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34"/>
  </p:notesMasterIdLst>
  <p:handoutMasterIdLst>
    <p:handoutMasterId r:id="rId35"/>
  </p:handoutMasterIdLst>
  <p:sldIdLst>
    <p:sldId id="2147473376" r:id="rId2"/>
    <p:sldId id="2147473524" r:id="rId3"/>
    <p:sldId id="2147473525" r:id="rId4"/>
    <p:sldId id="2147473572" r:id="rId5"/>
    <p:sldId id="2147473554" r:id="rId6"/>
    <p:sldId id="2147473529" r:id="rId7"/>
    <p:sldId id="2147473573" r:id="rId8"/>
    <p:sldId id="2147473555" r:id="rId9"/>
    <p:sldId id="2147473566" r:id="rId10"/>
    <p:sldId id="2147473556" r:id="rId11"/>
    <p:sldId id="2147473558" r:id="rId12"/>
    <p:sldId id="2147473568" r:id="rId13"/>
    <p:sldId id="2147473559" r:id="rId14"/>
    <p:sldId id="2147473569" r:id="rId15"/>
    <p:sldId id="2147473560" r:id="rId16"/>
    <p:sldId id="2147473570" r:id="rId17"/>
    <p:sldId id="2147473557" r:id="rId18"/>
    <p:sldId id="2147473527" r:id="rId19"/>
    <p:sldId id="2147473528" r:id="rId20"/>
    <p:sldId id="2147473571" r:id="rId21"/>
    <p:sldId id="2147473574" r:id="rId22"/>
    <p:sldId id="2147473424" r:id="rId23"/>
    <p:sldId id="2147473530" r:id="rId24"/>
    <p:sldId id="2147473531" r:id="rId25"/>
    <p:sldId id="2147473532" r:id="rId26"/>
    <p:sldId id="2147473533" r:id="rId27"/>
    <p:sldId id="2147473481" r:id="rId28"/>
    <p:sldId id="2147473472" r:id="rId29"/>
    <p:sldId id="2147473486" r:id="rId30"/>
    <p:sldId id="2147473535" r:id="rId31"/>
    <p:sldId id="2147473536" r:id="rId32"/>
    <p:sldId id="214747333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E9D"/>
    <a:srgbClr val="FFB089"/>
    <a:srgbClr val="EDE6DC"/>
    <a:srgbClr val="FECB18"/>
    <a:srgbClr val="FEDA5E"/>
    <a:srgbClr val="E2D636"/>
    <a:srgbClr val="FFCA08"/>
    <a:srgbClr val="484848"/>
    <a:srgbClr val="80B476"/>
    <a:srgbClr val="8393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985" autoAdjust="0"/>
    <p:restoredTop sz="94061" autoAdjust="0"/>
  </p:normalViewPr>
  <p:slideViewPr>
    <p:cSldViewPr snapToGrid="0">
      <p:cViewPr>
        <p:scale>
          <a:sx n="61" d="100"/>
          <a:sy n="61" d="100"/>
        </p:scale>
        <p:origin x="1784" y="1368"/>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showGuides="1">
      <p:cViewPr varScale="1">
        <p:scale>
          <a:sx n="52" d="100"/>
          <a:sy n="52" d="100"/>
        </p:scale>
        <p:origin x="201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B53C90C-178A-4879-B15E-A994AD0547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31C97A8-E39C-4CFD-82E1-0029ADCF8D6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9FB2AE-E624-4DA1-AF6E-488F205A3691}" type="datetimeFigureOut">
              <a:rPr lang="en-US" smtClean="0"/>
              <a:t>12/8/24</a:t>
            </a:fld>
            <a:endParaRPr lang="en-US"/>
          </a:p>
        </p:txBody>
      </p:sp>
      <p:sp>
        <p:nvSpPr>
          <p:cNvPr id="4" name="Footer Placeholder 3">
            <a:extLst>
              <a:ext uri="{FF2B5EF4-FFF2-40B4-BE49-F238E27FC236}">
                <a16:creationId xmlns:a16="http://schemas.microsoft.com/office/drawing/2014/main" id="{B56C4E0C-FA25-40BC-8D12-FB9B7EE29A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18CDF79-24C1-4D84-8A5D-5B24DC2D61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6005E5-4D5B-4438-B634-5A296FCE01C9}" type="slidenum">
              <a:rPr lang="en-US" smtClean="0"/>
              <a:t>‹#›</a:t>
            </a:fld>
            <a:endParaRPr lang="en-US"/>
          </a:p>
        </p:txBody>
      </p:sp>
    </p:spTree>
    <p:extLst>
      <p:ext uri="{BB962C8B-B14F-4D97-AF65-F5344CB8AC3E}">
        <p14:creationId xmlns:p14="http://schemas.microsoft.com/office/powerpoint/2010/main" val="25484538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532202-71D2-420C-8DBA-968763DFDB37}" type="datetimeFigureOut">
              <a:rPr lang="en-US" smtClean="0"/>
              <a:t>12/8/24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30F4C-F45F-470F-B77F-32F9A908918C}" type="slidenum">
              <a:rPr lang="en-US" smtClean="0"/>
              <a:t>‹#›</a:t>
            </a:fld>
            <a:endParaRPr lang="en-US"/>
          </a:p>
        </p:txBody>
      </p:sp>
    </p:spTree>
    <p:extLst>
      <p:ext uri="{BB962C8B-B14F-4D97-AF65-F5344CB8AC3E}">
        <p14:creationId xmlns:p14="http://schemas.microsoft.com/office/powerpoint/2010/main" val="3348851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DBBAA5-D34D-78CF-0764-9A612BD486D4}"/>
              </a:ext>
            </a:extLst>
          </p:cNvPr>
          <p:cNvSpPr/>
          <p:nvPr userDrawn="1"/>
        </p:nvSpPr>
        <p:spPr>
          <a:xfrm>
            <a:off x="0" y="0"/>
            <a:ext cx="12192000" cy="6858000"/>
          </a:xfrm>
          <a:prstGeom prst="rect">
            <a:avLst/>
          </a:prstGeom>
          <a:solidFill>
            <a:srgbClr val="48484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a:ea typeface="+mn-ea"/>
              <a:cs typeface="+mn-cs"/>
            </a:endParaRPr>
          </a:p>
        </p:txBody>
      </p:sp>
      <p:cxnSp>
        <p:nvCxnSpPr>
          <p:cNvPr id="5" name="Straight Connector 4">
            <a:extLst>
              <a:ext uri="{FF2B5EF4-FFF2-40B4-BE49-F238E27FC236}">
                <a16:creationId xmlns:a16="http://schemas.microsoft.com/office/drawing/2014/main" id="{ACA4A663-FD7C-E49A-2030-2F2E238B37A6}"/>
              </a:ext>
            </a:extLst>
          </p:cNvPr>
          <p:cNvCxnSpPr>
            <a:cxnSpLocks/>
          </p:cNvCxnSpPr>
          <p:nvPr userDrawn="1"/>
        </p:nvCxnSpPr>
        <p:spPr>
          <a:xfrm>
            <a:off x="522890" y="5975408"/>
            <a:ext cx="7943193" cy="0"/>
          </a:xfrm>
          <a:prstGeom prst="line">
            <a:avLst/>
          </a:prstGeom>
          <a:noFill/>
          <a:ln w="12700" cap="flat" cmpd="sng" algn="ctr">
            <a:solidFill>
              <a:srgbClr val="FFFFFF"/>
            </a:solidFill>
            <a:prstDash val="solid"/>
            <a:miter lim="800000"/>
          </a:ln>
          <a:effectLst/>
        </p:spPr>
      </p:cxnSp>
      <p:sp>
        <p:nvSpPr>
          <p:cNvPr id="6" name="Rectangle 5">
            <a:extLst>
              <a:ext uri="{FF2B5EF4-FFF2-40B4-BE49-F238E27FC236}">
                <a16:creationId xmlns:a16="http://schemas.microsoft.com/office/drawing/2014/main" id="{3E5B99BE-559C-4788-58BB-F1DE432DBCD8}"/>
              </a:ext>
            </a:extLst>
          </p:cNvPr>
          <p:cNvSpPr/>
          <p:nvPr userDrawn="1"/>
        </p:nvSpPr>
        <p:spPr>
          <a:xfrm>
            <a:off x="0" y="1445087"/>
            <a:ext cx="2209800" cy="5412913"/>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a:ea typeface="+mn-ea"/>
              <a:cs typeface="+mn-cs"/>
            </a:endParaRPr>
          </a:p>
        </p:txBody>
      </p:sp>
      <p:sp>
        <p:nvSpPr>
          <p:cNvPr id="7" name="Rectangle 6">
            <a:extLst>
              <a:ext uri="{FF2B5EF4-FFF2-40B4-BE49-F238E27FC236}">
                <a16:creationId xmlns:a16="http://schemas.microsoft.com/office/drawing/2014/main" id="{13ADB01D-A89C-80CB-AE7E-61A3E1D1B1FA}"/>
              </a:ext>
            </a:extLst>
          </p:cNvPr>
          <p:cNvSpPr/>
          <p:nvPr userDrawn="1"/>
        </p:nvSpPr>
        <p:spPr>
          <a:xfrm rot="5400000">
            <a:off x="5264558" y="-5264556"/>
            <a:ext cx="1662892" cy="12192004"/>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imes New Roman"/>
              <a:ea typeface="+mn-ea"/>
              <a:cs typeface="+mn-cs"/>
            </a:endParaRPr>
          </a:p>
        </p:txBody>
      </p:sp>
      <p:grpSp>
        <p:nvGrpSpPr>
          <p:cNvPr id="8" name="Group 7">
            <a:extLst>
              <a:ext uri="{FF2B5EF4-FFF2-40B4-BE49-F238E27FC236}">
                <a16:creationId xmlns:a16="http://schemas.microsoft.com/office/drawing/2014/main" id="{4557E29E-2AF0-9A85-046F-804D238C00D4}"/>
              </a:ext>
            </a:extLst>
          </p:cNvPr>
          <p:cNvGrpSpPr/>
          <p:nvPr userDrawn="1"/>
        </p:nvGrpSpPr>
        <p:grpSpPr>
          <a:xfrm>
            <a:off x="1630670" y="2133916"/>
            <a:ext cx="1158622" cy="4221578"/>
            <a:chOff x="1956060" y="2480767"/>
            <a:chExt cx="1158622" cy="4221578"/>
          </a:xfrm>
        </p:grpSpPr>
        <p:grpSp>
          <p:nvGrpSpPr>
            <p:cNvPr id="9" name="Group 8">
              <a:extLst>
                <a:ext uri="{FF2B5EF4-FFF2-40B4-BE49-F238E27FC236}">
                  <a16:creationId xmlns:a16="http://schemas.microsoft.com/office/drawing/2014/main" id="{CDDE417C-644F-91E3-A315-A09A8E1B4E9C}"/>
                </a:ext>
              </a:extLst>
            </p:cNvPr>
            <p:cNvGrpSpPr/>
            <p:nvPr/>
          </p:nvGrpSpPr>
          <p:grpSpPr>
            <a:xfrm>
              <a:off x="1956060" y="2480767"/>
              <a:ext cx="1158622" cy="1158622"/>
              <a:chOff x="1956060" y="2480767"/>
              <a:chExt cx="1158622" cy="1158622"/>
            </a:xfrm>
          </p:grpSpPr>
          <p:sp>
            <p:nvSpPr>
              <p:cNvPr id="16" name="Oval 15">
                <a:extLst>
                  <a:ext uri="{FF2B5EF4-FFF2-40B4-BE49-F238E27FC236}">
                    <a16:creationId xmlns:a16="http://schemas.microsoft.com/office/drawing/2014/main" id="{982F4CE3-2ADB-B2C6-5EA4-CD61CC5F00AD}"/>
                  </a:ext>
                </a:extLst>
              </p:cNvPr>
              <p:cNvSpPr/>
              <p:nvPr/>
            </p:nvSpPr>
            <p:spPr>
              <a:xfrm>
                <a:off x="1956060" y="2480767"/>
                <a:ext cx="1158622" cy="1158622"/>
              </a:xfrm>
              <a:prstGeom prst="ellipse">
                <a:avLst/>
              </a:prstGeom>
              <a:solidFill>
                <a:srgbClr val="E6C54C"/>
              </a:solidFill>
              <a:ln w="12700" cap="flat" cmpd="sng" algn="ctr">
                <a:solidFill>
                  <a:sysClr val="window" lastClr="FFFFFF"/>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imes New Roman"/>
                  <a:ea typeface="+mn-ea"/>
                  <a:cs typeface="+mn-cs"/>
                </a:endParaRPr>
              </a:p>
            </p:txBody>
          </p:sp>
          <p:sp>
            <p:nvSpPr>
              <p:cNvPr id="17" name="Freeform: Shape 16">
                <a:extLst>
                  <a:ext uri="{FF2B5EF4-FFF2-40B4-BE49-F238E27FC236}">
                    <a16:creationId xmlns:a16="http://schemas.microsoft.com/office/drawing/2014/main" id="{F09A0ABA-6BBF-E372-9E8C-BCE00D3FDA99}"/>
                  </a:ext>
                </a:extLst>
              </p:cNvPr>
              <p:cNvSpPr/>
              <p:nvPr/>
            </p:nvSpPr>
            <p:spPr>
              <a:xfrm>
                <a:off x="2216172" y="2751196"/>
                <a:ext cx="638399" cy="617765"/>
              </a:xfrm>
              <a:custGeom>
                <a:avLst/>
                <a:gdLst>
                  <a:gd name="connsiteX0" fmla="*/ 3147230 w 4617723"/>
                  <a:gd name="connsiteY0" fmla="*/ 2913649 h 4468470"/>
                  <a:gd name="connsiteX1" fmla="*/ 3200401 w 4617723"/>
                  <a:gd name="connsiteY1" fmla="*/ 2983322 h 4468470"/>
                  <a:gd name="connsiteX2" fmla="*/ 3233404 w 4617723"/>
                  <a:gd name="connsiteY2" fmla="*/ 2968654 h 4468470"/>
                  <a:gd name="connsiteX3" fmla="*/ 3253572 w 4617723"/>
                  <a:gd name="connsiteY3" fmla="*/ 2974156 h 4468470"/>
                  <a:gd name="connsiteX4" fmla="*/ 3275576 w 4617723"/>
                  <a:gd name="connsiteY4" fmla="*/ 3027327 h 4468470"/>
                  <a:gd name="connsiteX5" fmla="*/ 3251739 w 4617723"/>
                  <a:gd name="connsiteY5" fmla="*/ 3095168 h 4468470"/>
                  <a:gd name="connsiteX6" fmla="*/ 3268240 w 4617723"/>
                  <a:gd name="connsiteY6" fmla="*/ 3089666 h 4468470"/>
                  <a:gd name="connsiteX7" fmla="*/ 3270075 w 4617723"/>
                  <a:gd name="connsiteY7" fmla="*/ 3089666 h 4468470"/>
                  <a:gd name="connsiteX8" fmla="*/ 3301245 w 4617723"/>
                  <a:gd name="connsiteY8" fmla="*/ 3124504 h 4468470"/>
                  <a:gd name="connsiteX9" fmla="*/ 3262740 w 4617723"/>
                  <a:gd name="connsiteY9" fmla="*/ 3205179 h 4468470"/>
                  <a:gd name="connsiteX10" fmla="*/ 3255406 w 4617723"/>
                  <a:gd name="connsiteY10" fmla="*/ 3212513 h 4468470"/>
                  <a:gd name="connsiteX11" fmla="*/ 3260908 w 4617723"/>
                  <a:gd name="connsiteY11" fmla="*/ 3212513 h 4468470"/>
                  <a:gd name="connsiteX12" fmla="*/ 3284743 w 4617723"/>
                  <a:gd name="connsiteY12" fmla="*/ 3219847 h 4468470"/>
                  <a:gd name="connsiteX13" fmla="*/ 3286575 w 4617723"/>
                  <a:gd name="connsiteY13" fmla="*/ 3260184 h 4468470"/>
                  <a:gd name="connsiteX14" fmla="*/ 3257241 w 4617723"/>
                  <a:gd name="connsiteY14" fmla="*/ 3284019 h 4468470"/>
                  <a:gd name="connsiteX15" fmla="*/ 3253572 w 4617723"/>
                  <a:gd name="connsiteY15" fmla="*/ 3285853 h 4468470"/>
                  <a:gd name="connsiteX16" fmla="*/ 3238906 w 4617723"/>
                  <a:gd name="connsiteY16" fmla="*/ 3296854 h 4468470"/>
                  <a:gd name="connsiteX17" fmla="*/ 3237071 w 4617723"/>
                  <a:gd name="connsiteY17" fmla="*/ 3296854 h 4468470"/>
                  <a:gd name="connsiteX18" fmla="*/ 3171065 w 4617723"/>
                  <a:gd name="connsiteY18" fmla="*/ 3489372 h 4468470"/>
                  <a:gd name="connsiteX19" fmla="*/ 3218736 w 4617723"/>
                  <a:gd name="connsiteY19" fmla="*/ 3395864 h 4468470"/>
                  <a:gd name="connsiteX20" fmla="*/ 3330581 w 4617723"/>
                  <a:gd name="connsiteY20" fmla="*/ 3274852 h 4468470"/>
                  <a:gd name="connsiteX21" fmla="*/ 3358083 w 4617723"/>
                  <a:gd name="connsiteY21" fmla="*/ 3262017 h 4468470"/>
                  <a:gd name="connsiteX22" fmla="*/ 3370919 w 4617723"/>
                  <a:gd name="connsiteY22" fmla="*/ 3269351 h 4468470"/>
                  <a:gd name="connsiteX23" fmla="*/ 3407589 w 4617723"/>
                  <a:gd name="connsiteY23" fmla="*/ 3243681 h 4468470"/>
                  <a:gd name="connsiteX24" fmla="*/ 3422257 w 4617723"/>
                  <a:gd name="connsiteY24" fmla="*/ 3240014 h 4468470"/>
                  <a:gd name="connsiteX25" fmla="*/ 3446092 w 4617723"/>
                  <a:gd name="connsiteY25" fmla="*/ 3256517 h 4468470"/>
                  <a:gd name="connsiteX26" fmla="*/ 3446092 w 4617723"/>
                  <a:gd name="connsiteY26" fmla="*/ 3258349 h 4468470"/>
                  <a:gd name="connsiteX27" fmla="*/ 3446092 w 4617723"/>
                  <a:gd name="connsiteY27" fmla="*/ 3262017 h 4468470"/>
                  <a:gd name="connsiteX28" fmla="*/ 3462595 w 4617723"/>
                  <a:gd name="connsiteY28" fmla="*/ 3252850 h 4468470"/>
                  <a:gd name="connsiteX29" fmla="*/ 3475428 w 4617723"/>
                  <a:gd name="connsiteY29" fmla="*/ 3249183 h 4468470"/>
                  <a:gd name="connsiteX30" fmla="*/ 3482762 w 4617723"/>
                  <a:gd name="connsiteY30" fmla="*/ 3249183 h 4468470"/>
                  <a:gd name="connsiteX31" fmla="*/ 3499265 w 4617723"/>
                  <a:gd name="connsiteY31" fmla="*/ 3260184 h 4468470"/>
                  <a:gd name="connsiteX32" fmla="*/ 3506597 w 4617723"/>
                  <a:gd name="connsiteY32" fmla="*/ 3280352 h 4468470"/>
                  <a:gd name="connsiteX33" fmla="*/ 3506597 w 4617723"/>
                  <a:gd name="connsiteY33" fmla="*/ 3282186 h 4468470"/>
                  <a:gd name="connsiteX34" fmla="*/ 3512099 w 4617723"/>
                  <a:gd name="connsiteY34" fmla="*/ 3280352 h 4468470"/>
                  <a:gd name="connsiteX35" fmla="*/ 3513933 w 4617723"/>
                  <a:gd name="connsiteY35" fmla="*/ 3280352 h 4468470"/>
                  <a:gd name="connsiteX36" fmla="*/ 3515766 w 4617723"/>
                  <a:gd name="connsiteY36" fmla="*/ 3280352 h 4468470"/>
                  <a:gd name="connsiteX37" fmla="*/ 3545102 w 4617723"/>
                  <a:gd name="connsiteY37" fmla="*/ 3284019 h 4468470"/>
                  <a:gd name="connsiteX38" fmla="*/ 3565270 w 4617723"/>
                  <a:gd name="connsiteY38" fmla="*/ 3293187 h 4468470"/>
                  <a:gd name="connsiteX39" fmla="*/ 3579938 w 4617723"/>
                  <a:gd name="connsiteY39" fmla="*/ 3306021 h 4468470"/>
                  <a:gd name="connsiteX40" fmla="*/ 3587274 w 4617723"/>
                  <a:gd name="connsiteY40" fmla="*/ 3340859 h 4468470"/>
                  <a:gd name="connsiteX41" fmla="*/ 3574438 w 4617723"/>
                  <a:gd name="connsiteY41" fmla="*/ 3366528 h 4468470"/>
                  <a:gd name="connsiteX42" fmla="*/ 3554270 w 4617723"/>
                  <a:gd name="connsiteY42" fmla="*/ 3384863 h 4468470"/>
                  <a:gd name="connsiteX43" fmla="*/ 3537768 w 4617723"/>
                  <a:gd name="connsiteY43" fmla="*/ 3395864 h 4468470"/>
                  <a:gd name="connsiteX44" fmla="*/ 3530434 w 4617723"/>
                  <a:gd name="connsiteY44" fmla="*/ 3399531 h 4468470"/>
                  <a:gd name="connsiteX45" fmla="*/ 3546934 w 4617723"/>
                  <a:gd name="connsiteY45" fmla="*/ 3425200 h 4468470"/>
                  <a:gd name="connsiteX46" fmla="*/ 3504765 w 4617723"/>
                  <a:gd name="connsiteY46" fmla="*/ 3452702 h 4468470"/>
                  <a:gd name="connsiteX47" fmla="*/ 3493763 w 4617723"/>
                  <a:gd name="connsiteY47" fmla="*/ 3452702 h 4468470"/>
                  <a:gd name="connsiteX48" fmla="*/ 3455259 w 4617723"/>
                  <a:gd name="connsiteY48" fmla="*/ 3449035 h 4468470"/>
                  <a:gd name="connsiteX49" fmla="*/ 3460760 w 4617723"/>
                  <a:gd name="connsiteY49" fmla="*/ 3461871 h 4468470"/>
                  <a:gd name="connsiteX50" fmla="*/ 3449759 w 4617723"/>
                  <a:gd name="connsiteY50" fmla="*/ 3491207 h 4468470"/>
                  <a:gd name="connsiteX51" fmla="*/ 3427757 w 4617723"/>
                  <a:gd name="connsiteY51" fmla="*/ 3496706 h 4468470"/>
                  <a:gd name="connsiteX52" fmla="*/ 3376418 w 4617723"/>
                  <a:gd name="connsiteY52" fmla="*/ 3482038 h 4468470"/>
                  <a:gd name="connsiteX53" fmla="*/ 3374586 w 4617723"/>
                  <a:gd name="connsiteY53" fmla="*/ 3504041 h 4468470"/>
                  <a:gd name="connsiteX54" fmla="*/ 3356251 w 4617723"/>
                  <a:gd name="connsiteY54" fmla="*/ 3516876 h 4468470"/>
                  <a:gd name="connsiteX55" fmla="*/ 3348917 w 4617723"/>
                  <a:gd name="connsiteY55" fmla="*/ 3516876 h 4468470"/>
                  <a:gd name="connsiteX56" fmla="*/ 3323245 w 4617723"/>
                  <a:gd name="connsiteY56" fmla="*/ 3509542 h 4468470"/>
                  <a:gd name="connsiteX57" fmla="*/ 3288410 w 4617723"/>
                  <a:gd name="connsiteY57" fmla="*/ 3496706 h 4468470"/>
                  <a:gd name="connsiteX58" fmla="*/ 3273742 w 4617723"/>
                  <a:gd name="connsiteY58" fmla="*/ 3500374 h 4468470"/>
                  <a:gd name="connsiteX59" fmla="*/ 3205902 w 4617723"/>
                  <a:gd name="connsiteY59" fmla="*/ 3592049 h 4468470"/>
                  <a:gd name="connsiteX60" fmla="*/ 3205672 w 4617723"/>
                  <a:gd name="connsiteY60" fmla="*/ 3593085 h 4468470"/>
                  <a:gd name="connsiteX61" fmla="*/ 3288181 w 4617723"/>
                  <a:gd name="connsiteY61" fmla="*/ 3617948 h 4468470"/>
                  <a:gd name="connsiteX62" fmla="*/ 3367252 w 4617723"/>
                  <a:gd name="connsiteY62" fmla="*/ 3667224 h 4468470"/>
                  <a:gd name="connsiteX63" fmla="*/ 3383752 w 4617723"/>
                  <a:gd name="connsiteY63" fmla="*/ 3700228 h 4468470"/>
                  <a:gd name="connsiteX64" fmla="*/ 3381920 w 4617723"/>
                  <a:gd name="connsiteY64" fmla="*/ 3810238 h 4468470"/>
                  <a:gd name="connsiteX65" fmla="*/ 3361750 w 4617723"/>
                  <a:gd name="connsiteY65" fmla="*/ 3810238 h 4468470"/>
                  <a:gd name="connsiteX66" fmla="*/ 3284742 w 4617723"/>
                  <a:gd name="connsiteY66" fmla="*/ 3819405 h 4468470"/>
                  <a:gd name="connsiteX67" fmla="*/ 3279243 w 4617723"/>
                  <a:gd name="connsiteY67" fmla="*/ 3824907 h 4468470"/>
                  <a:gd name="connsiteX68" fmla="*/ 3286577 w 4617723"/>
                  <a:gd name="connsiteY68" fmla="*/ 3830406 h 4468470"/>
                  <a:gd name="connsiteX69" fmla="*/ 3380085 w 4617723"/>
                  <a:gd name="connsiteY69" fmla="*/ 3846909 h 4468470"/>
                  <a:gd name="connsiteX70" fmla="*/ 3373869 w 4617723"/>
                  <a:gd name="connsiteY70" fmla="*/ 3936780 h 4468470"/>
                  <a:gd name="connsiteX71" fmla="*/ 3368063 w 4617723"/>
                  <a:gd name="connsiteY71" fmla="*/ 4013368 h 4468470"/>
                  <a:gd name="connsiteX72" fmla="*/ 3460876 w 4617723"/>
                  <a:gd name="connsiteY72" fmla="*/ 3989808 h 4468470"/>
                  <a:gd name="connsiteX73" fmla="*/ 3627611 w 4617723"/>
                  <a:gd name="connsiteY73" fmla="*/ 3969754 h 4468470"/>
                  <a:gd name="connsiteX74" fmla="*/ 3768791 w 4617723"/>
                  <a:gd name="connsiteY74" fmla="*/ 3967919 h 4468470"/>
                  <a:gd name="connsiteX75" fmla="*/ 3889236 w 4617723"/>
                  <a:gd name="connsiteY75" fmla="*/ 3980772 h 4468470"/>
                  <a:gd name="connsiteX76" fmla="*/ 3949317 w 4617723"/>
                  <a:gd name="connsiteY76" fmla="*/ 3992433 h 4468470"/>
                  <a:gd name="connsiteX77" fmla="*/ 3941686 w 4617723"/>
                  <a:gd name="connsiteY77" fmla="*/ 3921480 h 4468470"/>
                  <a:gd name="connsiteX78" fmla="*/ 3926473 w 4617723"/>
                  <a:gd name="connsiteY78" fmla="*/ 3702060 h 4468470"/>
                  <a:gd name="connsiteX79" fmla="*/ 3939308 w 4617723"/>
                  <a:gd name="connsiteY79" fmla="*/ 3672724 h 4468470"/>
                  <a:gd name="connsiteX80" fmla="*/ 3941141 w 4617723"/>
                  <a:gd name="connsiteY80" fmla="*/ 3670891 h 4468470"/>
                  <a:gd name="connsiteX81" fmla="*/ 4019296 w 4617723"/>
                  <a:gd name="connsiteY81" fmla="*/ 3619093 h 4468470"/>
                  <a:gd name="connsiteX82" fmla="*/ 4097474 w 4617723"/>
                  <a:gd name="connsiteY82" fmla="*/ 3594228 h 4468470"/>
                  <a:gd name="connsiteX83" fmla="*/ 4096989 w 4617723"/>
                  <a:gd name="connsiteY83" fmla="*/ 3592049 h 4468470"/>
                  <a:gd name="connsiteX84" fmla="*/ 4027317 w 4617723"/>
                  <a:gd name="connsiteY84" fmla="*/ 3502208 h 4468470"/>
                  <a:gd name="connsiteX85" fmla="*/ 4012649 w 4617723"/>
                  <a:gd name="connsiteY85" fmla="*/ 3498541 h 4468470"/>
                  <a:gd name="connsiteX86" fmla="*/ 3977812 w 4617723"/>
                  <a:gd name="connsiteY86" fmla="*/ 3513209 h 4468470"/>
                  <a:gd name="connsiteX87" fmla="*/ 3953977 w 4617723"/>
                  <a:gd name="connsiteY87" fmla="*/ 3522376 h 4468470"/>
                  <a:gd name="connsiteX88" fmla="*/ 3946641 w 4617723"/>
                  <a:gd name="connsiteY88" fmla="*/ 3522376 h 4468470"/>
                  <a:gd name="connsiteX89" fmla="*/ 3928306 w 4617723"/>
                  <a:gd name="connsiteY89" fmla="*/ 3511375 h 4468470"/>
                  <a:gd name="connsiteX90" fmla="*/ 3926473 w 4617723"/>
                  <a:gd name="connsiteY90" fmla="*/ 3489372 h 4468470"/>
                  <a:gd name="connsiteX91" fmla="*/ 3875135 w 4617723"/>
                  <a:gd name="connsiteY91" fmla="*/ 3505875 h 4468470"/>
                  <a:gd name="connsiteX92" fmla="*/ 3853132 w 4617723"/>
                  <a:gd name="connsiteY92" fmla="*/ 3502208 h 4468470"/>
                  <a:gd name="connsiteX93" fmla="*/ 3840297 w 4617723"/>
                  <a:gd name="connsiteY93" fmla="*/ 3472872 h 4468470"/>
                  <a:gd name="connsiteX94" fmla="*/ 3843966 w 4617723"/>
                  <a:gd name="connsiteY94" fmla="*/ 3460036 h 4468470"/>
                  <a:gd name="connsiteX95" fmla="*/ 3805461 w 4617723"/>
                  <a:gd name="connsiteY95" fmla="*/ 3463703 h 4468470"/>
                  <a:gd name="connsiteX96" fmla="*/ 3794460 w 4617723"/>
                  <a:gd name="connsiteY96" fmla="*/ 3463703 h 4468470"/>
                  <a:gd name="connsiteX97" fmla="*/ 3752290 w 4617723"/>
                  <a:gd name="connsiteY97" fmla="*/ 3438034 h 4468470"/>
                  <a:gd name="connsiteX98" fmla="*/ 3768791 w 4617723"/>
                  <a:gd name="connsiteY98" fmla="*/ 3410532 h 4468470"/>
                  <a:gd name="connsiteX99" fmla="*/ 3761457 w 4617723"/>
                  <a:gd name="connsiteY99" fmla="*/ 3406865 h 4468470"/>
                  <a:gd name="connsiteX100" fmla="*/ 3744954 w 4617723"/>
                  <a:gd name="connsiteY100" fmla="*/ 3397697 h 4468470"/>
                  <a:gd name="connsiteX101" fmla="*/ 3724786 w 4617723"/>
                  <a:gd name="connsiteY101" fmla="*/ 3379362 h 4468470"/>
                  <a:gd name="connsiteX102" fmla="*/ 3711951 w 4617723"/>
                  <a:gd name="connsiteY102" fmla="*/ 3353692 h 4468470"/>
                  <a:gd name="connsiteX103" fmla="*/ 3717452 w 4617723"/>
                  <a:gd name="connsiteY103" fmla="*/ 3318857 h 4468470"/>
                  <a:gd name="connsiteX104" fmla="*/ 3732120 w 4617723"/>
                  <a:gd name="connsiteY104" fmla="*/ 3306021 h 4468470"/>
                  <a:gd name="connsiteX105" fmla="*/ 3755957 w 4617723"/>
                  <a:gd name="connsiteY105" fmla="*/ 3296854 h 4468470"/>
                  <a:gd name="connsiteX106" fmla="*/ 3785291 w 4617723"/>
                  <a:gd name="connsiteY106" fmla="*/ 3293187 h 4468470"/>
                  <a:gd name="connsiteX107" fmla="*/ 3787126 w 4617723"/>
                  <a:gd name="connsiteY107" fmla="*/ 3293187 h 4468470"/>
                  <a:gd name="connsiteX108" fmla="*/ 3788960 w 4617723"/>
                  <a:gd name="connsiteY108" fmla="*/ 3293187 h 4468470"/>
                  <a:gd name="connsiteX109" fmla="*/ 3794460 w 4617723"/>
                  <a:gd name="connsiteY109" fmla="*/ 3295020 h 4468470"/>
                  <a:gd name="connsiteX110" fmla="*/ 3794460 w 4617723"/>
                  <a:gd name="connsiteY110" fmla="*/ 3293187 h 4468470"/>
                  <a:gd name="connsiteX111" fmla="*/ 3799960 w 4617723"/>
                  <a:gd name="connsiteY111" fmla="*/ 3273018 h 4468470"/>
                  <a:gd name="connsiteX112" fmla="*/ 3816462 w 4617723"/>
                  <a:gd name="connsiteY112" fmla="*/ 3262017 h 4468470"/>
                  <a:gd name="connsiteX113" fmla="*/ 3823796 w 4617723"/>
                  <a:gd name="connsiteY113" fmla="*/ 3260184 h 4468470"/>
                  <a:gd name="connsiteX114" fmla="*/ 3836630 w 4617723"/>
                  <a:gd name="connsiteY114" fmla="*/ 3263851 h 4468470"/>
                  <a:gd name="connsiteX115" fmla="*/ 3853132 w 4617723"/>
                  <a:gd name="connsiteY115" fmla="*/ 3271185 h 4468470"/>
                  <a:gd name="connsiteX116" fmla="*/ 3853132 w 4617723"/>
                  <a:gd name="connsiteY116" fmla="*/ 3267518 h 4468470"/>
                  <a:gd name="connsiteX117" fmla="*/ 3853132 w 4617723"/>
                  <a:gd name="connsiteY117" fmla="*/ 3265684 h 4468470"/>
                  <a:gd name="connsiteX118" fmla="*/ 3876967 w 4617723"/>
                  <a:gd name="connsiteY118" fmla="*/ 3247348 h 4468470"/>
                  <a:gd name="connsiteX119" fmla="*/ 3891635 w 4617723"/>
                  <a:gd name="connsiteY119" fmla="*/ 3249183 h 4468470"/>
                  <a:gd name="connsiteX120" fmla="*/ 3928306 w 4617723"/>
                  <a:gd name="connsiteY120" fmla="*/ 3274852 h 4468470"/>
                  <a:gd name="connsiteX121" fmla="*/ 3941141 w 4617723"/>
                  <a:gd name="connsiteY121" fmla="*/ 3267518 h 4468470"/>
                  <a:gd name="connsiteX122" fmla="*/ 3968643 w 4617723"/>
                  <a:gd name="connsiteY122" fmla="*/ 3280352 h 4468470"/>
                  <a:gd name="connsiteX123" fmla="*/ 4084155 w 4617723"/>
                  <a:gd name="connsiteY123" fmla="*/ 3399531 h 4468470"/>
                  <a:gd name="connsiteX124" fmla="*/ 4135494 w 4617723"/>
                  <a:gd name="connsiteY124" fmla="*/ 3491207 h 4468470"/>
                  <a:gd name="connsiteX125" fmla="*/ 4065820 w 4617723"/>
                  <a:gd name="connsiteY125" fmla="*/ 3300521 h 4468470"/>
                  <a:gd name="connsiteX126" fmla="*/ 4063988 w 4617723"/>
                  <a:gd name="connsiteY126" fmla="*/ 3300521 h 4468470"/>
                  <a:gd name="connsiteX127" fmla="*/ 4049320 w 4617723"/>
                  <a:gd name="connsiteY127" fmla="*/ 3291353 h 4468470"/>
                  <a:gd name="connsiteX128" fmla="*/ 4045653 w 4617723"/>
                  <a:gd name="connsiteY128" fmla="*/ 3289520 h 4468470"/>
                  <a:gd name="connsiteX129" fmla="*/ 4016316 w 4617723"/>
                  <a:gd name="connsiteY129" fmla="*/ 3265684 h 4468470"/>
                  <a:gd name="connsiteX130" fmla="*/ 4016316 w 4617723"/>
                  <a:gd name="connsiteY130" fmla="*/ 3225346 h 4468470"/>
                  <a:gd name="connsiteX131" fmla="*/ 4040151 w 4617723"/>
                  <a:gd name="connsiteY131" fmla="*/ 3218012 h 4468470"/>
                  <a:gd name="connsiteX132" fmla="*/ 4045653 w 4617723"/>
                  <a:gd name="connsiteY132" fmla="*/ 3218012 h 4468470"/>
                  <a:gd name="connsiteX133" fmla="*/ 4038318 w 4617723"/>
                  <a:gd name="connsiteY133" fmla="*/ 3210678 h 4468470"/>
                  <a:gd name="connsiteX134" fmla="*/ 3997981 w 4617723"/>
                  <a:gd name="connsiteY134" fmla="*/ 3131838 h 4468470"/>
                  <a:gd name="connsiteX135" fmla="*/ 4027317 w 4617723"/>
                  <a:gd name="connsiteY135" fmla="*/ 3095168 h 4468470"/>
                  <a:gd name="connsiteX136" fmla="*/ 4029150 w 4617723"/>
                  <a:gd name="connsiteY136" fmla="*/ 3095168 h 4468470"/>
                  <a:gd name="connsiteX137" fmla="*/ 4045653 w 4617723"/>
                  <a:gd name="connsiteY137" fmla="*/ 3100667 h 4468470"/>
                  <a:gd name="connsiteX138" fmla="*/ 4019983 w 4617723"/>
                  <a:gd name="connsiteY138" fmla="*/ 3032828 h 4468470"/>
                  <a:gd name="connsiteX139" fmla="*/ 4040151 w 4617723"/>
                  <a:gd name="connsiteY139" fmla="*/ 2979655 h 4468470"/>
                  <a:gd name="connsiteX140" fmla="*/ 4060319 w 4617723"/>
                  <a:gd name="connsiteY140" fmla="*/ 2972321 h 4468470"/>
                  <a:gd name="connsiteX141" fmla="*/ 4093324 w 4617723"/>
                  <a:gd name="connsiteY141" fmla="*/ 2985157 h 4468470"/>
                  <a:gd name="connsiteX142" fmla="*/ 4144662 w 4617723"/>
                  <a:gd name="connsiteY142" fmla="*/ 2913649 h 4468470"/>
                  <a:gd name="connsiteX143" fmla="*/ 4197833 w 4617723"/>
                  <a:gd name="connsiteY143" fmla="*/ 2983322 h 4468470"/>
                  <a:gd name="connsiteX144" fmla="*/ 4230837 w 4617723"/>
                  <a:gd name="connsiteY144" fmla="*/ 2968654 h 4468470"/>
                  <a:gd name="connsiteX145" fmla="*/ 4251006 w 4617723"/>
                  <a:gd name="connsiteY145" fmla="*/ 2974156 h 4468470"/>
                  <a:gd name="connsiteX146" fmla="*/ 4273009 w 4617723"/>
                  <a:gd name="connsiteY146" fmla="*/ 3027327 h 4468470"/>
                  <a:gd name="connsiteX147" fmla="*/ 4249172 w 4617723"/>
                  <a:gd name="connsiteY147" fmla="*/ 3095168 h 4468470"/>
                  <a:gd name="connsiteX148" fmla="*/ 4265674 w 4617723"/>
                  <a:gd name="connsiteY148" fmla="*/ 3089666 h 4468470"/>
                  <a:gd name="connsiteX149" fmla="*/ 4267507 w 4617723"/>
                  <a:gd name="connsiteY149" fmla="*/ 3089666 h 4468470"/>
                  <a:gd name="connsiteX150" fmla="*/ 4298676 w 4617723"/>
                  <a:gd name="connsiteY150" fmla="*/ 3124504 h 4468470"/>
                  <a:gd name="connsiteX151" fmla="*/ 4260173 w 4617723"/>
                  <a:gd name="connsiteY151" fmla="*/ 3205179 h 4468470"/>
                  <a:gd name="connsiteX152" fmla="*/ 4252839 w 4617723"/>
                  <a:gd name="connsiteY152" fmla="*/ 3212513 h 4468470"/>
                  <a:gd name="connsiteX153" fmla="*/ 4258340 w 4617723"/>
                  <a:gd name="connsiteY153" fmla="*/ 3212513 h 4468470"/>
                  <a:gd name="connsiteX154" fmla="*/ 4282175 w 4617723"/>
                  <a:gd name="connsiteY154" fmla="*/ 3219847 h 4468470"/>
                  <a:gd name="connsiteX155" fmla="*/ 4284010 w 4617723"/>
                  <a:gd name="connsiteY155" fmla="*/ 3260184 h 4468470"/>
                  <a:gd name="connsiteX156" fmla="*/ 4254673 w 4617723"/>
                  <a:gd name="connsiteY156" fmla="*/ 3284019 h 4468470"/>
                  <a:gd name="connsiteX157" fmla="*/ 4251006 w 4617723"/>
                  <a:gd name="connsiteY157" fmla="*/ 3285853 h 4468470"/>
                  <a:gd name="connsiteX158" fmla="*/ 4236338 w 4617723"/>
                  <a:gd name="connsiteY158" fmla="*/ 3296854 h 4468470"/>
                  <a:gd name="connsiteX159" fmla="*/ 4234504 w 4617723"/>
                  <a:gd name="connsiteY159" fmla="*/ 3296854 h 4468470"/>
                  <a:gd name="connsiteX160" fmla="*/ 4168497 w 4617723"/>
                  <a:gd name="connsiteY160" fmla="*/ 3489372 h 4468470"/>
                  <a:gd name="connsiteX161" fmla="*/ 4216169 w 4617723"/>
                  <a:gd name="connsiteY161" fmla="*/ 3395864 h 4468470"/>
                  <a:gd name="connsiteX162" fmla="*/ 4328014 w 4617723"/>
                  <a:gd name="connsiteY162" fmla="*/ 3274852 h 4468470"/>
                  <a:gd name="connsiteX163" fmla="*/ 4355516 w 4617723"/>
                  <a:gd name="connsiteY163" fmla="*/ 3262017 h 4468470"/>
                  <a:gd name="connsiteX164" fmla="*/ 4368351 w 4617723"/>
                  <a:gd name="connsiteY164" fmla="*/ 3269351 h 4468470"/>
                  <a:gd name="connsiteX165" fmla="*/ 4405022 w 4617723"/>
                  <a:gd name="connsiteY165" fmla="*/ 3243681 h 4468470"/>
                  <a:gd name="connsiteX166" fmla="*/ 4419690 w 4617723"/>
                  <a:gd name="connsiteY166" fmla="*/ 3240014 h 4468470"/>
                  <a:gd name="connsiteX167" fmla="*/ 4443525 w 4617723"/>
                  <a:gd name="connsiteY167" fmla="*/ 3256517 h 4468470"/>
                  <a:gd name="connsiteX168" fmla="*/ 4443525 w 4617723"/>
                  <a:gd name="connsiteY168" fmla="*/ 3258349 h 4468470"/>
                  <a:gd name="connsiteX169" fmla="*/ 4443525 w 4617723"/>
                  <a:gd name="connsiteY169" fmla="*/ 3262017 h 4468470"/>
                  <a:gd name="connsiteX170" fmla="*/ 4460027 w 4617723"/>
                  <a:gd name="connsiteY170" fmla="*/ 3252850 h 4468470"/>
                  <a:gd name="connsiteX171" fmla="*/ 4472861 w 4617723"/>
                  <a:gd name="connsiteY171" fmla="*/ 3249183 h 4468470"/>
                  <a:gd name="connsiteX172" fmla="*/ 4480195 w 4617723"/>
                  <a:gd name="connsiteY172" fmla="*/ 3249183 h 4468470"/>
                  <a:gd name="connsiteX173" fmla="*/ 4496697 w 4617723"/>
                  <a:gd name="connsiteY173" fmla="*/ 3260184 h 4468470"/>
                  <a:gd name="connsiteX174" fmla="*/ 4504031 w 4617723"/>
                  <a:gd name="connsiteY174" fmla="*/ 3280352 h 4468470"/>
                  <a:gd name="connsiteX175" fmla="*/ 4504031 w 4617723"/>
                  <a:gd name="connsiteY175" fmla="*/ 3282186 h 4468470"/>
                  <a:gd name="connsiteX176" fmla="*/ 4509531 w 4617723"/>
                  <a:gd name="connsiteY176" fmla="*/ 3280352 h 4468470"/>
                  <a:gd name="connsiteX177" fmla="*/ 4511366 w 4617723"/>
                  <a:gd name="connsiteY177" fmla="*/ 3280352 h 4468470"/>
                  <a:gd name="connsiteX178" fmla="*/ 4513198 w 4617723"/>
                  <a:gd name="connsiteY178" fmla="*/ 3280352 h 4468470"/>
                  <a:gd name="connsiteX179" fmla="*/ 4542534 w 4617723"/>
                  <a:gd name="connsiteY179" fmla="*/ 3284019 h 4468470"/>
                  <a:gd name="connsiteX180" fmla="*/ 4562704 w 4617723"/>
                  <a:gd name="connsiteY180" fmla="*/ 3293187 h 4468470"/>
                  <a:gd name="connsiteX181" fmla="*/ 4577372 w 4617723"/>
                  <a:gd name="connsiteY181" fmla="*/ 3306021 h 4468470"/>
                  <a:gd name="connsiteX182" fmla="*/ 4584706 w 4617723"/>
                  <a:gd name="connsiteY182" fmla="*/ 3340859 h 4468470"/>
                  <a:gd name="connsiteX183" fmla="*/ 4571871 w 4617723"/>
                  <a:gd name="connsiteY183" fmla="*/ 3366528 h 4468470"/>
                  <a:gd name="connsiteX184" fmla="*/ 4551703 w 4617723"/>
                  <a:gd name="connsiteY184" fmla="*/ 3384863 h 4468470"/>
                  <a:gd name="connsiteX185" fmla="*/ 4535200 w 4617723"/>
                  <a:gd name="connsiteY185" fmla="*/ 3395864 h 4468470"/>
                  <a:gd name="connsiteX186" fmla="*/ 4527866 w 4617723"/>
                  <a:gd name="connsiteY186" fmla="*/ 3399531 h 4468470"/>
                  <a:gd name="connsiteX187" fmla="*/ 4544369 w 4617723"/>
                  <a:gd name="connsiteY187" fmla="*/ 3425200 h 4468470"/>
                  <a:gd name="connsiteX188" fmla="*/ 4502197 w 4617723"/>
                  <a:gd name="connsiteY188" fmla="*/ 3452702 h 4468470"/>
                  <a:gd name="connsiteX189" fmla="*/ 4491196 w 4617723"/>
                  <a:gd name="connsiteY189" fmla="*/ 3452702 h 4468470"/>
                  <a:gd name="connsiteX190" fmla="*/ 4452693 w 4617723"/>
                  <a:gd name="connsiteY190" fmla="*/ 3449035 h 4468470"/>
                  <a:gd name="connsiteX191" fmla="*/ 4458193 w 4617723"/>
                  <a:gd name="connsiteY191" fmla="*/ 3461871 h 4468470"/>
                  <a:gd name="connsiteX192" fmla="*/ 4447192 w 4617723"/>
                  <a:gd name="connsiteY192" fmla="*/ 3491207 h 4468470"/>
                  <a:gd name="connsiteX193" fmla="*/ 4425189 w 4617723"/>
                  <a:gd name="connsiteY193" fmla="*/ 3496706 h 4468470"/>
                  <a:gd name="connsiteX194" fmla="*/ 4373851 w 4617723"/>
                  <a:gd name="connsiteY194" fmla="*/ 3482038 h 4468470"/>
                  <a:gd name="connsiteX195" fmla="*/ 4372016 w 4617723"/>
                  <a:gd name="connsiteY195" fmla="*/ 3504041 h 4468470"/>
                  <a:gd name="connsiteX196" fmla="*/ 4353681 w 4617723"/>
                  <a:gd name="connsiteY196" fmla="*/ 3516876 h 4468470"/>
                  <a:gd name="connsiteX197" fmla="*/ 4346349 w 4617723"/>
                  <a:gd name="connsiteY197" fmla="*/ 3516876 h 4468470"/>
                  <a:gd name="connsiteX198" fmla="*/ 4320680 w 4617723"/>
                  <a:gd name="connsiteY198" fmla="*/ 3509542 h 4468470"/>
                  <a:gd name="connsiteX199" fmla="*/ 4285842 w 4617723"/>
                  <a:gd name="connsiteY199" fmla="*/ 3496706 h 4468470"/>
                  <a:gd name="connsiteX200" fmla="*/ 4271174 w 4617723"/>
                  <a:gd name="connsiteY200" fmla="*/ 3500374 h 4468470"/>
                  <a:gd name="connsiteX201" fmla="*/ 4203335 w 4617723"/>
                  <a:gd name="connsiteY201" fmla="*/ 3592049 h 4468470"/>
                  <a:gd name="connsiteX202" fmla="*/ 4203105 w 4617723"/>
                  <a:gd name="connsiteY202" fmla="*/ 3593085 h 4468470"/>
                  <a:gd name="connsiteX203" fmla="*/ 4285613 w 4617723"/>
                  <a:gd name="connsiteY203" fmla="*/ 3617948 h 4468470"/>
                  <a:gd name="connsiteX204" fmla="*/ 4364684 w 4617723"/>
                  <a:gd name="connsiteY204" fmla="*/ 3667224 h 4468470"/>
                  <a:gd name="connsiteX205" fmla="*/ 4381185 w 4617723"/>
                  <a:gd name="connsiteY205" fmla="*/ 3700228 h 4468470"/>
                  <a:gd name="connsiteX206" fmla="*/ 4379352 w 4617723"/>
                  <a:gd name="connsiteY206" fmla="*/ 3810238 h 4468470"/>
                  <a:gd name="connsiteX207" fmla="*/ 4359183 w 4617723"/>
                  <a:gd name="connsiteY207" fmla="*/ 3810238 h 4468470"/>
                  <a:gd name="connsiteX208" fmla="*/ 4282175 w 4617723"/>
                  <a:gd name="connsiteY208" fmla="*/ 3819405 h 4468470"/>
                  <a:gd name="connsiteX209" fmla="*/ 4276675 w 4617723"/>
                  <a:gd name="connsiteY209" fmla="*/ 3824907 h 4468470"/>
                  <a:gd name="connsiteX210" fmla="*/ 4284009 w 4617723"/>
                  <a:gd name="connsiteY210" fmla="*/ 3830406 h 4468470"/>
                  <a:gd name="connsiteX211" fmla="*/ 4377518 w 4617723"/>
                  <a:gd name="connsiteY211" fmla="*/ 3846909 h 4468470"/>
                  <a:gd name="connsiteX212" fmla="*/ 4354055 w 4617723"/>
                  <a:gd name="connsiteY212" fmla="*/ 4150900 h 4468470"/>
                  <a:gd name="connsiteX213" fmla="*/ 4353230 w 4617723"/>
                  <a:gd name="connsiteY213" fmla="*/ 4159444 h 4468470"/>
                  <a:gd name="connsiteX214" fmla="*/ 4394115 w 4617723"/>
                  <a:gd name="connsiteY214" fmla="*/ 4189194 h 4468470"/>
                  <a:gd name="connsiteX215" fmla="*/ 4617710 w 4617723"/>
                  <a:gd name="connsiteY215" fmla="*/ 4468470 h 4468470"/>
                  <a:gd name="connsiteX216" fmla="*/ 1590574 w 4617723"/>
                  <a:gd name="connsiteY216" fmla="*/ 4468470 h 4468470"/>
                  <a:gd name="connsiteX217" fmla="*/ 2454161 w 4617723"/>
                  <a:gd name="connsiteY217" fmla="*/ 3966087 h 4468470"/>
                  <a:gd name="connsiteX218" fmla="*/ 2523605 w 4617723"/>
                  <a:gd name="connsiteY218" fmla="*/ 3962419 h 4468470"/>
                  <a:gd name="connsiteX219" fmla="*/ 2597175 w 4617723"/>
                  <a:gd name="connsiteY219" fmla="*/ 3964252 h 4468470"/>
                  <a:gd name="connsiteX220" fmla="*/ 2858680 w 4617723"/>
                  <a:gd name="connsiteY220" fmla="*/ 4026363 h 4468470"/>
                  <a:gd name="connsiteX221" fmla="*/ 2971981 w 4617723"/>
                  <a:gd name="connsiteY221" fmla="*/ 4079045 h 4468470"/>
                  <a:gd name="connsiteX222" fmla="*/ 3006622 w 4617723"/>
                  <a:gd name="connsiteY222" fmla="*/ 4070140 h 4468470"/>
                  <a:gd name="connsiteX223" fmla="*/ 3075722 w 4617723"/>
                  <a:gd name="connsiteY223" fmla="*/ 4057762 h 4468470"/>
                  <a:gd name="connsiteX224" fmla="*/ 3083056 w 4617723"/>
                  <a:gd name="connsiteY224" fmla="*/ 4052263 h 4468470"/>
                  <a:gd name="connsiteX225" fmla="*/ 3077556 w 4617723"/>
                  <a:gd name="connsiteY225" fmla="*/ 4046761 h 4468470"/>
                  <a:gd name="connsiteX226" fmla="*/ 2998714 w 4617723"/>
                  <a:gd name="connsiteY226" fmla="*/ 4039427 h 4468470"/>
                  <a:gd name="connsiteX227" fmla="*/ 2956544 w 4617723"/>
                  <a:gd name="connsiteY227" fmla="*/ 4035760 h 4468470"/>
                  <a:gd name="connsiteX228" fmla="*/ 2929040 w 4617723"/>
                  <a:gd name="connsiteY228" fmla="*/ 3702060 h 4468470"/>
                  <a:gd name="connsiteX229" fmla="*/ 2941876 w 4617723"/>
                  <a:gd name="connsiteY229" fmla="*/ 3672724 h 4468470"/>
                  <a:gd name="connsiteX230" fmla="*/ 2943709 w 4617723"/>
                  <a:gd name="connsiteY230" fmla="*/ 3670891 h 4468470"/>
                  <a:gd name="connsiteX231" fmla="*/ 3021863 w 4617723"/>
                  <a:gd name="connsiteY231" fmla="*/ 3619093 h 4468470"/>
                  <a:gd name="connsiteX232" fmla="*/ 3100043 w 4617723"/>
                  <a:gd name="connsiteY232" fmla="*/ 3594228 h 4468470"/>
                  <a:gd name="connsiteX233" fmla="*/ 3099559 w 4617723"/>
                  <a:gd name="connsiteY233" fmla="*/ 3592049 h 4468470"/>
                  <a:gd name="connsiteX234" fmla="*/ 3029883 w 4617723"/>
                  <a:gd name="connsiteY234" fmla="*/ 3502208 h 4468470"/>
                  <a:gd name="connsiteX235" fmla="*/ 3015215 w 4617723"/>
                  <a:gd name="connsiteY235" fmla="*/ 3498541 h 4468470"/>
                  <a:gd name="connsiteX236" fmla="*/ 2980379 w 4617723"/>
                  <a:gd name="connsiteY236" fmla="*/ 3513209 h 4468470"/>
                  <a:gd name="connsiteX237" fmla="*/ 2956542 w 4617723"/>
                  <a:gd name="connsiteY237" fmla="*/ 3522376 h 4468470"/>
                  <a:gd name="connsiteX238" fmla="*/ 2949210 w 4617723"/>
                  <a:gd name="connsiteY238" fmla="*/ 3522376 h 4468470"/>
                  <a:gd name="connsiteX239" fmla="*/ 2930875 w 4617723"/>
                  <a:gd name="connsiteY239" fmla="*/ 3511375 h 4468470"/>
                  <a:gd name="connsiteX240" fmla="*/ 2929041 w 4617723"/>
                  <a:gd name="connsiteY240" fmla="*/ 3489372 h 4468470"/>
                  <a:gd name="connsiteX241" fmla="*/ 2877702 w 4617723"/>
                  <a:gd name="connsiteY241" fmla="*/ 3505875 h 4468470"/>
                  <a:gd name="connsiteX242" fmla="*/ 2855700 w 4617723"/>
                  <a:gd name="connsiteY242" fmla="*/ 3502208 h 4468470"/>
                  <a:gd name="connsiteX243" fmla="*/ 2842866 w 4617723"/>
                  <a:gd name="connsiteY243" fmla="*/ 3472872 h 4468470"/>
                  <a:gd name="connsiteX244" fmla="*/ 2846531 w 4617723"/>
                  <a:gd name="connsiteY244" fmla="*/ 3460036 h 4468470"/>
                  <a:gd name="connsiteX245" fmla="*/ 2808029 w 4617723"/>
                  <a:gd name="connsiteY245" fmla="*/ 3463703 h 4468470"/>
                  <a:gd name="connsiteX246" fmla="*/ 2797027 w 4617723"/>
                  <a:gd name="connsiteY246" fmla="*/ 3463703 h 4468470"/>
                  <a:gd name="connsiteX247" fmla="*/ 2754856 w 4617723"/>
                  <a:gd name="connsiteY247" fmla="*/ 3438034 h 4468470"/>
                  <a:gd name="connsiteX248" fmla="*/ 2771358 w 4617723"/>
                  <a:gd name="connsiteY248" fmla="*/ 3410532 h 4468470"/>
                  <a:gd name="connsiteX249" fmla="*/ 2764024 w 4617723"/>
                  <a:gd name="connsiteY249" fmla="*/ 3406865 h 4468470"/>
                  <a:gd name="connsiteX250" fmla="*/ 2747524 w 4617723"/>
                  <a:gd name="connsiteY250" fmla="*/ 3397697 h 4468470"/>
                  <a:gd name="connsiteX251" fmla="*/ 2727354 w 4617723"/>
                  <a:gd name="connsiteY251" fmla="*/ 3379362 h 4468470"/>
                  <a:gd name="connsiteX252" fmla="*/ 2714518 w 4617723"/>
                  <a:gd name="connsiteY252" fmla="*/ 3353692 h 4468470"/>
                  <a:gd name="connsiteX253" fmla="*/ 2720020 w 4617723"/>
                  <a:gd name="connsiteY253" fmla="*/ 3318857 h 4468470"/>
                  <a:gd name="connsiteX254" fmla="*/ 2734688 w 4617723"/>
                  <a:gd name="connsiteY254" fmla="*/ 3306021 h 4468470"/>
                  <a:gd name="connsiteX255" fmla="*/ 2758523 w 4617723"/>
                  <a:gd name="connsiteY255" fmla="*/ 3296854 h 4468470"/>
                  <a:gd name="connsiteX256" fmla="*/ 2787861 w 4617723"/>
                  <a:gd name="connsiteY256" fmla="*/ 3293187 h 4468470"/>
                  <a:gd name="connsiteX257" fmla="*/ 2789693 w 4617723"/>
                  <a:gd name="connsiteY257" fmla="*/ 3293187 h 4468470"/>
                  <a:gd name="connsiteX258" fmla="*/ 2791526 w 4617723"/>
                  <a:gd name="connsiteY258" fmla="*/ 3293187 h 4468470"/>
                  <a:gd name="connsiteX259" fmla="*/ 2797027 w 4617723"/>
                  <a:gd name="connsiteY259" fmla="*/ 3295020 h 4468470"/>
                  <a:gd name="connsiteX260" fmla="*/ 2797027 w 4617723"/>
                  <a:gd name="connsiteY260" fmla="*/ 3293187 h 4468470"/>
                  <a:gd name="connsiteX261" fmla="*/ 2802529 w 4617723"/>
                  <a:gd name="connsiteY261" fmla="*/ 3273018 h 4468470"/>
                  <a:gd name="connsiteX262" fmla="*/ 2819030 w 4617723"/>
                  <a:gd name="connsiteY262" fmla="*/ 3262017 h 4468470"/>
                  <a:gd name="connsiteX263" fmla="*/ 2826364 w 4617723"/>
                  <a:gd name="connsiteY263" fmla="*/ 3260184 h 4468470"/>
                  <a:gd name="connsiteX264" fmla="*/ 2839199 w 4617723"/>
                  <a:gd name="connsiteY264" fmla="*/ 3263851 h 4468470"/>
                  <a:gd name="connsiteX265" fmla="*/ 2855700 w 4617723"/>
                  <a:gd name="connsiteY265" fmla="*/ 3271185 h 4468470"/>
                  <a:gd name="connsiteX266" fmla="*/ 2855700 w 4617723"/>
                  <a:gd name="connsiteY266" fmla="*/ 3267518 h 4468470"/>
                  <a:gd name="connsiteX267" fmla="*/ 2855700 w 4617723"/>
                  <a:gd name="connsiteY267" fmla="*/ 3265684 h 4468470"/>
                  <a:gd name="connsiteX268" fmla="*/ 2879537 w 4617723"/>
                  <a:gd name="connsiteY268" fmla="*/ 3247348 h 4468470"/>
                  <a:gd name="connsiteX269" fmla="*/ 2894205 w 4617723"/>
                  <a:gd name="connsiteY269" fmla="*/ 3249183 h 4468470"/>
                  <a:gd name="connsiteX270" fmla="*/ 2930875 w 4617723"/>
                  <a:gd name="connsiteY270" fmla="*/ 3274852 h 4468470"/>
                  <a:gd name="connsiteX271" fmla="*/ 2943709 w 4617723"/>
                  <a:gd name="connsiteY271" fmla="*/ 3267518 h 4468470"/>
                  <a:gd name="connsiteX272" fmla="*/ 2971212 w 4617723"/>
                  <a:gd name="connsiteY272" fmla="*/ 3280352 h 4468470"/>
                  <a:gd name="connsiteX273" fmla="*/ 3086723 w 4617723"/>
                  <a:gd name="connsiteY273" fmla="*/ 3399531 h 4468470"/>
                  <a:gd name="connsiteX274" fmla="*/ 3138061 w 4617723"/>
                  <a:gd name="connsiteY274" fmla="*/ 3491207 h 4468470"/>
                  <a:gd name="connsiteX275" fmla="*/ 3068388 w 4617723"/>
                  <a:gd name="connsiteY275" fmla="*/ 3300521 h 4468470"/>
                  <a:gd name="connsiteX276" fmla="*/ 3066553 w 4617723"/>
                  <a:gd name="connsiteY276" fmla="*/ 3300521 h 4468470"/>
                  <a:gd name="connsiteX277" fmla="*/ 3051885 w 4617723"/>
                  <a:gd name="connsiteY277" fmla="*/ 3291353 h 4468470"/>
                  <a:gd name="connsiteX278" fmla="*/ 3048218 w 4617723"/>
                  <a:gd name="connsiteY278" fmla="*/ 3289520 h 4468470"/>
                  <a:gd name="connsiteX279" fmla="*/ 3018884 w 4617723"/>
                  <a:gd name="connsiteY279" fmla="*/ 3265684 h 4468470"/>
                  <a:gd name="connsiteX280" fmla="*/ 3018884 w 4617723"/>
                  <a:gd name="connsiteY280" fmla="*/ 3225346 h 4468470"/>
                  <a:gd name="connsiteX281" fmla="*/ 3042719 w 4617723"/>
                  <a:gd name="connsiteY281" fmla="*/ 3218012 h 4468470"/>
                  <a:gd name="connsiteX282" fmla="*/ 3048218 w 4617723"/>
                  <a:gd name="connsiteY282" fmla="*/ 3218012 h 4468470"/>
                  <a:gd name="connsiteX283" fmla="*/ 3040886 w 4617723"/>
                  <a:gd name="connsiteY283" fmla="*/ 3210678 h 4468470"/>
                  <a:gd name="connsiteX284" fmla="*/ 3000549 w 4617723"/>
                  <a:gd name="connsiteY284" fmla="*/ 3131838 h 4468470"/>
                  <a:gd name="connsiteX285" fmla="*/ 3029883 w 4617723"/>
                  <a:gd name="connsiteY285" fmla="*/ 3095168 h 4468470"/>
                  <a:gd name="connsiteX286" fmla="*/ 3031717 w 4617723"/>
                  <a:gd name="connsiteY286" fmla="*/ 3095168 h 4468470"/>
                  <a:gd name="connsiteX287" fmla="*/ 3048218 w 4617723"/>
                  <a:gd name="connsiteY287" fmla="*/ 3100667 h 4468470"/>
                  <a:gd name="connsiteX288" fmla="*/ 3022551 w 4617723"/>
                  <a:gd name="connsiteY288" fmla="*/ 3032828 h 4468470"/>
                  <a:gd name="connsiteX289" fmla="*/ 3042719 w 4617723"/>
                  <a:gd name="connsiteY289" fmla="*/ 2979655 h 4468470"/>
                  <a:gd name="connsiteX290" fmla="*/ 3062888 w 4617723"/>
                  <a:gd name="connsiteY290" fmla="*/ 2972321 h 4468470"/>
                  <a:gd name="connsiteX291" fmla="*/ 3095891 w 4617723"/>
                  <a:gd name="connsiteY291" fmla="*/ 2985157 h 4468470"/>
                  <a:gd name="connsiteX292" fmla="*/ 3147230 w 4617723"/>
                  <a:gd name="connsiteY292" fmla="*/ 2913649 h 4468470"/>
                  <a:gd name="connsiteX293" fmla="*/ 2149795 w 4617723"/>
                  <a:gd name="connsiteY293" fmla="*/ 1162643 h 4468470"/>
                  <a:gd name="connsiteX294" fmla="*/ 2202968 w 4617723"/>
                  <a:gd name="connsiteY294" fmla="*/ 1232316 h 4468470"/>
                  <a:gd name="connsiteX295" fmla="*/ 2235972 w 4617723"/>
                  <a:gd name="connsiteY295" fmla="*/ 1217648 h 4468470"/>
                  <a:gd name="connsiteX296" fmla="*/ 2256141 w 4617723"/>
                  <a:gd name="connsiteY296" fmla="*/ 1223148 h 4468470"/>
                  <a:gd name="connsiteX297" fmla="*/ 2278142 w 4617723"/>
                  <a:gd name="connsiteY297" fmla="*/ 1276321 h 4468470"/>
                  <a:gd name="connsiteX298" fmla="*/ 2254307 w 4617723"/>
                  <a:gd name="connsiteY298" fmla="*/ 1344162 h 4468470"/>
                  <a:gd name="connsiteX299" fmla="*/ 2270809 w 4617723"/>
                  <a:gd name="connsiteY299" fmla="*/ 1338660 h 4468470"/>
                  <a:gd name="connsiteX300" fmla="*/ 2272642 w 4617723"/>
                  <a:gd name="connsiteY300" fmla="*/ 1338660 h 4468470"/>
                  <a:gd name="connsiteX301" fmla="*/ 2303813 w 4617723"/>
                  <a:gd name="connsiteY301" fmla="*/ 1373498 h 4468470"/>
                  <a:gd name="connsiteX302" fmla="*/ 2265308 w 4617723"/>
                  <a:gd name="connsiteY302" fmla="*/ 1454173 h 4468470"/>
                  <a:gd name="connsiteX303" fmla="*/ 2257974 w 4617723"/>
                  <a:gd name="connsiteY303" fmla="*/ 1461505 h 4468470"/>
                  <a:gd name="connsiteX304" fmla="*/ 2263475 w 4617723"/>
                  <a:gd name="connsiteY304" fmla="*/ 1461505 h 4468470"/>
                  <a:gd name="connsiteX305" fmla="*/ 2287310 w 4617723"/>
                  <a:gd name="connsiteY305" fmla="*/ 1468839 h 4468470"/>
                  <a:gd name="connsiteX306" fmla="*/ 2289145 w 4617723"/>
                  <a:gd name="connsiteY306" fmla="*/ 1509178 h 4468470"/>
                  <a:gd name="connsiteX307" fmla="*/ 2259806 w 4617723"/>
                  <a:gd name="connsiteY307" fmla="*/ 1533013 h 4468470"/>
                  <a:gd name="connsiteX308" fmla="*/ 2256141 w 4617723"/>
                  <a:gd name="connsiteY308" fmla="*/ 1534845 h 4468470"/>
                  <a:gd name="connsiteX309" fmla="*/ 2241471 w 4617723"/>
                  <a:gd name="connsiteY309" fmla="*/ 1545848 h 4468470"/>
                  <a:gd name="connsiteX310" fmla="*/ 2239639 w 4617723"/>
                  <a:gd name="connsiteY310" fmla="*/ 1545848 h 4468470"/>
                  <a:gd name="connsiteX311" fmla="*/ 2173632 w 4617723"/>
                  <a:gd name="connsiteY311" fmla="*/ 1738367 h 4468470"/>
                  <a:gd name="connsiteX312" fmla="*/ 2221304 w 4617723"/>
                  <a:gd name="connsiteY312" fmla="*/ 1644856 h 4468470"/>
                  <a:gd name="connsiteX313" fmla="*/ 2333147 w 4617723"/>
                  <a:gd name="connsiteY313" fmla="*/ 1523844 h 4468470"/>
                  <a:gd name="connsiteX314" fmla="*/ 2360651 w 4617723"/>
                  <a:gd name="connsiteY314" fmla="*/ 1511011 h 4468470"/>
                  <a:gd name="connsiteX315" fmla="*/ 2373484 w 4617723"/>
                  <a:gd name="connsiteY315" fmla="*/ 1518345 h 4468470"/>
                  <a:gd name="connsiteX316" fmla="*/ 2410155 w 4617723"/>
                  <a:gd name="connsiteY316" fmla="*/ 1492676 h 4468470"/>
                  <a:gd name="connsiteX317" fmla="*/ 2424823 w 4617723"/>
                  <a:gd name="connsiteY317" fmla="*/ 1489009 h 4468470"/>
                  <a:gd name="connsiteX318" fmla="*/ 2448659 w 4617723"/>
                  <a:gd name="connsiteY318" fmla="*/ 1505509 h 4468470"/>
                  <a:gd name="connsiteX319" fmla="*/ 2448659 w 4617723"/>
                  <a:gd name="connsiteY319" fmla="*/ 1507344 h 4468470"/>
                  <a:gd name="connsiteX320" fmla="*/ 2448659 w 4617723"/>
                  <a:gd name="connsiteY320" fmla="*/ 1511011 h 4468470"/>
                  <a:gd name="connsiteX321" fmla="*/ 2465160 w 4617723"/>
                  <a:gd name="connsiteY321" fmla="*/ 1501844 h 4468470"/>
                  <a:gd name="connsiteX322" fmla="*/ 2477996 w 4617723"/>
                  <a:gd name="connsiteY322" fmla="*/ 1498175 h 4468470"/>
                  <a:gd name="connsiteX323" fmla="*/ 2485330 w 4617723"/>
                  <a:gd name="connsiteY323" fmla="*/ 1498175 h 4468470"/>
                  <a:gd name="connsiteX324" fmla="*/ 2501830 w 4617723"/>
                  <a:gd name="connsiteY324" fmla="*/ 1509178 h 4468470"/>
                  <a:gd name="connsiteX325" fmla="*/ 2509166 w 4617723"/>
                  <a:gd name="connsiteY325" fmla="*/ 1529346 h 4468470"/>
                  <a:gd name="connsiteX326" fmla="*/ 2509166 w 4617723"/>
                  <a:gd name="connsiteY326" fmla="*/ 1531178 h 4468470"/>
                  <a:gd name="connsiteX327" fmla="*/ 2514666 w 4617723"/>
                  <a:gd name="connsiteY327" fmla="*/ 1529346 h 4468470"/>
                  <a:gd name="connsiteX328" fmla="*/ 2516499 w 4617723"/>
                  <a:gd name="connsiteY328" fmla="*/ 1529346 h 4468470"/>
                  <a:gd name="connsiteX329" fmla="*/ 2518333 w 4617723"/>
                  <a:gd name="connsiteY329" fmla="*/ 1529346 h 4468470"/>
                  <a:gd name="connsiteX330" fmla="*/ 2547669 w 4617723"/>
                  <a:gd name="connsiteY330" fmla="*/ 1533013 h 4468470"/>
                  <a:gd name="connsiteX331" fmla="*/ 2577006 w 4617723"/>
                  <a:gd name="connsiteY331" fmla="*/ 1542180 h 4468470"/>
                  <a:gd name="connsiteX332" fmla="*/ 2591674 w 4617723"/>
                  <a:gd name="connsiteY332" fmla="*/ 1555015 h 4468470"/>
                  <a:gd name="connsiteX333" fmla="*/ 2599008 w 4617723"/>
                  <a:gd name="connsiteY333" fmla="*/ 1589851 h 4468470"/>
                  <a:gd name="connsiteX334" fmla="*/ 2586174 w 4617723"/>
                  <a:gd name="connsiteY334" fmla="*/ 1615520 h 4468470"/>
                  <a:gd name="connsiteX335" fmla="*/ 2566004 w 4617723"/>
                  <a:gd name="connsiteY335" fmla="*/ 1633855 h 4468470"/>
                  <a:gd name="connsiteX336" fmla="*/ 2549504 w 4617723"/>
                  <a:gd name="connsiteY336" fmla="*/ 1644856 h 4468470"/>
                  <a:gd name="connsiteX337" fmla="*/ 2542170 w 4617723"/>
                  <a:gd name="connsiteY337" fmla="*/ 1648525 h 4468470"/>
                  <a:gd name="connsiteX338" fmla="*/ 2558670 w 4617723"/>
                  <a:gd name="connsiteY338" fmla="*/ 1674195 h 4468470"/>
                  <a:gd name="connsiteX339" fmla="*/ 2516499 w 4617723"/>
                  <a:gd name="connsiteY339" fmla="*/ 1701696 h 4468470"/>
                  <a:gd name="connsiteX340" fmla="*/ 2505499 w 4617723"/>
                  <a:gd name="connsiteY340" fmla="*/ 1701696 h 4468470"/>
                  <a:gd name="connsiteX341" fmla="*/ 2466995 w 4617723"/>
                  <a:gd name="connsiteY341" fmla="*/ 1698029 h 4468470"/>
                  <a:gd name="connsiteX342" fmla="*/ 2472496 w 4617723"/>
                  <a:gd name="connsiteY342" fmla="*/ 1710865 h 4468470"/>
                  <a:gd name="connsiteX343" fmla="*/ 2461493 w 4617723"/>
                  <a:gd name="connsiteY343" fmla="*/ 1740201 h 4468470"/>
                  <a:gd name="connsiteX344" fmla="*/ 2439493 w 4617723"/>
                  <a:gd name="connsiteY344" fmla="*/ 1745701 h 4468470"/>
                  <a:gd name="connsiteX345" fmla="*/ 2388153 w 4617723"/>
                  <a:gd name="connsiteY345" fmla="*/ 1731032 h 4468470"/>
                  <a:gd name="connsiteX346" fmla="*/ 2386320 w 4617723"/>
                  <a:gd name="connsiteY346" fmla="*/ 1753035 h 4468470"/>
                  <a:gd name="connsiteX347" fmla="*/ 2367985 w 4617723"/>
                  <a:gd name="connsiteY347" fmla="*/ 1765870 h 4468470"/>
                  <a:gd name="connsiteX348" fmla="*/ 2360651 w 4617723"/>
                  <a:gd name="connsiteY348" fmla="*/ 1765870 h 4468470"/>
                  <a:gd name="connsiteX349" fmla="*/ 2334982 w 4617723"/>
                  <a:gd name="connsiteY349" fmla="*/ 1758536 h 4468470"/>
                  <a:gd name="connsiteX350" fmla="*/ 2298311 w 4617723"/>
                  <a:gd name="connsiteY350" fmla="*/ 1745701 h 4468470"/>
                  <a:gd name="connsiteX351" fmla="*/ 2283643 w 4617723"/>
                  <a:gd name="connsiteY351" fmla="*/ 1749368 h 4468470"/>
                  <a:gd name="connsiteX352" fmla="*/ 2215804 w 4617723"/>
                  <a:gd name="connsiteY352" fmla="*/ 1842878 h 4468470"/>
                  <a:gd name="connsiteX353" fmla="*/ 2214868 w 4617723"/>
                  <a:gd name="connsiteY353" fmla="*/ 1847088 h 4468470"/>
                  <a:gd name="connsiteX354" fmla="*/ 2292351 w 4617723"/>
                  <a:gd name="connsiteY354" fmla="*/ 1869463 h 4468470"/>
                  <a:gd name="connsiteX355" fmla="*/ 2364318 w 4617723"/>
                  <a:gd name="connsiteY355" fmla="*/ 1916217 h 4468470"/>
                  <a:gd name="connsiteX356" fmla="*/ 2380818 w 4617723"/>
                  <a:gd name="connsiteY356" fmla="*/ 1949222 h 4468470"/>
                  <a:gd name="connsiteX357" fmla="*/ 2378986 w 4617723"/>
                  <a:gd name="connsiteY357" fmla="*/ 2059233 h 4468470"/>
                  <a:gd name="connsiteX358" fmla="*/ 2358816 w 4617723"/>
                  <a:gd name="connsiteY358" fmla="*/ 2059233 h 4468470"/>
                  <a:gd name="connsiteX359" fmla="*/ 2281808 w 4617723"/>
                  <a:gd name="connsiteY359" fmla="*/ 2068400 h 4468470"/>
                  <a:gd name="connsiteX360" fmla="*/ 2276309 w 4617723"/>
                  <a:gd name="connsiteY360" fmla="*/ 2073899 h 4468470"/>
                  <a:gd name="connsiteX361" fmla="*/ 2283643 w 4617723"/>
                  <a:gd name="connsiteY361" fmla="*/ 2079401 h 4468470"/>
                  <a:gd name="connsiteX362" fmla="*/ 2378986 w 4617723"/>
                  <a:gd name="connsiteY362" fmla="*/ 2095903 h 4468470"/>
                  <a:gd name="connsiteX363" fmla="*/ 2344148 w 4617723"/>
                  <a:gd name="connsiteY363" fmla="*/ 2519444 h 4468470"/>
                  <a:gd name="connsiteX364" fmla="*/ 2323980 w 4617723"/>
                  <a:gd name="connsiteY364" fmla="*/ 2519444 h 4468470"/>
                  <a:gd name="connsiteX365" fmla="*/ 2246973 w 4617723"/>
                  <a:gd name="connsiteY365" fmla="*/ 2528611 h 4468470"/>
                  <a:gd name="connsiteX366" fmla="*/ 2241471 w 4617723"/>
                  <a:gd name="connsiteY366" fmla="*/ 2534112 h 4468470"/>
                  <a:gd name="connsiteX367" fmla="*/ 2248805 w 4617723"/>
                  <a:gd name="connsiteY367" fmla="*/ 2539614 h 4468470"/>
                  <a:gd name="connsiteX368" fmla="*/ 2342315 w 4617723"/>
                  <a:gd name="connsiteY368" fmla="*/ 2556115 h 4468470"/>
                  <a:gd name="connsiteX369" fmla="*/ 2336814 w 4617723"/>
                  <a:gd name="connsiteY369" fmla="*/ 2609287 h 4468470"/>
                  <a:gd name="connsiteX370" fmla="*/ 2289143 w 4617723"/>
                  <a:gd name="connsiteY370" fmla="*/ 2977823 h 4468470"/>
                  <a:gd name="connsiteX371" fmla="*/ 2212135 w 4617723"/>
                  <a:gd name="connsiteY371" fmla="*/ 2986989 h 4468470"/>
                  <a:gd name="connsiteX372" fmla="*/ 2206635 w 4617723"/>
                  <a:gd name="connsiteY372" fmla="*/ 2992491 h 4468470"/>
                  <a:gd name="connsiteX373" fmla="*/ 2213969 w 4617723"/>
                  <a:gd name="connsiteY373" fmla="*/ 2997992 h 4468470"/>
                  <a:gd name="connsiteX374" fmla="*/ 2285476 w 4617723"/>
                  <a:gd name="connsiteY374" fmla="*/ 3008994 h 4468470"/>
                  <a:gd name="connsiteX375" fmla="*/ 2210302 w 4617723"/>
                  <a:gd name="connsiteY375" fmla="*/ 3267518 h 4468470"/>
                  <a:gd name="connsiteX376" fmla="*/ 2208468 w 4617723"/>
                  <a:gd name="connsiteY376" fmla="*/ 3269353 h 4468470"/>
                  <a:gd name="connsiteX377" fmla="*/ 2177299 w 4617723"/>
                  <a:gd name="connsiteY377" fmla="*/ 3282186 h 4468470"/>
                  <a:gd name="connsiteX378" fmla="*/ 2142461 w 4617723"/>
                  <a:gd name="connsiteY378" fmla="*/ 3267518 h 4468470"/>
                  <a:gd name="connsiteX379" fmla="*/ 2021449 w 4617723"/>
                  <a:gd name="connsiteY379" fmla="*/ 2788972 h 4468470"/>
                  <a:gd name="connsiteX380" fmla="*/ 2100291 w 4617723"/>
                  <a:gd name="connsiteY380" fmla="*/ 2774304 h 4468470"/>
                  <a:gd name="connsiteX381" fmla="*/ 2107625 w 4617723"/>
                  <a:gd name="connsiteY381" fmla="*/ 2768802 h 4468470"/>
                  <a:gd name="connsiteX382" fmla="*/ 2102124 w 4617723"/>
                  <a:gd name="connsiteY382" fmla="*/ 2763301 h 4468470"/>
                  <a:gd name="connsiteX383" fmla="*/ 2023284 w 4617723"/>
                  <a:gd name="connsiteY383" fmla="*/ 2755969 h 4468470"/>
                  <a:gd name="connsiteX384" fmla="*/ 2015950 w 4617723"/>
                  <a:gd name="connsiteY384" fmla="*/ 2755969 h 4468470"/>
                  <a:gd name="connsiteX385" fmla="*/ 1995780 w 4617723"/>
                  <a:gd name="connsiteY385" fmla="*/ 2612954 h 4468470"/>
                  <a:gd name="connsiteX386" fmla="*/ 1960944 w 4617723"/>
                  <a:gd name="connsiteY386" fmla="*/ 2332426 h 4468470"/>
                  <a:gd name="connsiteX387" fmla="*/ 2074622 w 4617723"/>
                  <a:gd name="connsiteY387" fmla="*/ 2306757 h 4468470"/>
                  <a:gd name="connsiteX388" fmla="*/ 2081956 w 4617723"/>
                  <a:gd name="connsiteY388" fmla="*/ 2301255 h 4468470"/>
                  <a:gd name="connsiteX389" fmla="*/ 2076455 w 4617723"/>
                  <a:gd name="connsiteY389" fmla="*/ 2295755 h 4468470"/>
                  <a:gd name="connsiteX390" fmla="*/ 1997615 w 4617723"/>
                  <a:gd name="connsiteY390" fmla="*/ 2288421 h 4468470"/>
                  <a:gd name="connsiteX391" fmla="*/ 1957277 w 4617723"/>
                  <a:gd name="connsiteY391" fmla="*/ 2290256 h 4468470"/>
                  <a:gd name="connsiteX392" fmla="*/ 1954786 w 4617723"/>
                  <a:gd name="connsiteY392" fmla="*/ 2266872 h 4468470"/>
                  <a:gd name="connsiteX393" fmla="*/ 1903159 w 4617723"/>
                  <a:gd name="connsiteY393" fmla="*/ 2258359 h 4468470"/>
                  <a:gd name="connsiteX394" fmla="*/ 1469560 w 4617723"/>
                  <a:gd name="connsiteY394" fmla="*/ 2040701 h 4468470"/>
                  <a:gd name="connsiteX395" fmla="*/ 1368718 w 4617723"/>
                  <a:gd name="connsiteY395" fmla="*/ 1881184 h 4468470"/>
                  <a:gd name="connsiteX396" fmla="*/ 1357716 w 4617723"/>
                  <a:gd name="connsiteY396" fmla="*/ 2554085 h 4468470"/>
                  <a:gd name="connsiteX397" fmla="*/ 1552069 w 4617723"/>
                  <a:gd name="connsiteY397" fmla="*/ 4226252 h 4468470"/>
                  <a:gd name="connsiteX398" fmla="*/ 1368718 w 4617723"/>
                  <a:gd name="connsiteY398" fmla="*/ 4466443 h 4468470"/>
                  <a:gd name="connsiteX399" fmla="*/ 1132193 w 4617723"/>
                  <a:gd name="connsiteY399" fmla="*/ 4279423 h 4468470"/>
                  <a:gd name="connsiteX400" fmla="*/ 954343 w 4617723"/>
                  <a:gd name="connsiteY400" fmla="*/ 2761274 h 4468470"/>
                  <a:gd name="connsiteX401" fmla="*/ 776491 w 4617723"/>
                  <a:gd name="connsiteY401" fmla="*/ 4279423 h 4468470"/>
                  <a:gd name="connsiteX402" fmla="*/ 569305 w 4617723"/>
                  <a:gd name="connsiteY402" fmla="*/ 4468276 h 4468470"/>
                  <a:gd name="connsiteX403" fmla="*/ 545468 w 4617723"/>
                  <a:gd name="connsiteY403" fmla="*/ 4468276 h 4468470"/>
                  <a:gd name="connsiteX404" fmla="*/ 362117 w 4617723"/>
                  <a:gd name="connsiteY404" fmla="*/ 4231753 h 4468470"/>
                  <a:gd name="connsiteX405" fmla="*/ 563803 w 4617723"/>
                  <a:gd name="connsiteY405" fmla="*/ 2559587 h 4468470"/>
                  <a:gd name="connsiteX406" fmla="*/ 552802 w 4617723"/>
                  <a:gd name="connsiteY406" fmla="*/ 1910521 h 4468470"/>
                  <a:gd name="connsiteX407" fmla="*/ 541801 w 4617723"/>
                  <a:gd name="connsiteY407" fmla="*/ 1939859 h 4468470"/>
                  <a:gd name="connsiteX408" fmla="*/ 400621 w 4617723"/>
                  <a:gd name="connsiteY408" fmla="*/ 2511915 h 4468470"/>
                  <a:gd name="connsiteX409" fmla="*/ 206269 w 4617723"/>
                  <a:gd name="connsiteY409" fmla="*/ 2671430 h 4468470"/>
                  <a:gd name="connsiteX410" fmla="*/ 164097 w 4617723"/>
                  <a:gd name="connsiteY410" fmla="*/ 2665929 h 4468470"/>
                  <a:gd name="connsiteX411" fmla="*/ 4582 w 4617723"/>
                  <a:gd name="connsiteY411" fmla="*/ 2429406 h 4468470"/>
                  <a:gd name="connsiteX412" fmla="*/ 169599 w 4617723"/>
                  <a:gd name="connsiteY412" fmla="*/ 1780342 h 4468470"/>
                  <a:gd name="connsiteX413" fmla="*/ 193433 w 4617723"/>
                  <a:gd name="connsiteY413" fmla="*/ 1716168 h 4468470"/>
                  <a:gd name="connsiteX414" fmla="*/ 725153 w 4617723"/>
                  <a:gd name="connsiteY414" fmla="*/ 1178949 h 4468470"/>
                  <a:gd name="connsiteX415" fmla="*/ 1211035 w 4617723"/>
                  <a:gd name="connsiteY415" fmla="*/ 1178949 h 4468470"/>
                  <a:gd name="connsiteX416" fmla="*/ 1713419 w 4617723"/>
                  <a:gd name="connsiteY416" fmla="*/ 1644662 h 4468470"/>
                  <a:gd name="connsiteX417" fmla="*/ 1777591 w 4617723"/>
                  <a:gd name="connsiteY417" fmla="*/ 1769341 h 4468470"/>
                  <a:gd name="connsiteX418" fmla="*/ 1938024 w 4617723"/>
                  <a:gd name="connsiteY418" fmla="*/ 1854140 h 4468470"/>
                  <a:gd name="connsiteX419" fmla="*/ 2020257 w 4617723"/>
                  <a:gd name="connsiteY419" fmla="*/ 1873305 h 4468470"/>
                  <a:gd name="connsiteX420" fmla="*/ 2022596 w 4617723"/>
                  <a:gd name="connsiteY420" fmla="*/ 1871755 h 4468470"/>
                  <a:gd name="connsiteX421" fmla="*/ 2107625 w 4617723"/>
                  <a:gd name="connsiteY421" fmla="*/ 1844711 h 4468470"/>
                  <a:gd name="connsiteX422" fmla="*/ 2109813 w 4617723"/>
                  <a:gd name="connsiteY422" fmla="*/ 1844468 h 4468470"/>
                  <a:gd name="connsiteX423" fmla="*/ 2109460 w 4617723"/>
                  <a:gd name="connsiteY423" fmla="*/ 1842878 h 4468470"/>
                  <a:gd name="connsiteX424" fmla="*/ 2039785 w 4617723"/>
                  <a:gd name="connsiteY424" fmla="*/ 1751202 h 4468470"/>
                  <a:gd name="connsiteX425" fmla="*/ 2025118 w 4617723"/>
                  <a:gd name="connsiteY425" fmla="*/ 1747535 h 4468470"/>
                  <a:gd name="connsiteX426" fmla="*/ 1990281 w 4617723"/>
                  <a:gd name="connsiteY426" fmla="*/ 1762201 h 4468470"/>
                  <a:gd name="connsiteX427" fmla="*/ 1964611 w 4617723"/>
                  <a:gd name="connsiteY427" fmla="*/ 1771370 h 4468470"/>
                  <a:gd name="connsiteX428" fmla="*/ 1957277 w 4617723"/>
                  <a:gd name="connsiteY428" fmla="*/ 1771370 h 4468470"/>
                  <a:gd name="connsiteX429" fmla="*/ 1938942 w 4617723"/>
                  <a:gd name="connsiteY429" fmla="*/ 1760369 h 4468470"/>
                  <a:gd name="connsiteX430" fmla="*/ 1937108 w 4617723"/>
                  <a:gd name="connsiteY430" fmla="*/ 1738367 h 4468470"/>
                  <a:gd name="connsiteX431" fmla="*/ 1885771 w 4617723"/>
                  <a:gd name="connsiteY431" fmla="*/ 1754867 h 4468470"/>
                  <a:gd name="connsiteX432" fmla="*/ 1863767 w 4617723"/>
                  <a:gd name="connsiteY432" fmla="*/ 1751202 h 4468470"/>
                  <a:gd name="connsiteX433" fmla="*/ 1850933 w 4617723"/>
                  <a:gd name="connsiteY433" fmla="*/ 1721866 h 4468470"/>
                  <a:gd name="connsiteX434" fmla="*/ 1854600 w 4617723"/>
                  <a:gd name="connsiteY434" fmla="*/ 1709030 h 4468470"/>
                  <a:gd name="connsiteX435" fmla="*/ 1816098 w 4617723"/>
                  <a:gd name="connsiteY435" fmla="*/ 1712697 h 4468470"/>
                  <a:gd name="connsiteX436" fmla="*/ 1805096 w 4617723"/>
                  <a:gd name="connsiteY436" fmla="*/ 1712697 h 4468470"/>
                  <a:gd name="connsiteX437" fmla="*/ 1761092 w 4617723"/>
                  <a:gd name="connsiteY437" fmla="*/ 1687028 h 4468470"/>
                  <a:gd name="connsiteX438" fmla="*/ 1777593 w 4617723"/>
                  <a:gd name="connsiteY438" fmla="*/ 1659524 h 4468470"/>
                  <a:gd name="connsiteX439" fmla="*/ 1770259 w 4617723"/>
                  <a:gd name="connsiteY439" fmla="*/ 1655859 h 4468470"/>
                  <a:gd name="connsiteX440" fmla="*/ 1753756 w 4617723"/>
                  <a:gd name="connsiteY440" fmla="*/ 1646691 h 4468470"/>
                  <a:gd name="connsiteX441" fmla="*/ 1733588 w 4617723"/>
                  <a:gd name="connsiteY441" fmla="*/ 1628356 h 4468470"/>
                  <a:gd name="connsiteX442" fmla="*/ 1720755 w 4617723"/>
                  <a:gd name="connsiteY442" fmla="*/ 1602686 h 4468470"/>
                  <a:gd name="connsiteX443" fmla="*/ 1726254 w 4617723"/>
                  <a:gd name="connsiteY443" fmla="*/ 1567849 h 4468470"/>
                  <a:gd name="connsiteX444" fmla="*/ 1740922 w 4617723"/>
                  <a:gd name="connsiteY444" fmla="*/ 1555015 h 4468470"/>
                  <a:gd name="connsiteX445" fmla="*/ 1764757 w 4617723"/>
                  <a:gd name="connsiteY445" fmla="*/ 1545848 h 4468470"/>
                  <a:gd name="connsiteX446" fmla="*/ 1794095 w 4617723"/>
                  <a:gd name="connsiteY446" fmla="*/ 1542180 h 4468470"/>
                  <a:gd name="connsiteX447" fmla="*/ 1795928 w 4617723"/>
                  <a:gd name="connsiteY447" fmla="*/ 1542180 h 4468470"/>
                  <a:gd name="connsiteX448" fmla="*/ 1797762 w 4617723"/>
                  <a:gd name="connsiteY448" fmla="*/ 1542180 h 4468470"/>
                  <a:gd name="connsiteX449" fmla="*/ 1803262 w 4617723"/>
                  <a:gd name="connsiteY449" fmla="*/ 1544014 h 4468470"/>
                  <a:gd name="connsiteX450" fmla="*/ 1803262 w 4617723"/>
                  <a:gd name="connsiteY450" fmla="*/ 1542180 h 4468470"/>
                  <a:gd name="connsiteX451" fmla="*/ 1808762 w 4617723"/>
                  <a:gd name="connsiteY451" fmla="*/ 1522012 h 4468470"/>
                  <a:gd name="connsiteX452" fmla="*/ 1825264 w 4617723"/>
                  <a:gd name="connsiteY452" fmla="*/ 1511011 h 4468470"/>
                  <a:gd name="connsiteX453" fmla="*/ 1832598 w 4617723"/>
                  <a:gd name="connsiteY453" fmla="*/ 1509178 h 4468470"/>
                  <a:gd name="connsiteX454" fmla="*/ 1845432 w 4617723"/>
                  <a:gd name="connsiteY454" fmla="*/ 1512843 h 4468470"/>
                  <a:gd name="connsiteX455" fmla="*/ 1861934 w 4617723"/>
                  <a:gd name="connsiteY455" fmla="*/ 1520179 h 4468470"/>
                  <a:gd name="connsiteX456" fmla="*/ 1861934 w 4617723"/>
                  <a:gd name="connsiteY456" fmla="*/ 1516510 h 4468470"/>
                  <a:gd name="connsiteX457" fmla="*/ 1861934 w 4617723"/>
                  <a:gd name="connsiteY457" fmla="*/ 1514678 h 4468470"/>
                  <a:gd name="connsiteX458" fmla="*/ 1885771 w 4617723"/>
                  <a:gd name="connsiteY458" fmla="*/ 1496343 h 4468470"/>
                  <a:gd name="connsiteX459" fmla="*/ 1900437 w 4617723"/>
                  <a:gd name="connsiteY459" fmla="*/ 1500010 h 4468470"/>
                  <a:gd name="connsiteX460" fmla="*/ 1937108 w 4617723"/>
                  <a:gd name="connsiteY460" fmla="*/ 1525679 h 4468470"/>
                  <a:gd name="connsiteX461" fmla="*/ 1949943 w 4617723"/>
                  <a:gd name="connsiteY461" fmla="*/ 1518345 h 4468470"/>
                  <a:gd name="connsiteX462" fmla="*/ 1977447 w 4617723"/>
                  <a:gd name="connsiteY462" fmla="*/ 1531178 h 4468470"/>
                  <a:gd name="connsiteX463" fmla="*/ 2092957 w 4617723"/>
                  <a:gd name="connsiteY463" fmla="*/ 1650358 h 4468470"/>
                  <a:gd name="connsiteX464" fmla="*/ 2144296 w 4617723"/>
                  <a:gd name="connsiteY464" fmla="*/ 1742034 h 4468470"/>
                  <a:gd name="connsiteX465" fmla="*/ 2072790 w 4617723"/>
                  <a:gd name="connsiteY465" fmla="*/ 1551348 h 4468470"/>
                  <a:gd name="connsiteX466" fmla="*/ 2070955 w 4617723"/>
                  <a:gd name="connsiteY466" fmla="*/ 1551348 h 4468470"/>
                  <a:gd name="connsiteX467" fmla="*/ 2056287 w 4617723"/>
                  <a:gd name="connsiteY467" fmla="*/ 1542180 h 4468470"/>
                  <a:gd name="connsiteX468" fmla="*/ 2052620 w 4617723"/>
                  <a:gd name="connsiteY468" fmla="*/ 1540347 h 4468470"/>
                  <a:gd name="connsiteX469" fmla="*/ 2021449 w 4617723"/>
                  <a:gd name="connsiteY469" fmla="*/ 1516510 h 4468470"/>
                  <a:gd name="connsiteX470" fmla="*/ 2021449 w 4617723"/>
                  <a:gd name="connsiteY470" fmla="*/ 1476173 h 4468470"/>
                  <a:gd name="connsiteX471" fmla="*/ 2045286 w 4617723"/>
                  <a:gd name="connsiteY471" fmla="*/ 1468839 h 4468470"/>
                  <a:gd name="connsiteX472" fmla="*/ 2050788 w 4617723"/>
                  <a:gd name="connsiteY472" fmla="*/ 1468839 h 4468470"/>
                  <a:gd name="connsiteX473" fmla="*/ 2043453 w 4617723"/>
                  <a:gd name="connsiteY473" fmla="*/ 1461505 h 4468470"/>
                  <a:gd name="connsiteX474" fmla="*/ 2003114 w 4617723"/>
                  <a:gd name="connsiteY474" fmla="*/ 1382665 h 4468470"/>
                  <a:gd name="connsiteX475" fmla="*/ 2032452 w 4617723"/>
                  <a:gd name="connsiteY475" fmla="*/ 1345994 h 4468470"/>
                  <a:gd name="connsiteX476" fmla="*/ 2034285 w 4617723"/>
                  <a:gd name="connsiteY476" fmla="*/ 1345994 h 4468470"/>
                  <a:gd name="connsiteX477" fmla="*/ 2050788 w 4617723"/>
                  <a:gd name="connsiteY477" fmla="*/ 1351494 h 4468470"/>
                  <a:gd name="connsiteX478" fmla="*/ 2025118 w 4617723"/>
                  <a:gd name="connsiteY478" fmla="*/ 1283655 h 4468470"/>
                  <a:gd name="connsiteX479" fmla="*/ 2045286 w 4617723"/>
                  <a:gd name="connsiteY479" fmla="*/ 1228649 h 4468470"/>
                  <a:gd name="connsiteX480" fmla="*/ 2065454 w 4617723"/>
                  <a:gd name="connsiteY480" fmla="*/ 1221315 h 4468470"/>
                  <a:gd name="connsiteX481" fmla="*/ 2098459 w 4617723"/>
                  <a:gd name="connsiteY481" fmla="*/ 1234151 h 4468470"/>
                  <a:gd name="connsiteX482" fmla="*/ 2149795 w 4617723"/>
                  <a:gd name="connsiteY482" fmla="*/ 1162643 h 4468470"/>
                  <a:gd name="connsiteX483" fmla="*/ 908508 w 4617723"/>
                  <a:gd name="connsiteY483" fmla="*/ 0 h 4468470"/>
                  <a:gd name="connsiteX484" fmla="*/ 1013017 w 4617723"/>
                  <a:gd name="connsiteY484" fmla="*/ 0 h 4468470"/>
                  <a:gd name="connsiteX485" fmla="*/ 1415327 w 4617723"/>
                  <a:gd name="connsiteY485" fmla="*/ 328310 h 4468470"/>
                  <a:gd name="connsiteX486" fmla="*/ 1418493 w 4617723"/>
                  <a:gd name="connsiteY486" fmla="*/ 359369 h 4468470"/>
                  <a:gd name="connsiteX487" fmla="*/ 1515401 w 4617723"/>
                  <a:gd name="connsiteY487" fmla="*/ 359369 h 4468470"/>
                  <a:gd name="connsiteX488" fmla="*/ 1590576 w 4617723"/>
                  <a:gd name="connsiteY488" fmla="*/ 434544 h 4468470"/>
                  <a:gd name="connsiteX489" fmla="*/ 1590576 w 4617723"/>
                  <a:gd name="connsiteY489" fmla="*/ 443711 h 4468470"/>
                  <a:gd name="connsiteX490" fmla="*/ 1515401 w 4617723"/>
                  <a:gd name="connsiteY490" fmla="*/ 518884 h 4468470"/>
                  <a:gd name="connsiteX491" fmla="*/ 1417610 w 4617723"/>
                  <a:gd name="connsiteY491" fmla="*/ 518884 h 4468470"/>
                  <a:gd name="connsiteX492" fmla="*/ 1425558 w 4617723"/>
                  <a:gd name="connsiteY492" fmla="*/ 597724 h 4468470"/>
                  <a:gd name="connsiteX493" fmla="*/ 961677 w 4617723"/>
                  <a:gd name="connsiteY493" fmla="*/ 1061604 h 4468470"/>
                  <a:gd name="connsiteX494" fmla="*/ 497799 w 4617723"/>
                  <a:gd name="connsiteY494" fmla="*/ 597724 h 4468470"/>
                  <a:gd name="connsiteX495" fmla="*/ 505747 w 4617723"/>
                  <a:gd name="connsiteY495" fmla="*/ 518884 h 4468470"/>
                  <a:gd name="connsiteX496" fmla="*/ 406125 w 4617723"/>
                  <a:gd name="connsiteY496" fmla="*/ 518884 h 4468470"/>
                  <a:gd name="connsiteX497" fmla="*/ 330950 w 4617723"/>
                  <a:gd name="connsiteY497" fmla="*/ 443711 h 4468470"/>
                  <a:gd name="connsiteX498" fmla="*/ 330950 w 4617723"/>
                  <a:gd name="connsiteY498" fmla="*/ 434544 h 4468470"/>
                  <a:gd name="connsiteX499" fmla="*/ 406125 w 4617723"/>
                  <a:gd name="connsiteY499" fmla="*/ 359369 h 4468470"/>
                  <a:gd name="connsiteX500" fmla="*/ 504816 w 4617723"/>
                  <a:gd name="connsiteY500" fmla="*/ 359369 h 4468470"/>
                  <a:gd name="connsiteX501" fmla="*/ 507952 w 4617723"/>
                  <a:gd name="connsiteY501" fmla="*/ 328310 h 4468470"/>
                  <a:gd name="connsiteX502" fmla="*/ 908508 w 4617723"/>
                  <a:gd name="connsiteY502" fmla="*/ 0 h 446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Lst>
                <a:rect l="l" t="t" r="r" b="b"/>
                <a:pathLst>
                  <a:path w="4617723" h="4468470">
                    <a:moveTo>
                      <a:pt x="3147230" y="2913649"/>
                    </a:moveTo>
                    <a:cubicBezTo>
                      <a:pt x="3174732" y="2913649"/>
                      <a:pt x="3196734" y="2942985"/>
                      <a:pt x="3200401" y="2983322"/>
                    </a:cubicBezTo>
                    <a:cubicBezTo>
                      <a:pt x="3207735" y="2975988"/>
                      <a:pt x="3220571" y="2968654"/>
                      <a:pt x="3233404" y="2968654"/>
                    </a:cubicBezTo>
                    <a:cubicBezTo>
                      <a:pt x="3240738" y="2968654"/>
                      <a:pt x="3248072" y="2970489"/>
                      <a:pt x="3253572" y="2974156"/>
                    </a:cubicBezTo>
                    <a:cubicBezTo>
                      <a:pt x="3270075" y="2985157"/>
                      <a:pt x="3275576" y="3008991"/>
                      <a:pt x="3275576" y="3027327"/>
                    </a:cubicBezTo>
                    <a:cubicBezTo>
                      <a:pt x="3275576" y="3051163"/>
                      <a:pt x="3262740" y="3074998"/>
                      <a:pt x="3251739" y="3095168"/>
                    </a:cubicBezTo>
                    <a:cubicBezTo>
                      <a:pt x="3257241" y="3091501"/>
                      <a:pt x="3260908" y="3089666"/>
                      <a:pt x="3268240" y="3089666"/>
                    </a:cubicBezTo>
                    <a:cubicBezTo>
                      <a:pt x="3270075" y="3089666"/>
                      <a:pt x="3270075" y="3089666"/>
                      <a:pt x="3270075" y="3089666"/>
                    </a:cubicBezTo>
                    <a:cubicBezTo>
                      <a:pt x="3288410" y="3089666"/>
                      <a:pt x="3299411" y="3109836"/>
                      <a:pt x="3301245" y="3124504"/>
                    </a:cubicBezTo>
                    <a:cubicBezTo>
                      <a:pt x="3303078" y="3155673"/>
                      <a:pt x="3281076" y="3183176"/>
                      <a:pt x="3262740" y="3205179"/>
                    </a:cubicBezTo>
                    <a:cubicBezTo>
                      <a:pt x="3259073" y="3207011"/>
                      <a:pt x="3257241" y="3210678"/>
                      <a:pt x="3255406" y="3212513"/>
                    </a:cubicBezTo>
                    <a:cubicBezTo>
                      <a:pt x="3257241" y="3212513"/>
                      <a:pt x="3259073" y="3212513"/>
                      <a:pt x="3260908" y="3212513"/>
                    </a:cubicBezTo>
                    <a:cubicBezTo>
                      <a:pt x="3270075" y="3212513"/>
                      <a:pt x="3279243" y="3214345"/>
                      <a:pt x="3284743" y="3219847"/>
                    </a:cubicBezTo>
                    <a:cubicBezTo>
                      <a:pt x="3295744" y="3229013"/>
                      <a:pt x="3295744" y="3243681"/>
                      <a:pt x="3286575" y="3260184"/>
                    </a:cubicBezTo>
                    <a:cubicBezTo>
                      <a:pt x="3281076" y="3269351"/>
                      <a:pt x="3268240" y="3278519"/>
                      <a:pt x="3257241" y="3284019"/>
                    </a:cubicBezTo>
                    <a:cubicBezTo>
                      <a:pt x="3255406" y="3284019"/>
                      <a:pt x="3255406" y="3285853"/>
                      <a:pt x="3253572" y="3285853"/>
                    </a:cubicBezTo>
                    <a:cubicBezTo>
                      <a:pt x="3248072" y="3289520"/>
                      <a:pt x="3244405" y="3293187"/>
                      <a:pt x="3238906" y="3296854"/>
                    </a:cubicBezTo>
                    <a:cubicBezTo>
                      <a:pt x="3237071" y="3296854"/>
                      <a:pt x="3237071" y="3296854"/>
                      <a:pt x="3237071" y="3296854"/>
                    </a:cubicBezTo>
                    <a:cubicBezTo>
                      <a:pt x="3204068" y="3315189"/>
                      <a:pt x="3180231" y="3392197"/>
                      <a:pt x="3171065" y="3489372"/>
                    </a:cubicBezTo>
                    <a:cubicBezTo>
                      <a:pt x="3182066" y="3458204"/>
                      <a:pt x="3198566" y="3425200"/>
                      <a:pt x="3218736" y="3395864"/>
                    </a:cubicBezTo>
                    <a:cubicBezTo>
                      <a:pt x="3249905" y="3350025"/>
                      <a:pt x="3288410" y="3309688"/>
                      <a:pt x="3330581" y="3274852"/>
                    </a:cubicBezTo>
                    <a:cubicBezTo>
                      <a:pt x="3341581" y="3265684"/>
                      <a:pt x="3350749" y="3262017"/>
                      <a:pt x="3358083" y="3262017"/>
                    </a:cubicBezTo>
                    <a:cubicBezTo>
                      <a:pt x="3363583" y="3262017"/>
                      <a:pt x="3369084" y="3263851"/>
                      <a:pt x="3370919" y="3269351"/>
                    </a:cubicBezTo>
                    <a:cubicBezTo>
                      <a:pt x="3380085" y="3258349"/>
                      <a:pt x="3392921" y="3249183"/>
                      <a:pt x="3407589" y="3243681"/>
                    </a:cubicBezTo>
                    <a:cubicBezTo>
                      <a:pt x="3411256" y="3241849"/>
                      <a:pt x="3416756" y="3240014"/>
                      <a:pt x="3422257" y="3240014"/>
                    </a:cubicBezTo>
                    <a:cubicBezTo>
                      <a:pt x="3433256" y="3238182"/>
                      <a:pt x="3442425" y="3245516"/>
                      <a:pt x="3446092" y="3256517"/>
                    </a:cubicBezTo>
                    <a:cubicBezTo>
                      <a:pt x="3446092" y="3256517"/>
                      <a:pt x="3446092" y="3258349"/>
                      <a:pt x="3446092" y="3258349"/>
                    </a:cubicBezTo>
                    <a:cubicBezTo>
                      <a:pt x="3446092" y="3260184"/>
                      <a:pt x="3446092" y="3260184"/>
                      <a:pt x="3446092" y="3262017"/>
                    </a:cubicBezTo>
                    <a:cubicBezTo>
                      <a:pt x="3451592" y="3258349"/>
                      <a:pt x="3457093" y="3254682"/>
                      <a:pt x="3462595" y="3252850"/>
                    </a:cubicBezTo>
                    <a:cubicBezTo>
                      <a:pt x="3466262" y="3251015"/>
                      <a:pt x="3471761" y="3249183"/>
                      <a:pt x="3475428" y="3249183"/>
                    </a:cubicBezTo>
                    <a:cubicBezTo>
                      <a:pt x="3479095" y="3249183"/>
                      <a:pt x="3480930" y="3249183"/>
                      <a:pt x="3482762" y="3249183"/>
                    </a:cubicBezTo>
                    <a:cubicBezTo>
                      <a:pt x="3490096" y="3251015"/>
                      <a:pt x="3495598" y="3254682"/>
                      <a:pt x="3499265" y="3260184"/>
                    </a:cubicBezTo>
                    <a:cubicBezTo>
                      <a:pt x="3508432" y="3267518"/>
                      <a:pt x="3506597" y="3276685"/>
                      <a:pt x="3506597" y="3280352"/>
                    </a:cubicBezTo>
                    <a:cubicBezTo>
                      <a:pt x="3506597" y="3282186"/>
                      <a:pt x="3506597" y="3282186"/>
                      <a:pt x="3506597" y="3282186"/>
                    </a:cubicBezTo>
                    <a:cubicBezTo>
                      <a:pt x="3508432" y="3280352"/>
                      <a:pt x="3510264" y="3280352"/>
                      <a:pt x="3512099" y="3280352"/>
                    </a:cubicBezTo>
                    <a:cubicBezTo>
                      <a:pt x="3513933" y="3280352"/>
                      <a:pt x="3513933" y="3280352"/>
                      <a:pt x="3513933" y="3280352"/>
                    </a:cubicBezTo>
                    <a:cubicBezTo>
                      <a:pt x="3513933" y="3280352"/>
                      <a:pt x="3515766" y="3280352"/>
                      <a:pt x="3515766" y="3280352"/>
                    </a:cubicBezTo>
                    <a:cubicBezTo>
                      <a:pt x="3523100" y="3280352"/>
                      <a:pt x="3534101" y="3282186"/>
                      <a:pt x="3545102" y="3284019"/>
                    </a:cubicBezTo>
                    <a:cubicBezTo>
                      <a:pt x="3554270" y="3287686"/>
                      <a:pt x="3563437" y="3289520"/>
                      <a:pt x="3565270" y="3293187"/>
                    </a:cubicBezTo>
                    <a:cubicBezTo>
                      <a:pt x="3570771" y="3298687"/>
                      <a:pt x="3576273" y="3302354"/>
                      <a:pt x="3579938" y="3306021"/>
                    </a:cubicBezTo>
                    <a:cubicBezTo>
                      <a:pt x="3587274" y="3317022"/>
                      <a:pt x="3590941" y="3328023"/>
                      <a:pt x="3587274" y="3340859"/>
                    </a:cubicBezTo>
                    <a:cubicBezTo>
                      <a:pt x="3585439" y="3350025"/>
                      <a:pt x="3579938" y="3359194"/>
                      <a:pt x="3574438" y="3366528"/>
                    </a:cubicBezTo>
                    <a:cubicBezTo>
                      <a:pt x="3568939" y="3372027"/>
                      <a:pt x="3561603" y="3379362"/>
                      <a:pt x="3554270" y="3384863"/>
                    </a:cubicBezTo>
                    <a:cubicBezTo>
                      <a:pt x="3548769" y="3388530"/>
                      <a:pt x="3543267" y="3392197"/>
                      <a:pt x="3537768" y="3395864"/>
                    </a:cubicBezTo>
                    <a:cubicBezTo>
                      <a:pt x="3535935" y="3397697"/>
                      <a:pt x="3532268" y="3397697"/>
                      <a:pt x="3530434" y="3399531"/>
                    </a:cubicBezTo>
                    <a:cubicBezTo>
                      <a:pt x="3546934" y="3408698"/>
                      <a:pt x="3548769" y="3417866"/>
                      <a:pt x="3546934" y="3425200"/>
                    </a:cubicBezTo>
                    <a:cubicBezTo>
                      <a:pt x="3543267" y="3441701"/>
                      <a:pt x="3519433" y="3450870"/>
                      <a:pt x="3504765" y="3452702"/>
                    </a:cubicBezTo>
                    <a:cubicBezTo>
                      <a:pt x="3501097" y="3452702"/>
                      <a:pt x="3497430" y="3452702"/>
                      <a:pt x="3493763" y="3452702"/>
                    </a:cubicBezTo>
                    <a:cubicBezTo>
                      <a:pt x="3480930" y="3452702"/>
                      <a:pt x="3468094" y="3450870"/>
                      <a:pt x="3455259" y="3449035"/>
                    </a:cubicBezTo>
                    <a:cubicBezTo>
                      <a:pt x="3458928" y="3452702"/>
                      <a:pt x="3460760" y="3458204"/>
                      <a:pt x="3460760" y="3461871"/>
                    </a:cubicBezTo>
                    <a:cubicBezTo>
                      <a:pt x="3464427" y="3474704"/>
                      <a:pt x="3458928" y="3485705"/>
                      <a:pt x="3449759" y="3491207"/>
                    </a:cubicBezTo>
                    <a:cubicBezTo>
                      <a:pt x="3442425" y="3494874"/>
                      <a:pt x="3436923" y="3496706"/>
                      <a:pt x="3427757" y="3496706"/>
                    </a:cubicBezTo>
                    <a:cubicBezTo>
                      <a:pt x="3411256" y="3496706"/>
                      <a:pt x="3391087" y="3489372"/>
                      <a:pt x="3376418" y="3482038"/>
                    </a:cubicBezTo>
                    <a:cubicBezTo>
                      <a:pt x="3378251" y="3489372"/>
                      <a:pt x="3378251" y="3498541"/>
                      <a:pt x="3374586" y="3504041"/>
                    </a:cubicBezTo>
                    <a:cubicBezTo>
                      <a:pt x="3370919" y="3511375"/>
                      <a:pt x="3365417" y="3515042"/>
                      <a:pt x="3356251" y="3516876"/>
                    </a:cubicBezTo>
                    <a:cubicBezTo>
                      <a:pt x="3354416" y="3516876"/>
                      <a:pt x="3350749" y="3516876"/>
                      <a:pt x="3348917" y="3516876"/>
                    </a:cubicBezTo>
                    <a:cubicBezTo>
                      <a:pt x="3337916" y="3516876"/>
                      <a:pt x="3328747" y="3513209"/>
                      <a:pt x="3323245" y="3509542"/>
                    </a:cubicBezTo>
                    <a:cubicBezTo>
                      <a:pt x="3314079" y="3504041"/>
                      <a:pt x="3301245" y="3496706"/>
                      <a:pt x="3288410" y="3496706"/>
                    </a:cubicBezTo>
                    <a:cubicBezTo>
                      <a:pt x="3282910" y="3496706"/>
                      <a:pt x="3279243" y="3498541"/>
                      <a:pt x="3273742" y="3500374"/>
                    </a:cubicBezTo>
                    <a:cubicBezTo>
                      <a:pt x="3229737" y="3518709"/>
                      <a:pt x="3213235" y="3560880"/>
                      <a:pt x="3205902" y="3592049"/>
                    </a:cubicBezTo>
                    <a:lnTo>
                      <a:pt x="3205672" y="3593085"/>
                    </a:lnTo>
                    <a:lnTo>
                      <a:pt x="3288181" y="3617948"/>
                    </a:lnTo>
                    <a:cubicBezTo>
                      <a:pt x="3315913" y="3630553"/>
                      <a:pt x="3342499" y="3647055"/>
                      <a:pt x="3367252" y="3667224"/>
                    </a:cubicBezTo>
                    <a:cubicBezTo>
                      <a:pt x="3376418" y="3676391"/>
                      <a:pt x="3383752" y="3687392"/>
                      <a:pt x="3383752" y="3700228"/>
                    </a:cubicBezTo>
                    <a:cubicBezTo>
                      <a:pt x="3385587" y="3720395"/>
                      <a:pt x="3383752" y="3758900"/>
                      <a:pt x="3381920" y="3810238"/>
                    </a:cubicBezTo>
                    <a:cubicBezTo>
                      <a:pt x="3374586" y="3810238"/>
                      <a:pt x="3369084" y="3810238"/>
                      <a:pt x="3361750" y="3810238"/>
                    </a:cubicBezTo>
                    <a:cubicBezTo>
                      <a:pt x="3336081" y="3812071"/>
                      <a:pt x="3308579" y="3813906"/>
                      <a:pt x="3284742" y="3819405"/>
                    </a:cubicBezTo>
                    <a:cubicBezTo>
                      <a:pt x="3281075" y="3819405"/>
                      <a:pt x="3279243" y="3823072"/>
                      <a:pt x="3279243" y="3824907"/>
                    </a:cubicBezTo>
                    <a:cubicBezTo>
                      <a:pt x="3281075" y="3828574"/>
                      <a:pt x="3282910" y="3830406"/>
                      <a:pt x="3286577" y="3830406"/>
                    </a:cubicBezTo>
                    <a:cubicBezTo>
                      <a:pt x="3286577" y="3830406"/>
                      <a:pt x="3325080" y="3834073"/>
                      <a:pt x="3380085" y="3846909"/>
                    </a:cubicBezTo>
                    <a:cubicBezTo>
                      <a:pt x="3378252" y="3874411"/>
                      <a:pt x="3376189" y="3904550"/>
                      <a:pt x="3373869" y="3936780"/>
                    </a:cubicBezTo>
                    <a:lnTo>
                      <a:pt x="3368063" y="4013368"/>
                    </a:lnTo>
                    <a:lnTo>
                      <a:pt x="3460876" y="3989808"/>
                    </a:lnTo>
                    <a:cubicBezTo>
                      <a:pt x="3511871" y="3980525"/>
                      <a:pt x="3567105" y="3973879"/>
                      <a:pt x="3627611" y="3969754"/>
                    </a:cubicBezTo>
                    <a:cubicBezTo>
                      <a:pt x="3651446" y="3966087"/>
                      <a:pt x="3739455" y="3964252"/>
                      <a:pt x="3768791" y="3967919"/>
                    </a:cubicBezTo>
                    <a:cubicBezTo>
                      <a:pt x="3810848" y="3970670"/>
                      <a:pt x="3850970" y="3975024"/>
                      <a:pt x="3889236" y="3980772"/>
                    </a:cubicBezTo>
                    <a:lnTo>
                      <a:pt x="3949317" y="3992433"/>
                    </a:lnTo>
                    <a:lnTo>
                      <a:pt x="3941686" y="3921480"/>
                    </a:lnTo>
                    <a:cubicBezTo>
                      <a:pt x="3930943" y="3814822"/>
                      <a:pt x="3925099" y="3733689"/>
                      <a:pt x="3926473" y="3702060"/>
                    </a:cubicBezTo>
                    <a:cubicBezTo>
                      <a:pt x="3926473" y="3691059"/>
                      <a:pt x="3931974" y="3680058"/>
                      <a:pt x="3939308" y="3672724"/>
                    </a:cubicBezTo>
                    <a:cubicBezTo>
                      <a:pt x="3939308" y="3672724"/>
                      <a:pt x="3939308" y="3670891"/>
                      <a:pt x="3941141" y="3670891"/>
                    </a:cubicBezTo>
                    <a:cubicBezTo>
                      <a:pt x="3965894" y="3649806"/>
                      <a:pt x="3992022" y="3632387"/>
                      <a:pt x="4019296" y="3619093"/>
                    </a:cubicBezTo>
                    <a:lnTo>
                      <a:pt x="4097474" y="3594228"/>
                    </a:lnTo>
                    <a:lnTo>
                      <a:pt x="4096989" y="3592049"/>
                    </a:lnTo>
                    <a:cubicBezTo>
                      <a:pt x="4089657" y="3562713"/>
                      <a:pt x="4071322" y="3520543"/>
                      <a:pt x="4027317" y="3502208"/>
                    </a:cubicBezTo>
                    <a:cubicBezTo>
                      <a:pt x="4023648" y="3500374"/>
                      <a:pt x="4018149" y="3498541"/>
                      <a:pt x="4012649" y="3498541"/>
                    </a:cubicBezTo>
                    <a:cubicBezTo>
                      <a:pt x="3999814" y="3498541"/>
                      <a:pt x="3988813" y="3505875"/>
                      <a:pt x="3977812" y="3513209"/>
                    </a:cubicBezTo>
                    <a:cubicBezTo>
                      <a:pt x="3972312" y="3516876"/>
                      <a:pt x="3964978" y="3522376"/>
                      <a:pt x="3953977" y="3522376"/>
                    </a:cubicBezTo>
                    <a:cubicBezTo>
                      <a:pt x="3952142" y="3522376"/>
                      <a:pt x="3948475" y="3522376"/>
                      <a:pt x="3946641" y="3522376"/>
                    </a:cubicBezTo>
                    <a:cubicBezTo>
                      <a:pt x="3937474" y="3522376"/>
                      <a:pt x="3931973" y="3516876"/>
                      <a:pt x="3928306" y="3511375"/>
                    </a:cubicBezTo>
                    <a:cubicBezTo>
                      <a:pt x="3924641" y="3505875"/>
                      <a:pt x="3924641" y="3498541"/>
                      <a:pt x="3926473" y="3489372"/>
                    </a:cubicBezTo>
                    <a:cubicBezTo>
                      <a:pt x="3911805" y="3498541"/>
                      <a:pt x="3893470" y="3505875"/>
                      <a:pt x="3875135" y="3505875"/>
                    </a:cubicBezTo>
                    <a:cubicBezTo>
                      <a:pt x="3865968" y="3505875"/>
                      <a:pt x="3858632" y="3505875"/>
                      <a:pt x="3853132" y="3502208"/>
                    </a:cubicBezTo>
                    <a:cubicBezTo>
                      <a:pt x="3842131" y="3496706"/>
                      <a:pt x="3838464" y="3485705"/>
                      <a:pt x="3840297" y="3472872"/>
                    </a:cubicBezTo>
                    <a:cubicBezTo>
                      <a:pt x="3840297" y="3469205"/>
                      <a:pt x="3842131" y="3463703"/>
                      <a:pt x="3843966" y="3460036"/>
                    </a:cubicBezTo>
                    <a:cubicBezTo>
                      <a:pt x="3831130" y="3461871"/>
                      <a:pt x="3818295" y="3463703"/>
                      <a:pt x="3805461" y="3463703"/>
                    </a:cubicBezTo>
                    <a:cubicBezTo>
                      <a:pt x="3801794" y="3463703"/>
                      <a:pt x="3798127" y="3463703"/>
                      <a:pt x="3794460" y="3463703"/>
                    </a:cubicBezTo>
                    <a:cubicBezTo>
                      <a:pt x="3779792" y="3463703"/>
                      <a:pt x="3755957" y="3452702"/>
                      <a:pt x="3752290" y="3438034"/>
                    </a:cubicBezTo>
                    <a:cubicBezTo>
                      <a:pt x="3750456" y="3430700"/>
                      <a:pt x="3752290" y="3419699"/>
                      <a:pt x="3768791" y="3410532"/>
                    </a:cubicBezTo>
                    <a:cubicBezTo>
                      <a:pt x="3766956" y="3408698"/>
                      <a:pt x="3763289" y="3408698"/>
                      <a:pt x="3761457" y="3406865"/>
                    </a:cubicBezTo>
                    <a:cubicBezTo>
                      <a:pt x="3755957" y="3405031"/>
                      <a:pt x="3750456" y="3401364"/>
                      <a:pt x="3744954" y="3397697"/>
                    </a:cubicBezTo>
                    <a:cubicBezTo>
                      <a:pt x="3737622" y="3392197"/>
                      <a:pt x="3730286" y="3386696"/>
                      <a:pt x="3724786" y="3379362"/>
                    </a:cubicBezTo>
                    <a:cubicBezTo>
                      <a:pt x="3719287" y="3372027"/>
                      <a:pt x="3713785" y="3362861"/>
                      <a:pt x="3711951" y="3353692"/>
                    </a:cubicBezTo>
                    <a:cubicBezTo>
                      <a:pt x="3708284" y="3340859"/>
                      <a:pt x="3710118" y="3328023"/>
                      <a:pt x="3717452" y="3318857"/>
                    </a:cubicBezTo>
                    <a:cubicBezTo>
                      <a:pt x="3721119" y="3313355"/>
                      <a:pt x="3726619" y="3309688"/>
                      <a:pt x="3732120" y="3306021"/>
                    </a:cubicBezTo>
                    <a:cubicBezTo>
                      <a:pt x="3737622" y="3302354"/>
                      <a:pt x="3746789" y="3298687"/>
                      <a:pt x="3755957" y="3296854"/>
                    </a:cubicBezTo>
                    <a:cubicBezTo>
                      <a:pt x="3766956" y="3295020"/>
                      <a:pt x="3777959" y="3293187"/>
                      <a:pt x="3785291" y="3293187"/>
                    </a:cubicBezTo>
                    <a:cubicBezTo>
                      <a:pt x="3785291" y="3293187"/>
                      <a:pt x="3787126" y="3293187"/>
                      <a:pt x="3787126" y="3293187"/>
                    </a:cubicBezTo>
                    <a:cubicBezTo>
                      <a:pt x="3788960" y="3293187"/>
                      <a:pt x="3788960" y="3293187"/>
                      <a:pt x="3788960" y="3293187"/>
                    </a:cubicBezTo>
                    <a:cubicBezTo>
                      <a:pt x="3790793" y="3295020"/>
                      <a:pt x="3792627" y="3295020"/>
                      <a:pt x="3794460" y="3295020"/>
                    </a:cubicBezTo>
                    <a:cubicBezTo>
                      <a:pt x="3794460" y="3295020"/>
                      <a:pt x="3794460" y="3293187"/>
                      <a:pt x="3794460" y="3293187"/>
                    </a:cubicBezTo>
                    <a:cubicBezTo>
                      <a:pt x="3792627" y="3289520"/>
                      <a:pt x="3792627" y="3280352"/>
                      <a:pt x="3799960" y="3273018"/>
                    </a:cubicBezTo>
                    <a:cubicBezTo>
                      <a:pt x="3803627" y="3267518"/>
                      <a:pt x="3809128" y="3263851"/>
                      <a:pt x="3816462" y="3262017"/>
                    </a:cubicBezTo>
                    <a:cubicBezTo>
                      <a:pt x="3818295" y="3260184"/>
                      <a:pt x="3821962" y="3260184"/>
                      <a:pt x="3823796" y="3260184"/>
                    </a:cubicBezTo>
                    <a:cubicBezTo>
                      <a:pt x="3827463" y="3260184"/>
                      <a:pt x="3832965" y="3262017"/>
                      <a:pt x="3836630" y="3263851"/>
                    </a:cubicBezTo>
                    <a:cubicBezTo>
                      <a:pt x="3842131" y="3265684"/>
                      <a:pt x="3847633" y="3267518"/>
                      <a:pt x="3853132" y="3271185"/>
                    </a:cubicBezTo>
                    <a:cubicBezTo>
                      <a:pt x="3853132" y="3269351"/>
                      <a:pt x="3853132" y="3269351"/>
                      <a:pt x="3853132" y="3267518"/>
                    </a:cubicBezTo>
                    <a:cubicBezTo>
                      <a:pt x="3853132" y="3267518"/>
                      <a:pt x="3853132" y="3265684"/>
                      <a:pt x="3853132" y="3265684"/>
                    </a:cubicBezTo>
                    <a:cubicBezTo>
                      <a:pt x="3856799" y="3254682"/>
                      <a:pt x="3864134" y="3247348"/>
                      <a:pt x="3876967" y="3247348"/>
                    </a:cubicBezTo>
                    <a:cubicBezTo>
                      <a:pt x="3882469" y="3245516"/>
                      <a:pt x="3887970" y="3247348"/>
                      <a:pt x="3891635" y="3249183"/>
                    </a:cubicBezTo>
                    <a:cubicBezTo>
                      <a:pt x="3904471" y="3254682"/>
                      <a:pt x="3919139" y="3263851"/>
                      <a:pt x="3928306" y="3274852"/>
                    </a:cubicBezTo>
                    <a:cubicBezTo>
                      <a:pt x="3931973" y="3269351"/>
                      <a:pt x="3935642" y="3267518"/>
                      <a:pt x="3941141" y="3267518"/>
                    </a:cubicBezTo>
                    <a:cubicBezTo>
                      <a:pt x="3948475" y="3267518"/>
                      <a:pt x="3957644" y="3271185"/>
                      <a:pt x="3968643" y="3280352"/>
                    </a:cubicBezTo>
                    <a:cubicBezTo>
                      <a:pt x="4012649" y="3315189"/>
                      <a:pt x="4051152" y="3353692"/>
                      <a:pt x="4084155" y="3399531"/>
                    </a:cubicBezTo>
                    <a:cubicBezTo>
                      <a:pt x="4106158" y="3428867"/>
                      <a:pt x="4122660" y="3460036"/>
                      <a:pt x="4135494" y="3491207"/>
                    </a:cubicBezTo>
                    <a:cubicBezTo>
                      <a:pt x="4124493" y="3394030"/>
                      <a:pt x="4098824" y="3318857"/>
                      <a:pt x="4065820" y="3300521"/>
                    </a:cubicBezTo>
                    <a:cubicBezTo>
                      <a:pt x="4063988" y="3300521"/>
                      <a:pt x="4063988" y="3300521"/>
                      <a:pt x="4063988" y="3300521"/>
                    </a:cubicBezTo>
                    <a:cubicBezTo>
                      <a:pt x="4058486" y="3296854"/>
                      <a:pt x="4054819" y="3293187"/>
                      <a:pt x="4049320" y="3291353"/>
                    </a:cubicBezTo>
                    <a:cubicBezTo>
                      <a:pt x="4047485" y="3291353"/>
                      <a:pt x="4047485" y="3289520"/>
                      <a:pt x="4045653" y="3289520"/>
                    </a:cubicBezTo>
                    <a:cubicBezTo>
                      <a:pt x="4036484" y="3284019"/>
                      <a:pt x="4021816" y="3274852"/>
                      <a:pt x="4016316" y="3265684"/>
                    </a:cubicBezTo>
                    <a:cubicBezTo>
                      <a:pt x="4005313" y="3249183"/>
                      <a:pt x="4005313" y="3234515"/>
                      <a:pt x="4016316" y="3225346"/>
                    </a:cubicBezTo>
                    <a:cubicBezTo>
                      <a:pt x="4021816" y="3221679"/>
                      <a:pt x="4030984" y="3218012"/>
                      <a:pt x="4040151" y="3218012"/>
                    </a:cubicBezTo>
                    <a:cubicBezTo>
                      <a:pt x="4041984" y="3218012"/>
                      <a:pt x="4043818" y="3218012"/>
                      <a:pt x="4045653" y="3218012"/>
                    </a:cubicBezTo>
                    <a:cubicBezTo>
                      <a:pt x="4041984" y="3216180"/>
                      <a:pt x="4040151" y="3212513"/>
                      <a:pt x="4038318" y="3210678"/>
                    </a:cubicBezTo>
                    <a:cubicBezTo>
                      <a:pt x="4018149" y="3188676"/>
                      <a:pt x="3996147" y="3163007"/>
                      <a:pt x="3997981" y="3131838"/>
                    </a:cubicBezTo>
                    <a:cubicBezTo>
                      <a:pt x="3997981" y="3117170"/>
                      <a:pt x="4008982" y="3097000"/>
                      <a:pt x="4027317" y="3095168"/>
                    </a:cubicBezTo>
                    <a:cubicBezTo>
                      <a:pt x="4029150" y="3095168"/>
                      <a:pt x="4029150" y="3095168"/>
                      <a:pt x="4029150" y="3095168"/>
                    </a:cubicBezTo>
                    <a:cubicBezTo>
                      <a:pt x="4036484" y="3095168"/>
                      <a:pt x="4041984" y="3097000"/>
                      <a:pt x="4045653" y="3100667"/>
                    </a:cubicBezTo>
                    <a:cubicBezTo>
                      <a:pt x="4032817" y="3078665"/>
                      <a:pt x="4019983" y="3056663"/>
                      <a:pt x="4019983" y="3032828"/>
                    </a:cubicBezTo>
                    <a:cubicBezTo>
                      <a:pt x="4018149" y="3016326"/>
                      <a:pt x="4023648" y="2990656"/>
                      <a:pt x="4040151" y="2979655"/>
                    </a:cubicBezTo>
                    <a:cubicBezTo>
                      <a:pt x="4045653" y="2974156"/>
                      <a:pt x="4052987" y="2972321"/>
                      <a:pt x="4060319" y="2972321"/>
                    </a:cubicBezTo>
                    <a:cubicBezTo>
                      <a:pt x="4073154" y="2972321"/>
                      <a:pt x="4085990" y="2977823"/>
                      <a:pt x="4093324" y="2985157"/>
                    </a:cubicBezTo>
                    <a:cubicBezTo>
                      <a:pt x="4096989" y="2944819"/>
                      <a:pt x="4117159" y="2913649"/>
                      <a:pt x="4144662" y="2913649"/>
                    </a:cubicBezTo>
                    <a:cubicBezTo>
                      <a:pt x="4172164" y="2913649"/>
                      <a:pt x="4194166" y="2942985"/>
                      <a:pt x="4197833" y="2983322"/>
                    </a:cubicBezTo>
                    <a:cubicBezTo>
                      <a:pt x="4205167" y="2975988"/>
                      <a:pt x="4218003" y="2968654"/>
                      <a:pt x="4230837" y="2968654"/>
                    </a:cubicBezTo>
                    <a:cubicBezTo>
                      <a:pt x="4238171" y="2968654"/>
                      <a:pt x="4245505" y="2970489"/>
                      <a:pt x="4251006" y="2974156"/>
                    </a:cubicBezTo>
                    <a:cubicBezTo>
                      <a:pt x="4267507" y="2985157"/>
                      <a:pt x="4273009" y="3008991"/>
                      <a:pt x="4273009" y="3027327"/>
                    </a:cubicBezTo>
                    <a:cubicBezTo>
                      <a:pt x="4273009" y="3051163"/>
                      <a:pt x="4260173" y="3074998"/>
                      <a:pt x="4249172" y="3095168"/>
                    </a:cubicBezTo>
                    <a:cubicBezTo>
                      <a:pt x="4254673" y="3091501"/>
                      <a:pt x="4258340" y="3089666"/>
                      <a:pt x="4265674" y="3089666"/>
                    </a:cubicBezTo>
                    <a:cubicBezTo>
                      <a:pt x="4267507" y="3089666"/>
                      <a:pt x="4267507" y="3089666"/>
                      <a:pt x="4267507" y="3089666"/>
                    </a:cubicBezTo>
                    <a:cubicBezTo>
                      <a:pt x="4285842" y="3089666"/>
                      <a:pt x="4296843" y="3109836"/>
                      <a:pt x="4298676" y="3124504"/>
                    </a:cubicBezTo>
                    <a:cubicBezTo>
                      <a:pt x="4300510" y="3155673"/>
                      <a:pt x="4278508" y="3183176"/>
                      <a:pt x="4260173" y="3205179"/>
                    </a:cubicBezTo>
                    <a:cubicBezTo>
                      <a:pt x="4256506" y="3207011"/>
                      <a:pt x="4254673" y="3210678"/>
                      <a:pt x="4252839" y="3212513"/>
                    </a:cubicBezTo>
                    <a:cubicBezTo>
                      <a:pt x="4254673" y="3212513"/>
                      <a:pt x="4256506" y="3212513"/>
                      <a:pt x="4258340" y="3212513"/>
                    </a:cubicBezTo>
                    <a:cubicBezTo>
                      <a:pt x="4267507" y="3212513"/>
                      <a:pt x="4276676" y="3214345"/>
                      <a:pt x="4282175" y="3219847"/>
                    </a:cubicBezTo>
                    <a:cubicBezTo>
                      <a:pt x="4293176" y="3229013"/>
                      <a:pt x="4293176" y="3243681"/>
                      <a:pt x="4284010" y="3260184"/>
                    </a:cubicBezTo>
                    <a:cubicBezTo>
                      <a:pt x="4278508" y="3269351"/>
                      <a:pt x="4265674" y="3278519"/>
                      <a:pt x="4254673" y="3284019"/>
                    </a:cubicBezTo>
                    <a:cubicBezTo>
                      <a:pt x="4252839" y="3284019"/>
                      <a:pt x="4252839" y="3285853"/>
                      <a:pt x="4251006" y="3285853"/>
                    </a:cubicBezTo>
                    <a:cubicBezTo>
                      <a:pt x="4245505" y="3289520"/>
                      <a:pt x="4241838" y="3293187"/>
                      <a:pt x="4236338" y="3296854"/>
                    </a:cubicBezTo>
                    <a:cubicBezTo>
                      <a:pt x="4234504" y="3296854"/>
                      <a:pt x="4234504" y="3296854"/>
                      <a:pt x="4234504" y="3296854"/>
                    </a:cubicBezTo>
                    <a:cubicBezTo>
                      <a:pt x="4201500" y="3315189"/>
                      <a:pt x="4177666" y="3392197"/>
                      <a:pt x="4168497" y="3489372"/>
                    </a:cubicBezTo>
                    <a:cubicBezTo>
                      <a:pt x="4179498" y="3458204"/>
                      <a:pt x="4196001" y="3425200"/>
                      <a:pt x="4216169" y="3395864"/>
                    </a:cubicBezTo>
                    <a:cubicBezTo>
                      <a:pt x="4247339" y="3350025"/>
                      <a:pt x="4285842" y="3309688"/>
                      <a:pt x="4328014" y="3274852"/>
                    </a:cubicBezTo>
                    <a:cubicBezTo>
                      <a:pt x="4339015" y="3265684"/>
                      <a:pt x="4348182" y="3262017"/>
                      <a:pt x="4355516" y="3262017"/>
                    </a:cubicBezTo>
                    <a:cubicBezTo>
                      <a:pt x="4361017" y="3262017"/>
                      <a:pt x="4366517" y="3263851"/>
                      <a:pt x="4368351" y="3269351"/>
                    </a:cubicBezTo>
                    <a:cubicBezTo>
                      <a:pt x="4377518" y="3258349"/>
                      <a:pt x="4390352" y="3249183"/>
                      <a:pt x="4405022" y="3243681"/>
                    </a:cubicBezTo>
                    <a:cubicBezTo>
                      <a:pt x="4408687" y="3241849"/>
                      <a:pt x="4414188" y="3240014"/>
                      <a:pt x="4419690" y="3240014"/>
                    </a:cubicBezTo>
                    <a:cubicBezTo>
                      <a:pt x="4430691" y="3238182"/>
                      <a:pt x="4439857" y="3245516"/>
                      <a:pt x="4443525" y="3256517"/>
                    </a:cubicBezTo>
                    <a:cubicBezTo>
                      <a:pt x="4443525" y="3256517"/>
                      <a:pt x="4443525" y="3258349"/>
                      <a:pt x="4443525" y="3258349"/>
                    </a:cubicBezTo>
                    <a:cubicBezTo>
                      <a:pt x="4443525" y="3260184"/>
                      <a:pt x="4443525" y="3260184"/>
                      <a:pt x="4443525" y="3262017"/>
                    </a:cubicBezTo>
                    <a:cubicBezTo>
                      <a:pt x="4449026" y="3258349"/>
                      <a:pt x="4454526" y="3254682"/>
                      <a:pt x="4460027" y="3252850"/>
                    </a:cubicBezTo>
                    <a:cubicBezTo>
                      <a:pt x="4463692" y="3251015"/>
                      <a:pt x="4469194" y="3249183"/>
                      <a:pt x="4472861" y="3249183"/>
                    </a:cubicBezTo>
                    <a:cubicBezTo>
                      <a:pt x="4476528" y="3249183"/>
                      <a:pt x="4478362" y="3249183"/>
                      <a:pt x="4480195" y="3249183"/>
                    </a:cubicBezTo>
                    <a:cubicBezTo>
                      <a:pt x="4487529" y="3251015"/>
                      <a:pt x="4493030" y="3254682"/>
                      <a:pt x="4496697" y="3260184"/>
                    </a:cubicBezTo>
                    <a:cubicBezTo>
                      <a:pt x="4505864" y="3267518"/>
                      <a:pt x="4504031" y="3276685"/>
                      <a:pt x="4504031" y="3280352"/>
                    </a:cubicBezTo>
                    <a:cubicBezTo>
                      <a:pt x="4504031" y="3282186"/>
                      <a:pt x="4504031" y="3282186"/>
                      <a:pt x="4504031" y="3282186"/>
                    </a:cubicBezTo>
                    <a:cubicBezTo>
                      <a:pt x="4505864" y="3280352"/>
                      <a:pt x="4507699" y="3280352"/>
                      <a:pt x="4509531" y="3280352"/>
                    </a:cubicBezTo>
                    <a:cubicBezTo>
                      <a:pt x="4511366" y="3280352"/>
                      <a:pt x="4511366" y="3280352"/>
                      <a:pt x="4511366" y="3280352"/>
                    </a:cubicBezTo>
                    <a:cubicBezTo>
                      <a:pt x="4511366" y="3280352"/>
                      <a:pt x="4513198" y="3280352"/>
                      <a:pt x="4513198" y="3280352"/>
                    </a:cubicBezTo>
                    <a:cubicBezTo>
                      <a:pt x="4520532" y="3280352"/>
                      <a:pt x="4531533" y="3282186"/>
                      <a:pt x="4542534" y="3284019"/>
                    </a:cubicBezTo>
                    <a:cubicBezTo>
                      <a:pt x="4551703" y="3287686"/>
                      <a:pt x="4560870" y="3289520"/>
                      <a:pt x="4562704" y="3293187"/>
                    </a:cubicBezTo>
                    <a:cubicBezTo>
                      <a:pt x="4568204" y="3298687"/>
                      <a:pt x="4573703" y="3302354"/>
                      <a:pt x="4577372" y="3306021"/>
                    </a:cubicBezTo>
                    <a:cubicBezTo>
                      <a:pt x="4584706" y="3317022"/>
                      <a:pt x="4588373" y="3328023"/>
                      <a:pt x="4584706" y="3340859"/>
                    </a:cubicBezTo>
                    <a:cubicBezTo>
                      <a:pt x="4582872" y="3350025"/>
                      <a:pt x="4577372" y="3359194"/>
                      <a:pt x="4571871" y="3366528"/>
                    </a:cubicBezTo>
                    <a:cubicBezTo>
                      <a:pt x="4566371" y="3372027"/>
                      <a:pt x="4559037" y="3379362"/>
                      <a:pt x="4551703" y="3384863"/>
                    </a:cubicBezTo>
                    <a:cubicBezTo>
                      <a:pt x="4546201" y="3388530"/>
                      <a:pt x="4540702" y="3392197"/>
                      <a:pt x="4535200" y="3395864"/>
                    </a:cubicBezTo>
                    <a:cubicBezTo>
                      <a:pt x="4533368" y="3397697"/>
                      <a:pt x="4529701" y="3397697"/>
                      <a:pt x="4527866" y="3399531"/>
                    </a:cubicBezTo>
                    <a:cubicBezTo>
                      <a:pt x="4544369" y="3408698"/>
                      <a:pt x="4546201" y="3417866"/>
                      <a:pt x="4544369" y="3425200"/>
                    </a:cubicBezTo>
                    <a:cubicBezTo>
                      <a:pt x="4540702" y="3441701"/>
                      <a:pt x="4516865" y="3450870"/>
                      <a:pt x="4502197" y="3452702"/>
                    </a:cubicBezTo>
                    <a:cubicBezTo>
                      <a:pt x="4498530" y="3452702"/>
                      <a:pt x="4494863" y="3452702"/>
                      <a:pt x="4491196" y="3452702"/>
                    </a:cubicBezTo>
                    <a:cubicBezTo>
                      <a:pt x="4478362" y="3452702"/>
                      <a:pt x="4465527" y="3450870"/>
                      <a:pt x="4452693" y="3449035"/>
                    </a:cubicBezTo>
                    <a:cubicBezTo>
                      <a:pt x="4456360" y="3452702"/>
                      <a:pt x="4458193" y="3458204"/>
                      <a:pt x="4458193" y="3461871"/>
                    </a:cubicBezTo>
                    <a:cubicBezTo>
                      <a:pt x="4461860" y="3474704"/>
                      <a:pt x="4456360" y="3485705"/>
                      <a:pt x="4447192" y="3491207"/>
                    </a:cubicBezTo>
                    <a:cubicBezTo>
                      <a:pt x="4439857" y="3494874"/>
                      <a:pt x="4434358" y="3496706"/>
                      <a:pt x="4425189" y="3496706"/>
                    </a:cubicBezTo>
                    <a:cubicBezTo>
                      <a:pt x="4408687" y="3496706"/>
                      <a:pt x="4388519" y="3489372"/>
                      <a:pt x="4373851" y="3482038"/>
                    </a:cubicBezTo>
                    <a:cubicBezTo>
                      <a:pt x="4375685" y="3489372"/>
                      <a:pt x="4375685" y="3498541"/>
                      <a:pt x="4372016" y="3504041"/>
                    </a:cubicBezTo>
                    <a:cubicBezTo>
                      <a:pt x="4368351" y="3511375"/>
                      <a:pt x="4362850" y="3515042"/>
                      <a:pt x="4353681" y="3516876"/>
                    </a:cubicBezTo>
                    <a:cubicBezTo>
                      <a:pt x="4351849" y="3516876"/>
                      <a:pt x="4348182" y="3516876"/>
                      <a:pt x="4346349" y="3516876"/>
                    </a:cubicBezTo>
                    <a:cubicBezTo>
                      <a:pt x="4335346" y="3516876"/>
                      <a:pt x="4326180" y="3513209"/>
                      <a:pt x="4320680" y="3509542"/>
                    </a:cubicBezTo>
                    <a:cubicBezTo>
                      <a:pt x="4311511" y="3504041"/>
                      <a:pt x="4298676" y="3496706"/>
                      <a:pt x="4285842" y="3496706"/>
                    </a:cubicBezTo>
                    <a:cubicBezTo>
                      <a:pt x="4280341" y="3496706"/>
                      <a:pt x="4276676" y="3498541"/>
                      <a:pt x="4271174" y="3500374"/>
                    </a:cubicBezTo>
                    <a:cubicBezTo>
                      <a:pt x="4227170" y="3518709"/>
                      <a:pt x="4210669" y="3560880"/>
                      <a:pt x="4203335" y="3592049"/>
                    </a:cubicBezTo>
                    <a:lnTo>
                      <a:pt x="4203105" y="3593085"/>
                    </a:lnTo>
                    <a:lnTo>
                      <a:pt x="4285613" y="3617948"/>
                    </a:lnTo>
                    <a:cubicBezTo>
                      <a:pt x="4313345" y="3630553"/>
                      <a:pt x="4339931" y="3647055"/>
                      <a:pt x="4364684" y="3667224"/>
                    </a:cubicBezTo>
                    <a:cubicBezTo>
                      <a:pt x="4373851" y="3676391"/>
                      <a:pt x="4381185" y="3687392"/>
                      <a:pt x="4381185" y="3700228"/>
                    </a:cubicBezTo>
                    <a:cubicBezTo>
                      <a:pt x="4383019" y="3720395"/>
                      <a:pt x="4381185" y="3758900"/>
                      <a:pt x="4379352" y="3810238"/>
                    </a:cubicBezTo>
                    <a:cubicBezTo>
                      <a:pt x="4372018" y="3810238"/>
                      <a:pt x="4366517" y="3810238"/>
                      <a:pt x="4359183" y="3810238"/>
                    </a:cubicBezTo>
                    <a:cubicBezTo>
                      <a:pt x="4333513" y="3812071"/>
                      <a:pt x="4306012" y="3813906"/>
                      <a:pt x="4282175" y="3819405"/>
                    </a:cubicBezTo>
                    <a:cubicBezTo>
                      <a:pt x="4278508" y="3819405"/>
                      <a:pt x="4276675" y="3823072"/>
                      <a:pt x="4276675" y="3824907"/>
                    </a:cubicBezTo>
                    <a:cubicBezTo>
                      <a:pt x="4278508" y="3828574"/>
                      <a:pt x="4280342" y="3830406"/>
                      <a:pt x="4284009" y="3830406"/>
                    </a:cubicBezTo>
                    <a:cubicBezTo>
                      <a:pt x="4284009" y="3830406"/>
                      <a:pt x="4322512" y="3834073"/>
                      <a:pt x="4377518" y="3846909"/>
                    </a:cubicBezTo>
                    <a:cubicBezTo>
                      <a:pt x="4372017" y="3929417"/>
                      <a:pt x="4364454" y="4035646"/>
                      <a:pt x="4354055" y="4150900"/>
                    </a:cubicBezTo>
                    <a:lnTo>
                      <a:pt x="4353230" y="4159444"/>
                    </a:lnTo>
                    <a:lnTo>
                      <a:pt x="4394115" y="4189194"/>
                    </a:lnTo>
                    <a:cubicBezTo>
                      <a:pt x="4562919" y="4323113"/>
                      <a:pt x="4618740" y="4467438"/>
                      <a:pt x="4617710" y="4468470"/>
                    </a:cubicBezTo>
                    <a:lnTo>
                      <a:pt x="1590574" y="4468470"/>
                    </a:lnTo>
                    <a:cubicBezTo>
                      <a:pt x="1858268" y="4149438"/>
                      <a:pt x="2025118" y="3995423"/>
                      <a:pt x="2454161" y="3966087"/>
                    </a:cubicBezTo>
                    <a:cubicBezTo>
                      <a:pt x="2466078" y="3964253"/>
                      <a:pt x="2494498" y="3962878"/>
                      <a:pt x="2523605" y="3962419"/>
                    </a:cubicBezTo>
                    <a:cubicBezTo>
                      <a:pt x="2552712" y="3961960"/>
                      <a:pt x="2582507" y="3962419"/>
                      <a:pt x="2597175" y="3964252"/>
                    </a:cubicBezTo>
                    <a:cubicBezTo>
                      <a:pt x="2687934" y="3970670"/>
                      <a:pt x="2775942" y="3993589"/>
                      <a:pt x="2858680" y="4026363"/>
                    </a:cubicBezTo>
                    <a:lnTo>
                      <a:pt x="2971981" y="4079045"/>
                    </a:lnTo>
                    <a:lnTo>
                      <a:pt x="3006622" y="4070140"/>
                    </a:lnTo>
                    <a:cubicBezTo>
                      <a:pt x="3047189" y="4060857"/>
                      <a:pt x="3074347" y="4057762"/>
                      <a:pt x="3075722" y="4057762"/>
                    </a:cubicBezTo>
                    <a:cubicBezTo>
                      <a:pt x="3079389" y="4057762"/>
                      <a:pt x="3083056" y="4054095"/>
                      <a:pt x="3083056" y="4052263"/>
                    </a:cubicBezTo>
                    <a:cubicBezTo>
                      <a:pt x="3083056" y="4050428"/>
                      <a:pt x="3081223" y="4046761"/>
                      <a:pt x="3077556" y="4046761"/>
                    </a:cubicBezTo>
                    <a:cubicBezTo>
                      <a:pt x="3051887" y="4041260"/>
                      <a:pt x="3026218" y="4039427"/>
                      <a:pt x="2998714" y="4039427"/>
                    </a:cubicBezTo>
                    <a:cubicBezTo>
                      <a:pt x="2985880" y="4039427"/>
                      <a:pt x="2971212" y="4041260"/>
                      <a:pt x="2956544" y="4035760"/>
                    </a:cubicBezTo>
                    <a:cubicBezTo>
                      <a:pt x="2938209" y="3874411"/>
                      <a:pt x="2927208" y="3744232"/>
                      <a:pt x="2929040" y="3702060"/>
                    </a:cubicBezTo>
                    <a:cubicBezTo>
                      <a:pt x="2929040" y="3691059"/>
                      <a:pt x="2934542" y="3680058"/>
                      <a:pt x="2941876" y="3672724"/>
                    </a:cubicBezTo>
                    <a:cubicBezTo>
                      <a:pt x="2941876" y="3672724"/>
                      <a:pt x="2941876" y="3670891"/>
                      <a:pt x="2943709" y="3670891"/>
                    </a:cubicBezTo>
                    <a:cubicBezTo>
                      <a:pt x="2968462" y="3649806"/>
                      <a:pt x="2994589" y="3632387"/>
                      <a:pt x="3021863" y="3619093"/>
                    </a:cubicBezTo>
                    <a:lnTo>
                      <a:pt x="3100043" y="3594228"/>
                    </a:lnTo>
                    <a:lnTo>
                      <a:pt x="3099559" y="3592049"/>
                    </a:lnTo>
                    <a:cubicBezTo>
                      <a:pt x="3092224" y="3562713"/>
                      <a:pt x="3073889" y="3520543"/>
                      <a:pt x="3029883" y="3502208"/>
                    </a:cubicBezTo>
                    <a:cubicBezTo>
                      <a:pt x="3026218" y="3500374"/>
                      <a:pt x="3020716" y="3498541"/>
                      <a:pt x="3015215" y="3498541"/>
                    </a:cubicBezTo>
                    <a:cubicBezTo>
                      <a:pt x="3002381" y="3498541"/>
                      <a:pt x="2991380" y="3505875"/>
                      <a:pt x="2980379" y="3513209"/>
                    </a:cubicBezTo>
                    <a:cubicBezTo>
                      <a:pt x="2974878" y="3516876"/>
                      <a:pt x="2967545" y="3522376"/>
                      <a:pt x="2956542" y="3522376"/>
                    </a:cubicBezTo>
                    <a:cubicBezTo>
                      <a:pt x="2954710" y="3522376"/>
                      <a:pt x="2951043" y="3522376"/>
                      <a:pt x="2949210" y="3522376"/>
                    </a:cubicBezTo>
                    <a:cubicBezTo>
                      <a:pt x="2940042" y="3522376"/>
                      <a:pt x="2934542" y="3516876"/>
                      <a:pt x="2930875" y="3511375"/>
                    </a:cubicBezTo>
                    <a:cubicBezTo>
                      <a:pt x="2927208" y="3505875"/>
                      <a:pt x="2927208" y="3498541"/>
                      <a:pt x="2929041" y="3489372"/>
                    </a:cubicBezTo>
                    <a:cubicBezTo>
                      <a:pt x="2914372" y="3498541"/>
                      <a:pt x="2896037" y="3505875"/>
                      <a:pt x="2877702" y="3505875"/>
                    </a:cubicBezTo>
                    <a:cubicBezTo>
                      <a:pt x="2868534" y="3505875"/>
                      <a:pt x="2861201" y="3505875"/>
                      <a:pt x="2855700" y="3502208"/>
                    </a:cubicBezTo>
                    <a:cubicBezTo>
                      <a:pt x="2844699" y="3496706"/>
                      <a:pt x="2841032" y="3485705"/>
                      <a:pt x="2842866" y="3472872"/>
                    </a:cubicBezTo>
                    <a:cubicBezTo>
                      <a:pt x="2842866" y="3469205"/>
                      <a:pt x="2844699" y="3463703"/>
                      <a:pt x="2846531" y="3460036"/>
                    </a:cubicBezTo>
                    <a:cubicBezTo>
                      <a:pt x="2833698" y="3461871"/>
                      <a:pt x="2820864" y="3463703"/>
                      <a:pt x="2808029" y="3463703"/>
                    </a:cubicBezTo>
                    <a:cubicBezTo>
                      <a:pt x="2804362" y="3463703"/>
                      <a:pt x="2800694" y="3463703"/>
                      <a:pt x="2797027" y="3463703"/>
                    </a:cubicBezTo>
                    <a:cubicBezTo>
                      <a:pt x="2782359" y="3463703"/>
                      <a:pt x="2758523" y="3452702"/>
                      <a:pt x="2754856" y="3438034"/>
                    </a:cubicBezTo>
                    <a:cubicBezTo>
                      <a:pt x="2753023" y="3430700"/>
                      <a:pt x="2754856" y="3419699"/>
                      <a:pt x="2771358" y="3410532"/>
                    </a:cubicBezTo>
                    <a:cubicBezTo>
                      <a:pt x="2769524" y="3408698"/>
                      <a:pt x="2765859" y="3408698"/>
                      <a:pt x="2764024" y="3406865"/>
                    </a:cubicBezTo>
                    <a:cubicBezTo>
                      <a:pt x="2758523" y="3405031"/>
                      <a:pt x="2753023" y="3401364"/>
                      <a:pt x="2747524" y="3397697"/>
                    </a:cubicBezTo>
                    <a:cubicBezTo>
                      <a:pt x="2740188" y="3392197"/>
                      <a:pt x="2732853" y="3386696"/>
                      <a:pt x="2727354" y="3379362"/>
                    </a:cubicBezTo>
                    <a:cubicBezTo>
                      <a:pt x="2721852" y="3372027"/>
                      <a:pt x="2716353" y="3362861"/>
                      <a:pt x="2714518" y="3353692"/>
                    </a:cubicBezTo>
                    <a:cubicBezTo>
                      <a:pt x="2710853" y="3340859"/>
                      <a:pt x="2712686" y="3328023"/>
                      <a:pt x="2720020" y="3318857"/>
                    </a:cubicBezTo>
                    <a:cubicBezTo>
                      <a:pt x="2723687" y="3313355"/>
                      <a:pt x="2729188" y="3309688"/>
                      <a:pt x="2734688" y="3306021"/>
                    </a:cubicBezTo>
                    <a:cubicBezTo>
                      <a:pt x="2740188" y="3302354"/>
                      <a:pt x="2749356" y="3298687"/>
                      <a:pt x="2758523" y="3296854"/>
                    </a:cubicBezTo>
                    <a:cubicBezTo>
                      <a:pt x="2769524" y="3295020"/>
                      <a:pt x="2780527" y="3293187"/>
                      <a:pt x="2787861" y="3293187"/>
                    </a:cubicBezTo>
                    <a:cubicBezTo>
                      <a:pt x="2787861" y="3293187"/>
                      <a:pt x="2789693" y="3293187"/>
                      <a:pt x="2789693" y="3293187"/>
                    </a:cubicBezTo>
                    <a:cubicBezTo>
                      <a:pt x="2791526" y="3293187"/>
                      <a:pt x="2791526" y="3293187"/>
                      <a:pt x="2791526" y="3293187"/>
                    </a:cubicBezTo>
                    <a:cubicBezTo>
                      <a:pt x="2793360" y="3295020"/>
                      <a:pt x="2795193" y="3295020"/>
                      <a:pt x="2797027" y="3295020"/>
                    </a:cubicBezTo>
                    <a:cubicBezTo>
                      <a:pt x="2797027" y="3295020"/>
                      <a:pt x="2797027" y="3293187"/>
                      <a:pt x="2797027" y="3293187"/>
                    </a:cubicBezTo>
                    <a:cubicBezTo>
                      <a:pt x="2795193" y="3289520"/>
                      <a:pt x="2795193" y="3280352"/>
                      <a:pt x="2802529" y="3273018"/>
                    </a:cubicBezTo>
                    <a:cubicBezTo>
                      <a:pt x="2806196" y="3267518"/>
                      <a:pt x="2811696" y="3263851"/>
                      <a:pt x="2819030" y="3262017"/>
                    </a:cubicBezTo>
                    <a:cubicBezTo>
                      <a:pt x="2820864" y="3260184"/>
                      <a:pt x="2824531" y="3260184"/>
                      <a:pt x="2826364" y="3260184"/>
                    </a:cubicBezTo>
                    <a:cubicBezTo>
                      <a:pt x="2830031" y="3260184"/>
                      <a:pt x="2835532" y="3262017"/>
                      <a:pt x="2839199" y="3263851"/>
                    </a:cubicBezTo>
                    <a:cubicBezTo>
                      <a:pt x="2844699" y="3265684"/>
                      <a:pt x="2850198" y="3267518"/>
                      <a:pt x="2855700" y="3271185"/>
                    </a:cubicBezTo>
                    <a:cubicBezTo>
                      <a:pt x="2855700" y="3269351"/>
                      <a:pt x="2855700" y="3269351"/>
                      <a:pt x="2855700" y="3267518"/>
                    </a:cubicBezTo>
                    <a:cubicBezTo>
                      <a:pt x="2855700" y="3267518"/>
                      <a:pt x="2855700" y="3265684"/>
                      <a:pt x="2855700" y="3265684"/>
                    </a:cubicBezTo>
                    <a:cubicBezTo>
                      <a:pt x="2859367" y="3254682"/>
                      <a:pt x="2866701" y="3247348"/>
                      <a:pt x="2879537" y="3247348"/>
                    </a:cubicBezTo>
                    <a:cubicBezTo>
                      <a:pt x="2885036" y="3245516"/>
                      <a:pt x="2890538" y="3247348"/>
                      <a:pt x="2894205" y="3249183"/>
                    </a:cubicBezTo>
                    <a:cubicBezTo>
                      <a:pt x="2907038" y="3254682"/>
                      <a:pt x="2921707" y="3263851"/>
                      <a:pt x="2930875" y="3274852"/>
                    </a:cubicBezTo>
                    <a:cubicBezTo>
                      <a:pt x="2934542" y="3269351"/>
                      <a:pt x="2938207" y="3267518"/>
                      <a:pt x="2943709" y="3267518"/>
                    </a:cubicBezTo>
                    <a:cubicBezTo>
                      <a:pt x="2951043" y="3267518"/>
                      <a:pt x="2960209" y="3271185"/>
                      <a:pt x="2971212" y="3280352"/>
                    </a:cubicBezTo>
                    <a:cubicBezTo>
                      <a:pt x="3015215" y="3315189"/>
                      <a:pt x="3053720" y="3353692"/>
                      <a:pt x="3086723" y="3399531"/>
                    </a:cubicBezTo>
                    <a:cubicBezTo>
                      <a:pt x="3108725" y="3428867"/>
                      <a:pt x="3125226" y="3460036"/>
                      <a:pt x="3138061" y="3491207"/>
                    </a:cubicBezTo>
                    <a:cubicBezTo>
                      <a:pt x="3127060" y="3394030"/>
                      <a:pt x="3101391" y="3318857"/>
                      <a:pt x="3068388" y="3300521"/>
                    </a:cubicBezTo>
                    <a:cubicBezTo>
                      <a:pt x="3066553" y="3300521"/>
                      <a:pt x="3066553" y="3300521"/>
                      <a:pt x="3066553" y="3300521"/>
                    </a:cubicBezTo>
                    <a:cubicBezTo>
                      <a:pt x="3061054" y="3296854"/>
                      <a:pt x="3057387" y="3293187"/>
                      <a:pt x="3051885" y="3291353"/>
                    </a:cubicBezTo>
                    <a:cubicBezTo>
                      <a:pt x="3050053" y="3291353"/>
                      <a:pt x="3050053" y="3289520"/>
                      <a:pt x="3048218" y="3289520"/>
                    </a:cubicBezTo>
                    <a:cubicBezTo>
                      <a:pt x="3039052" y="3284019"/>
                      <a:pt x="3024383" y="3274852"/>
                      <a:pt x="3018884" y="3265684"/>
                    </a:cubicBezTo>
                    <a:cubicBezTo>
                      <a:pt x="3007883" y="3249183"/>
                      <a:pt x="3007883" y="3234515"/>
                      <a:pt x="3018884" y="3225346"/>
                    </a:cubicBezTo>
                    <a:cubicBezTo>
                      <a:pt x="3024383" y="3221679"/>
                      <a:pt x="3033550" y="3218012"/>
                      <a:pt x="3042719" y="3218012"/>
                    </a:cubicBezTo>
                    <a:cubicBezTo>
                      <a:pt x="3044553" y="3218012"/>
                      <a:pt x="3046386" y="3218012"/>
                      <a:pt x="3048218" y="3218012"/>
                    </a:cubicBezTo>
                    <a:cubicBezTo>
                      <a:pt x="3044553" y="3216180"/>
                      <a:pt x="3042719" y="3212513"/>
                      <a:pt x="3040886" y="3210678"/>
                    </a:cubicBezTo>
                    <a:cubicBezTo>
                      <a:pt x="3020716" y="3188676"/>
                      <a:pt x="2998714" y="3163007"/>
                      <a:pt x="3000549" y="3131838"/>
                    </a:cubicBezTo>
                    <a:cubicBezTo>
                      <a:pt x="3000549" y="3117170"/>
                      <a:pt x="3011548" y="3097000"/>
                      <a:pt x="3029883" y="3095168"/>
                    </a:cubicBezTo>
                    <a:cubicBezTo>
                      <a:pt x="3031717" y="3095168"/>
                      <a:pt x="3031717" y="3095168"/>
                      <a:pt x="3031717" y="3095168"/>
                    </a:cubicBezTo>
                    <a:cubicBezTo>
                      <a:pt x="3039052" y="3095168"/>
                      <a:pt x="3044553" y="3097000"/>
                      <a:pt x="3048218" y="3100667"/>
                    </a:cubicBezTo>
                    <a:cubicBezTo>
                      <a:pt x="3035384" y="3078665"/>
                      <a:pt x="3022551" y="3056663"/>
                      <a:pt x="3022551" y="3032828"/>
                    </a:cubicBezTo>
                    <a:cubicBezTo>
                      <a:pt x="3020716" y="3016326"/>
                      <a:pt x="3026218" y="2990656"/>
                      <a:pt x="3042719" y="2979655"/>
                    </a:cubicBezTo>
                    <a:cubicBezTo>
                      <a:pt x="3048218" y="2974156"/>
                      <a:pt x="3055554" y="2972321"/>
                      <a:pt x="3062888" y="2972321"/>
                    </a:cubicBezTo>
                    <a:cubicBezTo>
                      <a:pt x="3075722" y="2972321"/>
                      <a:pt x="3088555" y="2977823"/>
                      <a:pt x="3095891" y="2985157"/>
                    </a:cubicBezTo>
                    <a:cubicBezTo>
                      <a:pt x="3099559" y="2944819"/>
                      <a:pt x="3119726" y="2913649"/>
                      <a:pt x="3147230" y="2913649"/>
                    </a:cubicBezTo>
                    <a:close/>
                    <a:moveTo>
                      <a:pt x="2149795" y="1162643"/>
                    </a:moveTo>
                    <a:cubicBezTo>
                      <a:pt x="2177299" y="1162643"/>
                      <a:pt x="2199301" y="1191979"/>
                      <a:pt x="2202968" y="1232316"/>
                    </a:cubicBezTo>
                    <a:cubicBezTo>
                      <a:pt x="2210302" y="1224982"/>
                      <a:pt x="2223136" y="1217648"/>
                      <a:pt x="2235972" y="1217648"/>
                    </a:cubicBezTo>
                    <a:cubicBezTo>
                      <a:pt x="2243306" y="1217648"/>
                      <a:pt x="2250640" y="1219481"/>
                      <a:pt x="2256141" y="1223148"/>
                    </a:cubicBezTo>
                    <a:cubicBezTo>
                      <a:pt x="2272642" y="1232316"/>
                      <a:pt x="2278142" y="1257986"/>
                      <a:pt x="2278142" y="1276321"/>
                    </a:cubicBezTo>
                    <a:cubicBezTo>
                      <a:pt x="2278142" y="1300157"/>
                      <a:pt x="2265308" y="1323992"/>
                      <a:pt x="2254307" y="1344162"/>
                    </a:cubicBezTo>
                    <a:cubicBezTo>
                      <a:pt x="2259806" y="1340493"/>
                      <a:pt x="2263475" y="1338660"/>
                      <a:pt x="2270809" y="1338660"/>
                    </a:cubicBezTo>
                    <a:cubicBezTo>
                      <a:pt x="2272642" y="1338660"/>
                      <a:pt x="2272642" y="1338660"/>
                      <a:pt x="2272642" y="1338660"/>
                    </a:cubicBezTo>
                    <a:cubicBezTo>
                      <a:pt x="2290977" y="1338660"/>
                      <a:pt x="2301978" y="1358828"/>
                      <a:pt x="2303813" y="1373498"/>
                    </a:cubicBezTo>
                    <a:cubicBezTo>
                      <a:pt x="2305645" y="1404667"/>
                      <a:pt x="2283643" y="1430336"/>
                      <a:pt x="2265308" y="1454173"/>
                    </a:cubicBezTo>
                    <a:cubicBezTo>
                      <a:pt x="2261641" y="1456005"/>
                      <a:pt x="2259806" y="1459672"/>
                      <a:pt x="2257974" y="1461505"/>
                    </a:cubicBezTo>
                    <a:cubicBezTo>
                      <a:pt x="2259806" y="1461505"/>
                      <a:pt x="2261641" y="1461505"/>
                      <a:pt x="2263475" y="1461505"/>
                    </a:cubicBezTo>
                    <a:cubicBezTo>
                      <a:pt x="2272642" y="1461505"/>
                      <a:pt x="2281811" y="1463339"/>
                      <a:pt x="2287310" y="1468839"/>
                    </a:cubicBezTo>
                    <a:cubicBezTo>
                      <a:pt x="2298311" y="1478007"/>
                      <a:pt x="2298311" y="1492676"/>
                      <a:pt x="2289145" y="1509178"/>
                    </a:cubicBezTo>
                    <a:cubicBezTo>
                      <a:pt x="2283643" y="1518345"/>
                      <a:pt x="2270809" y="1527513"/>
                      <a:pt x="2259806" y="1533013"/>
                    </a:cubicBezTo>
                    <a:cubicBezTo>
                      <a:pt x="2257974" y="1533013"/>
                      <a:pt x="2257974" y="1534845"/>
                      <a:pt x="2256141" y="1534845"/>
                    </a:cubicBezTo>
                    <a:cubicBezTo>
                      <a:pt x="2250640" y="1538514"/>
                      <a:pt x="2246973" y="1542180"/>
                      <a:pt x="2241471" y="1545848"/>
                    </a:cubicBezTo>
                    <a:cubicBezTo>
                      <a:pt x="2239639" y="1545848"/>
                      <a:pt x="2239639" y="1545848"/>
                      <a:pt x="2239639" y="1545848"/>
                    </a:cubicBezTo>
                    <a:cubicBezTo>
                      <a:pt x="2208470" y="1564184"/>
                      <a:pt x="2182801" y="1641189"/>
                      <a:pt x="2173632" y="1738367"/>
                    </a:cubicBezTo>
                    <a:cubicBezTo>
                      <a:pt x="2184633" y="1707196"/>
                      <a:pt x="2201136" y="1674195"/>
                      <a:pt x="2221304" y="1644856"/>
                    </a:cubicBezTo>
                    <a:cubicBezTo>
                      <a:pt x="2252474" y="1599019"/>
                      <a:pt x="2290977" y="1558682"/>
                      <a:pt x="2333147" y="1523844"/>
                    </a:cubicBezTo>
                    <a:cubicBezTo>
                      <a:pt x="2344150" y="1516510"/>
                      <a:pt x="2353317" y="1511011"/>
                      <a:pt x="2360651" y="1511011"/>
                    </a:cubicBezTo>
                    <a:cubicBezTo>
                      <a:pt x="2366152" y="1511011"/>
                      <a:pt x="2371652" y="1512843"/>
                      <a:pt x="2373484" y="1518345"/>
                    </a:cubicBezTo>
                    <a:cubicBezTo>
                      <a:pt x="2382653" y="1507344"/>
                      <a:pt x="2395488" y="1498175"/>
                      <a:pt x="2410155" y="1492676"/>
                    </a:cubicBezTo>
                    <a:cubicBezTo>
                      <a:pt x="2413824" y="1490843"/>
                      <a:pt x="2419323" y="1489009"/>
                      <a:pt x="2424823" y="1489009"/>
                    </a:cubicBezTo>
                    <a:cubicBezTo>
                      <a:pt x="2435826" y="1487174"/>
                      <a:pt x="2444992" y="1494508"/>
                      <a:pt x="2448659" y="1505509"/>
                    </a:cubicBezTo>
                    <a:cubicBezTo>
                      <a:pt x="2448659" y="1505509"/>
                      <a:pt x="2448659" y="1507344"/>
                      <a:pt x="2448659" y="1507344"/>
                    </a:cubicBezTo>
                    <a:cubicBezTo>
                      <a:pt x="2448659" y="1509178"/>
                      <a:pt x="2448659" y="1509178"/>
                      <a:pt x="2448659" y="1511011"/>
                    </a:cubicBezTo>
                    <a:cubicBezTo>
                      <a:pt x="2454161" y="1507344"/>
                      <a:pt x="2459661" y="1503677"/>
                      <a:pt x="2465160" y="1501844"/>
                    </a:cubicBezTo>
                    <a:cubicBezTo>
                      <a:pt x="2468829" y="1500010"/>
                      <a:pt x="2474329" y="1498175"/>
                      <a:pt x="2477996" y="1498175"/>
                    </a:cubicBezTo>
                    <a:cubicBezTo>
                      <a:pt x="2481663" y="1498175"/>
                      <a:pt x="2483495" y="1498175"/>
                      <a:pt x="2485330" y="1498175"/>
                    </a:cubicBezTo>
                    <a:cubicBezTo>
                      <a:pt x="2492664" y="1500010"/>
                      <a:pt x="2498163" y="1503677"/>
                      <a:pt x="2501830" y="1509178"/>
                    </a:cubicBezTo>
                    <a:cubicBezTo>
                      <a:pt x="2510999" y="1516510"/>
                      <a:pt x="2509166" y="1525679"/>
                      <a:pt x="2509166" y="1529346"/>
                    </a:cubicBezTo>
                    <a:cubicBezTo>
                      <a:pt x="2509166" y="1531178"/>
                      <a:pt x="2509166" y="1531178"/>
                      <a:pt x="2509166" y="1531178"/>
                    </a:cubicBezTo>
                    <a:cubicBezTo>
                      <a:pt x="2510999" y="1529346"/>
                      <a:pt x="2512833" y="1529346"/>
                      <a:pt x="2514666" y="1529346"/>
                    </a:cubicBezTo>
                    <a:cubicBezTo>
                      <a:pt x="2516499" y="1529346"/>
                      <a:pt x="2516499" y="1529346"/>
                      <a:pt x="2516499" y="1529346"/>
                    </a:cubicBezTo>
                    <a:cubicBezTo>
                      <a:pt x="2516499" y="1529346"/>
                      <a:pt x="2518333" y="1529346"/>
                      <a:pt x="2518333" y="1529346"/>
                    </a:cubicBezTo>
                    <a:cubicBezTo>
                      <a:pt x="2525667" y="1529346"/>
                      <a:pt x="2536668" y="1531178"/>
                      <a:pt x="2547669" y="1533013"/>
                    </a:cubicBezTo>
                    <a:cubicBezTo>
                      <a:pt x="2558670" y="1536680"/>
                      <a:pt x="2566004" y="1538514"/>
                      <a:pt x="2577006" y="1542180"/>
                    </a:cubicBezTo>
                    <a:cubicBezTo>
                      <a:pt x="2582507" y="1547681"/>
                      <a:pt x="2588007" y="1551348"/>
                      <a:pt x="2591674" y="1555015"/>
                    </a:cubicBezTo>
                    <a:cubicBezTo>
                      <a:pt x="2599008" y="1566016"/>
                      <a:pt x="2602675" y="1577017"/>
                      <a:pt x="2599008" y="1589851"/>
                    </a:cubicBezTo>
                    <a:cubicBezTo>
                      <a:pt x="2597175" y="1599019"/>
                      <a:pt x="2591674" y="1608186"/>
                      <a:pt x="2586174" y="1615520"/>
                    </a:cubicBezTo>
                    <a:cubicBezTo>
                      <a:pt x="2580673" y="1621022"/>
                      <a:pt x="2573339" y="1628356"/>
                      <a:pt x="2566004" y="1633855"/>
                    </a:cubicBezTo>
                    <a:cubicBezTo>
                      <a:pt x="2560505" y="1637524"/>
                      <a:pt x="2555003" y="1641189"/>
                      <a:pt x="2549504" y="1644856"/>
                    </a:cubicBezTo>
                    <a:cubicBezTo>
                      <a:pt x="2547669" y="1646691"/>
                      <a:pt x="2544002" y="1646691"/>
                      <a:pt x="2542170" y="1648525"/>
                    </a:cubicBezTo>
                    <a:cubicBezTo>
                      <a:pt x="2558670" y="1657692"/>
                      <a:pt x="2560505" y="1666860"/>
                      <a:pt x="2558670" y="1674195"/>
                    </a:cubicBezTo>
                    <a:cubicBezTo>
                      <a:pt x="2555003" y="1690695"/>
                      <a:pt x="2531169" y="1699862"/>
                      <a:pt x="2516499" y="1701696"/>
                    </a:cubicBezTo>
                    <a:cubicBezTo>
                      <a:pt x="2512833" y="1701696"/>
                      <a:pt x="2509166" y="1701696"/>
                      <a:pt x="2505499" y="1701696"/>
                    </a:cubicBezTo>
                    <a:cubicBezTo>
                      <a:pt x="2492664" y="1701696"/>
                      <a:pt x="2479828" y="1699862"/>
                      <a:pt x="2466995" y="1698029"/>
                    </a:cubicBezTo>
                    <a:cubicBezTo>
                      <a:pt x="2470662" y="1701696"/>
                      <a:pt x="2472496" y="1707196"/>
                      <a:pt x="2472496" y="1710865"/>
                    </a:cubicBezTo>
                    <a:cubicBezTo>
                      <a:pt x="2476163" y="1723698"/>
                      <a:pt x="2470662" y="1734700"/>
                      <a:pt x="2461493" y="1740201"/>
                    </a:cubicBezTo>
                    <a:cubicBezTo>
                      <a:pt x="2455994" y="1743866"/>
                      <a:pt x="2448659" y="1745701"/>
                      <a:pt x="2439493" y="1745701"/>
                    </a:cubicBezTo>
                    <a:cubicBezTo>
                      <a:pt x="2422990" y="1745701"/>
                      <a:pt x="2402823" y="1740201"/>
                      <a:pt x="2388153" y="1731032"/>
                    </a:cubicBezTo>
                    <a:cubicBezTo>
                      <a:pt x="2389987" y="1738367"/>
                      <a:pt x="2389987" y="1747535"/>
                      <a:pt x="2386320" y="1753035"/>
                    </a:cubicBezTo>
                    <a:cubicBezTo>
                      <a:pt x="2382653" y="1760369"/>
                      <a:pt x="2377153" y="1764036"/>
                      <a:pt x="2367985" y="1765870"/>
                    </a:cubicBezTo>
                    <a:cubicBezTo>
                      <a:pt x="2366152" y="1765870"/>
                      <a:pt x="2362485" y="1765870"/>
                      <a:pt x="2360651" y="1765870"/>
                    </a:cubicBezTo>
                    <a:cubicBezTo>
                      <a:pt x="2349650" y="1765870"/>
                      <a:pt x="2340483" y="1762201"/>
                      <a:pt x="2334982" y="1758536"/>
                    </a:cubicBezTo>
                    <a:cubicBezTo>
                      <a:pt x="2323980" y="1753035"/>
                      <a:pt x="2311147" y="1745701"/>
                      <a:pt x="2298311" y="1745701"/>
                    </a:cubicBezTo>
                    <a:cubicBezTo>
                      <a:pt x="2294644" y="1745701"/>
                      <a:pt x="2289145" y="1745701"/>
                      <a:pt x="2283643" y="1749368"/>
                    </a:cubicBezTo>
                    <a:cubicBezTo>
                      <a:pt x="2239639" y="1769537"/>
                      <a:pt x="2223136" y="1811707"/>
                      <a:pt x="2215804" y="1842878"/>
                    </a:cubicBezTo>
                    <a:lnTo>
                      <a:pt x="2214868" y="1847088"/>
                    </a:lnTo>
                    <a:lnTo>
                      <a:pt x="2292351" y="1869463"/>
                    </a:lnTo>
                    <a:cubicBezTo>
                      <a:pt x="2318937" y="1881381"/>
                      <a:pt x="2343232" y="1896966"/>
                      <a:pt x="2364318" y="1916217"/>
                    </a:cubicBezTo>
                    <a:cubicBezTo>
                      <a:pt x="2373484" y="1925386"/>
                      <a:pt x="2380818" y="1936387"/>
                      <a:pt x="2380818" y="1949222"/>
                    </a:cubicBezTo>
                    <a:cubicBezTo>
                      <a:pt x="2382653" y="1969390"/>
                      <a:pt x="2380818" y="2007893"/>
                      <a:pt x="2378986" y="2059233"/>
                    </a:cubicBezTo>
                    <a:cubicBezTo>
                      <a:pt x="2371652" y="2059233"/>
                      <a:pt x="2366150" y="2059233"/>
                      <a:pt x="2358816" y="2059233"/>
                    </a:cubicBezTo>
                    <a:cubicBezTo>
                      <a:pt x="2333147" y="2061066"/>
                      <a:pt x="2305645" y="2062898"/>
                      <a:pt x="2281808" y="2068400"/>
                    </a:cubicBezTo>
                    <a:cubicBezTo>
                      <a:pt x="2278141" y="2068400"/>
                      <a:pt x="2276309" y="2072067"/>
                      <a:pt x="2276309" y="2073899"/>
                    </a:cubicBezTo>
                    <a:cubicBezTo>
                      <a:pt x="2276309" y="2077568"/>
                      <a:pt x="2279976" y="2079401"/>
                      <a:pt x="2283643" y="2079401"/>
                    </a:cubicBezTo>
                    <a:cubicBezTo>
                      <a:pt x="2285476" y="2079401"/>
                      <a:pt x="2323980" y="2083068"/>
                      <a:pt x="2378986" y="2095903"/>
                    </a:cubicBezTo>
                    <a:cubicBezTo>
                      <a:pt x="2371652" y="2205914"/>
                      <a:pt x="2360651" y="2359928"/>
                      <a:pt x="2344148" y="2519444"/>
                    </a:cubicBezTo>
                    <a:cubicBezTo>
                      <a:pt x="2338648" y="2519444"/>
                      <a:pt x="2331314" y="2519444"/>
                      <a:pt x="2323980" y="2519444"/>
                    </a:cubicBezTo>
                    <a:cubicBezTo>
                      <a:pt x="2298311" y="2521279"/>
                      <a:pt x="2270807" y="2523111"/>
                      <a:pt x="2246973" y="2528611"/>
                    </a:cubicBezTo>
                    <a:cubicBezTo>
                      <a:pt x="2243306" y="2528611"/>
                      <a:pt x="2241471" y="2532280"/>
                      <a:pt x="2241471" y="2534112"/>
                    </a:cubicBezTo>
                    <a:cubicBezTo>
                      <a:pt x="2241471" y="2537779"/>
                      <a:pt x="2245138" y="2539614"/>
                      <a:pt x="2248805" y="2539614"/>
                    </a:cubicBezTo>
                    <a:cubicBezTo>
                      <a:pt x="2250640" y="2539614"/>
                      <a:pt x="2287310" y="2543279"/>
                      <a:pt x="2342315" y="2556115"/>
                    </a:cubicBezTo>
                    <a:cubicBezTo>
                      <a:pt x="2340481" y="2572617"/>
                      <a:pt x="2338648" y="2590952"/>
                      <a:pt x="2336814" y="2609287"/>
                    </a:cubicBezTo>
                    <a:cubicBezTo>
                      <a:pt x="2320313" y="2766968"/>
                      <a:pt x="2303811" y="2887982"/>
                      <a:pt x="2289143" y="2977823"/>
                    </a:cubicBezTo>
                    <a:cubicBezTo>
                      <a:pt x="2263473" y="2979657"/>
                      <a:pt x="2235972" y="2981490"/>
                      <a:pt x="2212135" y="2986989"/>
                    </a:cubicBezTo>
                    <a:cubicBezTo>
                      <a:pt x="2208468" y="2986989"/>
                      <a:pt x="2206635" y="2990658"/>
                      <a:pt x="2206635" y="2992491"/>
                    </a:cubicBezTo>
                    <a:cubicBezTo>
                      <a:pt x="2206635" y="2996158"/>
                      <a:pt x="2210302" y="2997992"/>
                      <a:pt x="2213969" y="2997992"/>
                    </a:cubicBezTo>
                    <a:cubicBezTo>
                      <a:pt x="2213969" y="2997992"/>
                      <a:pt x="2243306" y="2999825"/>
                      <a:pt x="2285476" y="3008994"/>
                    </a:cubicBezTo>
                    <a:cubicBezTo>
                      <a:pt x="2248805" y="3219847"/>
                      <a:pt x="2221303" y="3254685"/>
                      <a:pt x="2210302" y="3267518"/>
                    </a:cubicBezTo>
                    <a:cubicBezTo>
                      <a:pt x="2210302" y="3267518"/>
                      <a:pt x="2208468" y="3269353"/>
                      <a:pt x="2208468" y="3269353"/>
                    </a:cubicBezTo>
                    <a:cubicBezTo>
                      <a:pt x="2201134" y="3276685"/>
                      <a:pt x="2188300" y="3282186"/>
                      <a:pt x="2177299" y="3282186"/>
                    </a:cubicBezTo>
                    <a:cubicBezTo>
                      <a:pt x="2164464" y="3282186"/>
                      <a:pt x="2151630" y="3276685"/>
                      <a:pt x="2142461" y="3267518"/>
                    </a:cubicBezTo>
                    <a:cubicBezTo>
                      <a:pt x="2127793" y="3249183"/>
                      <a:pt x="2085623" y="3201512"/>
                      <a:pt x="2021449" y="2788972"/>
                    </a:cubicBezTo>
                    <a:cubicBezTo>
                      <a:pt x="2067288" y="2777971"/>
                      <a:pt x="2098457" y="2774304"/>
                      <a:pt x="2100291" y="2774304"/>
                    </a:cubicBezTo>
                    <a:cubicBezTo>
                      <a:pt x="2103958" y="2774304"/>
                      <a:pt x="2107625" y="2770637"/>
                      <a:pt x="2107625" y="2768802"/>
                    </a:cubicBezTo>
                    <a:cubicBezTo>
                      <a:pt x="2107625" y="2766968"/>
                      <a:pt x="2105791" y="2763301"/>
                      <a:pt x="2102124" y="2763301"/>
                    </a:cubicBezTo>
                    <a:cubicBezTo>
                      <a:pt x="2076455" y="2757801"/>
                      <a:pt x="2050786" y="2755969"/>
                      <a:pt x="2023284" y="2755969"/>
                    </a:cubicBezTo>
                    <a:cubicBezTo>
                      <a:pt x="2019617" y="2755969"/>
                      <a:pt x="2017782" y="2755969"/>
                      <a:pt x="2015950" y="2755969"/>
                    </a:cubicBezTo>
                    <a:cubicBezTo>
                      <a:pt x="2008616" y="2711962"/>
                      <a:pt x="2003114" y="2664293"/>
                      <a:pt x="1995780" y="2612954"/>
                    </a:cubicBezTo>
                    <a:cubicBezTo>
                      <a:pt x="1982946" y="2517612"/>
                      <a:pt x="1970111" y="2420434"/>
                      <a:pt x="1960944" y="2332426"/>
                    </a:cubicBezTo>
                    <a:cubicBezTo>
                      <a:pt x="2025116" y="2312256"/>
                      <a:pt x="2072788" y="2306757"/>
                      <a:pt x="2074622" y="2306757"/>
                    </a:cubicBezTo>
                    <a:cubicBezTo>
                      <a:pt x="2078289" y="2306757"/>
                      <a:pt x="2081956" y="2303090"/>
                      <a:pt x="2081956" y="2301255"/>
                    </a:cubicBezTo>
                    <a:cubicBezTo>
                      <a:pt x="2081956" y="2299423"/>
                      <a:pt x="2080122" y="2295755"/>
                      <a:pt x="2076455" y="2295755"/>
                    </a:cubicBezTo>
                    <a:cubicBezTo>
                      <a:pt x="2050786" y="2290256"/>
                      <a:pt x="2025116" y="2288421"/>
                      <a:pt x="1997615" y="2288421"/>
                    </a:cubicBezTo>
                    <a:cubicBezTo>
                      <a:pt x="1984779" y="2288421"/>
                      <a:pt x="1970111" y="2288421"/>
                      <a:pt x="1957277" y="2290256"/>
                    </a:cubicBezTo>
                    <a:lnTo>
                      <a:pt x="1954786" y="2266872"/>
                    </a:lnTo>
                    <a:lnTo>
                      <a:pt x="1903159" y="2258359"/>
                    </a:lnTo>
                    <a:cubicBezTo>
                      <a:pt x="1760775" y="2230211"/>
                      <a:pt x="1587593" y="2170193"/>
                      <a:pt x="1469560" y="2040701"/>
                    </a:cubicBezTo>
                    <a:cubicBezTo>
                      <a:pt x="1427390" y="1993030"/>
                      <a:pt x="1398054" y="1939859"/>
                      <a:pt x="1368718" y="1881184"/>
                    </a:cubicBezTo>
                    <a:lnTo>
                      <a:pt x="1357716" y="2554085"/>
                    </a:lnTo>
                    <a:lnTo>
                      <a:pt x="1552069" y="4226252"/>
                    </a:lnTo>
                    <a:cubicBezTo>
                      <a:pt x="1568570" y="4345431"/>
                      <a:pt x="1486063" y="4455442"/>
                      <a:pt x="1368718" y="4466443"/>
                    </a:cubicBezTo>
                    <a:cubicBezTo>
                      <a:pt x="1251373" y="4482944"/>
                      <a:pt x="1143194" y="4396770"/>
                      <a:pt x="1132193" y="4279423"/>
                    </a:cubicBezTo>
                    <a:lnTo>
                      <a:pt x="954343" y="2761274"/>
                    </a:lnTo>
                    <a:lnTo>
                      <a:pt x="776491" y="4279423"/>
                    </a:lnTo>
                    <a:cubicBezTo>
                      <a:pt x="763657" y="4391268"/>
                      <a:pt x="675649" y="4468276"/>
                      <a:pt x="569305" y="4468276"/>
                    </a:cubicBezTo>
                    <a:lnTo>
                      <a:pt x="545468" y="4468276"/>
                    </a:lnTo>
                    <a:cubicBezTo>
                      <a:pt x="433625" y="4449941"/>
                      <a:pt x="351116" y="4349098"/>
                      <a:pt x="362117" y="4231753"/>
                    </a:cubicBezTo>
                    <a:lnTo>
                      <a:pt x="563803" y="2559587"/>
                    </a:lnTo>
                    <a:lnTo>
                      <a:pt x="552802" y="1910521"/>
                    </a:lnTo>
                    <a:cubicBezTo>
                      <a:pt x="547303" y="1921524"/>
                      <a:pt x="547303" y="1934357"/>
                      <a:pt x="541801" y="1939859"/>
                    </a:cubicBezTo>
                    <a:cubicBezTo>
                      <a:pt x="501464" y="2033367"/>
                      <a:pt x="435457" y="2341398"/>
                      <a:pt x="400621" y="2511915"/>
                    </a:cubicBezTo>
                    <a:cubicBezTo>
                      <a:pt x="384119" y="2607256"/>
                      <a:pt x="301612" y="2671430"/>
                      <a:pt x="206269" y="2671430"/>
                    </a:cubicBezTo>
                    <a:cubicBezTo>
                      <a:pt x="187934" y="2671430"/>
                      <a:pt x="175098" y="2665929"/>
                      <a:pt x="164097" y="2665929"/>
                    </a:cubicBezTo>
                    <a:cubicBezTo>
                      <a:pt x="52254" y="2642094"/>
                      <a:pt x="-19254" y="2535750"/>
                      <a:pt x="4582" y="2429406"/>
                    </a:cubicBezTo>
                    <a:cubicBezTo>
                      <a:pt x="15583" y="2383569"/>
                      <a:pt x="98091" y="1945358"/>
                      <a:pt x="169599" y="1780342"/>
                    </a:cubicBezTo>
                    <a:cubicBezTo>
                      <a:pt x="175098" y="1763839"/>
                      <a:pt x="182432" y="1740005"/>
                      <a:pt x="193433" y="1716168"/>
                    </a:cubicBezTo>
                    <a:cubicBezTo>
                      <a:pt x="264941" y="1527317"/>
                      <a:pt x="395120" y="1178949"/>
                      <a:pt x="725153" y="1178949"/>
                    </a:cubicBezTo>
                    <a:lnTo>
                      <a:pt x="1211035" y="1178949"/>
                    </a:lnTo>
                    <a:cubicBezTo>
                      <a:pt x="1489730" y="1178949"/>
                      <a:pt x="1625410" y="1461310"/>
                      <a:pt x="1713419" y="1644662"/>
                    </a:cubicBezTo>
                    <a:cubicBezTo>
                      <a:pt x="1735421" y="1686832"/>
                      <a:pt x="1766590" y="1751006"/>
                      <a:pt x="1777591" y="1769341"/>
                    </a:cubicBezTo>
                    <a:cubicBezTo>
                      <a:pt x="1813345" y="1806927"/>
                      <a:pt x="1873851" y="1834888"/>
                      <a:pt x="1938024" y="1854140"/>
                    </a:cubicBezTo>
                    <a:lnTo>
                      <a:pt x="2020257" y="1873305"/>
                    </a:lnTo>
                    <a:lnTo>
                      <a:pt x="2022596" y="1871755"/>
                    </a:lnTo>
                    <a:cubicBezTo>
                      <a:pt x="2049870" y="1858462"/>
                      <a:pt x="2078289" y="1849294"/>
                      <a:pt x="2107625" y="1844711"/>
                    </a:cubicBezTo>
                    <a:lnTo>
                      <a:pt x="2109813" y="1844468"/>
                    </a:lnTo>
                    <a:lnTo>
                      <a:pt x="2109460" y="1842878"/>
                    </a:lnTo>
                    <a:cubicBezTo>
                      <a:pt x="2102124" y="1811707"/>
                      <a:pt x="2083789" y="1769537"/>
                      <a:pt x="2039785" y="1751202"/>
                    </a:cubicBezTo>
                    <a:cubicBezTo>
                      <a:pt x="2036119" y="1749368"/>
                      <a:pt x="2030618" y="1747535"/>
                      <a:pt x="2025118" y="1747535"/>
                    </a:cubicBezTo>
                    <a:cubicBezTo>
                      <a:pt x="2014117" y="1747535"/>
                      <a:pt x="2001282" y="1754867"/>
                      <a:pt x="1990281" y="1762201"/>
                    </a:cubicBezTo>
                    <a:cubicBezTo>
                      <a:pt x="1982947" y="1765870"/>
                      <a:pt x="1975612" y="1771370"/>
                      <a:pt x="1964611" y="1771370"/>
                    </a:cubicBezTo>
                    <a:cubicBezTo>
                      <a:pt x="1962779" y="1771370"/>
                      <a:pt x="1959112" y="1771370"/>
                      <a:pt x="1957277" y="1771370"/>
                    </a:cubicBezTo>
                    <a:cubicBezTo>
                      <a:pt x="1948109" y="1771370"/>
                      <a:pt x="1942609" y="1765870"/>
                      <a:pt x="1938942" y="1760369"/>
                    </a:cubicBezTo>
                    <a:cubicBezTo>
                      <a:pt x="1935275" y="1754867"/>
                      <a:pt x="1935275" y="1747535"/>
                      <a:pt x="1937108" y="1738367"/>
                    </a:cubicBezTo>
                    <a:cubicBezTo>
                      <a:pt x="1922441" y="1747535"/>
                      <a:pt x="1904106" y="1754867"/>
                      <a:pt x="1885771" y="1754867"/>
                    </a:cubicBezTo>
                    <a:cubicBezTo>
                      <a:pt x="1876603" y="1754867"/>
                      <a:pt x="1869269" y="1754867"/>
                      <a:pt x="1863767" y="1751202"/>
                    </a:cubicBezTo>
                    <a:cubicBezTo>
                      <a:pt x="1852768" y="1745701"/>
                      <a:pt x="1849101" y="1734700"/>
                      <a:pt x="1850933" y="1721866"/>
                    </a:cubicBezTo>
                    <a:cubicBezTo>
                      <a:pt x="1850933" y="1718197"/>
                      <a:pt x="1852768" y="1712697"/>
                      <a:pt x="1854600" y="1709030"/>
                    </a:cubicBezTo>
                    <a:cubicBezTo>
                      <a:pt x="1841767" y="1710865"/>
                      <a:pt x="1828931" y="1712697"/>
                      <a:pt x="1816098" y="1712697"/>
                    </a:cubicBezTo>
                    <a:cubicBezTo>
                      <a:pt x="1812431" y="1712697"/>
                      <a:pt x="1808762" y="1712697"/>
                      <a:pt x="1805096" y="1712697"/>
                    </a:cubicBezTo>
                    <a:cubicBezTo>
                      <a:pt x="1788594" y="1712697"/>
                      <a:pt x="1764757" y="1701696"/>
                      <a:pt x="1761092" y="1687028"/>
                    </a:cubicBezTo>
                    <a:cubicBezTo>
                      <a:pt x="1759258" y="1679694"/>
                      <a:pt x="1761092" y="1668693"/>
                      <a:pt x="1777593" y="1659524"/>
                    </a:cubicBezTo>
                    <a:cubicBezTo>
                      <a:pt x="1775760" y="1657692"/>
                      <a:pt x="1772091" y="1657692"/>
                      <a:pt x="1770259" y="1655859"/>
                    </a:cubicBezTo>
                    <a:cubicBezTo>
                      <a:pt x="1764757" y="1654025"/>
                      <a:pt x="1759258" y="1650358"/>
                      <a:pt x="1753756" y="1646691"/>
                    </a:cubicBezTo>
                    <a:cubicBezTo>
                      <a:pt x="1746422" y="1641189"/>
                      <a:pt x="1739090" y="1635690"/>
                      <a:pt x="1733588" y="1628356"/>
                    </a:cubicBezTo>
                    <a:cubicBezTo>
                      <a:pt x="1728087" y="1621022"/>
                      <a:pt x="1722587" y="1611855"/>
                      <a:pt x="1720755" y="1602686"/>
                    </a:cubicBezTo>
                    <a:cubicBezTo>
                      <a:pt x="1717086" y="1589851"/>
                      <a:pt x="1718920" y="1577017"/>
                      <a:pt x="1726254" y="1567849"/>
                    </a:cubicBezTo>
                    <a:cubicBezTo>
                      <a:pt x="1729921" y="1562349"/>
                      <a:pt x="1735421" y="1558682"/>
                      <a:pt x="1740922" y="1555015"/>
                    </a:cubicBezTo>
                    <a:cubicBezTo>
                      <a:pt x="1746422" y="1551348"/>
                      <a:pt x="1755591" y="1547681"/>
                      <a:pt x="1764757" y="1545848"/>
                    </a:cubicBezTo>
                    <a:cubicBezTo>
                      <a:pt x="1775760" y="1544014"/>
                      <a:pt x="1786761" y="1542180"/>
                      <a:pt x="1794095" y="1542180"/>
                    </a:cubicBezTo>
                    <a:cubicBezTo>
                      <a:pt x="1794095" y="1542180"/>
                      <a:pt x="1795928" y="1542180"/>
                      <a:pt x="1795928" y="1542180"/>
                    </a:cubicBezTo>
                    <a:cubicBezTo>
                      <a:pt x="1797762" y="1542180"/>
                      <a:pt x="1797762" y="1542180"/>
                      <a:pt x="1797762" y="1542180"/>
                    </a:cubicBezTo>
                    <a:cubicBezTo>
                      <a:pt x="1799595" y="1544014"/>
                      <a:pt x="1801427" y="1544014"/>
                      <a:pt x="1803262" y="1544014"/>
                    </a:cubicBezTo>
                    <a:cubicBezTo>
                      <a:pt x="1803262" y="1544014"/>
                      <a:pt x="1803262" y="1542180"/>
                      <a:pt x="1803262" y="1542180"/>
                    </a:cubicBezTo>
                    <a:cubicBezTo>
                      <a:pt x="1801427" y="1538514"/>
                      <a:pt x="1801427" y="1529346"/>
                      <a:pt x="1808762" y="1522012"/>
                    </a:cubicBezTo>
                    <a:cubicBezTo>
                      <a:pt x="1812431" y="1516510"/>
                      <a:pt x="1817930" y="1512843"/>
                      <a:pt x="1825264" y="1511011"/>
                    </a:cubicBezTo>
                    <a:cubicBezTo>
                      <a:pt x="1827097" y="1509178"/>
                      <a:pt x="1830766" y="1509178"/>
                      <a:pt x="1832598" y="1509178"/>
                    </a:cubicBezTo>
                    <a:cubicBezTo>
                      <a:pt x="1836265" y="1509178"/>
                      <a:pt x="1841767" y="1511011"/>
                      <a:pt x="1845432" y="1512843"/>
                    </a:cubicBezTo>
                    <a:cubicBezTo>
                      <a:pt x="1850933" y="1514678"/>
                      <a:pt x="1856433" y="1516510"/>
                      <a:pt x="1861934" y="1520179"/>
                    </a:cubicBezTo>
                    <a:cubicBezTo>
                      <a:pt x="1861934" y="1518345"/>
                      <a:pt x="1861934" y="1518345"/>
                      <a:pt x="1861934" y="1516510"/>
                    </a:cubicBezTo>
                    <a:cubicBezTo>
                      <a:pt x="1861934" y="1516510"/>
                      <a:pt x="1861934" y="1514678"/>
                      <a:pt x="1861934" y="1514678"/>
                    </a:cubicBezTo>
                    <a:cubicBezTo>
                      <a:pt x="1865602" y="1503677"/>
                      <a:pt x="1872936" y="1496343"/>
                      <a:pt x="1885771" y="1496343"/>
                    </a:cubicBezTo>
                    <a:cubicBezTo>
                      <a:pt x="1891271" y="1496343"/>
                      <a:pt x="1896772" y="1498175"/>
                      <a:pt x="1900437" y="1500010"/>
                    </a:cubicBezTo>
                    <a:cubicBezTo>
                      <a:pt x="1913273" y="1505509"/>
                      <a:pt x="1926108" y="1514678"/>
                      <a:pt x="1937108" y="1525679"/>
                    </a:cubicBezTo>
                    <a:cubicBezTo>
                      <a:pt x="1940777" y="1520179"/>
                      <a:pt x="1944444" y="1518345"/>
                      <a:pt x="1949943" y="1518345"/>
                    </a:cubicBezTo>
                    <a:cubicBezTo>
                      <a:pt x="1957277" y="1518345"/>
                      <a:pt x="1966444" y="1522012"/>
                      <a:pt x="1977447" y="1531178"/>
                    </a:cubicBezTo>
                    <a:cubicBezTo>
                      <a:pt x="2021449" y="1564184"/>
                      <a:pt x="2059954" y="1604519"/>
                      <a:pt x="2092957" y="1650358"/>
                    </a:cubicBezTo>
                    <a:cubicBezTo>
                      <a:pt x="2114960" y="1679694"/>
                      <a:pt x="2131460" y="1710865"/>
                      <a:pt x="2144296" y="1742034"/>
                    </a:cubicBezTo>
                    <a:cubicBezTo>
                      <a:pt x="2131460" y="1644856"/>
                      <a:pt x="2105793" y="1569683"/>
                      <a:pt x="2072790" y="1551348"/>
                    </a:cubicBezTo>
                    <a:cubicBezTo>
                      <a:pt x="2070955" y="1551348"/>
                      <a:pt x="2070955" y="1551348"/>
                      <a:pt x="2070955" y="1551348"/>
                    </a:cubicBezTo>
                    <a:cubicBezTo>
                      <a:pt x="2065454" y="1547681"/>
                      <a:pt x="2061789" y="1544014"/>
                      <a:pt x="2056287" y="1542180"/>
                    </a:cubicBezTo>
                    <a:cubicBezTo>
                      <a:pt x="2054455" y="1542180"/>
                      <a:pt x="2054455" y="1540347"/>
                      <a:pt x="2052620" y="1540347"/>
                    </a:cubicBezTo>
                    <a:cubicBezTo>
                      <a:pt x="2041619" y="1534845"/>
                      <a:pt x="2026951" y="1525679"/>
                      <a:pt x="2021449" y="1516510"/>
                    </a:cubicBezTo>
                    <a:cubicBezTo>
                      <a:pt x="2010448" y="1500010"/>
                      <a:pt x="2010448" y="1485341"/>
                      <a:pt x="2021449" y="1476173"/>
                    </a:cubicBezTo>
                    <a:cubicBezTo>
                      <a:pt x="2026951" y="1472508"/>
                      <a:pt x="2036119" y="1468839"/>
                      <a:pt x="2045286" y="1468839"/>
                    </a:cubicBezTo>
                    <a:cubicBezTo>
                      <a:pt x="2047119" y="1468839"/>
                      <a:pt x="2048953" y="1468839"/>
                      <a:pt x="2050788" y="1468839"/>
                    </a:cubicBezTo>
                    <a:cubicBezTo>
                      <a:pt x="2048953" y="1467006"/>
                      <a:pt x="2045286" y="1463339"/>
                      <a:pt x="2043453" y="1461505"/>
                    </a:cubicBezTo>
                    <a:cubicBezTo>
                      <a:pt x="2023284" y="1439503"/>
                      <a:pt x="2001282" y="1413833"/>
                      <a:pt x="2003114" y="1382665"/>
                    </a:cubicBezTo>
                    <a:cubicBezTo>
                      <a:pt x="2003114" y="1367997"/>
                      <a:pt x="2014117" y="1347827"/>
                      <a:pt x="2032452" y="1345994"/>
                    </a:cubicBezTo>
                    <a:cubicBezTo>
                      <a:pt x="2034285" y="1345994"/>
                      <a:pt x="2034285" y="1345994"/>
                      <a:pt x="2034285" y="1345994"/>
                    </a:cubicBezTo>
                    <a:cubicBezTo>
                      <a:pt x="2041619" y="1345994"/>
                      <a:pt x="2047119" y="1347827"/>
                      <a:pt x="2050788" y="1351494"/>
                    </a:cubicBezTo>
                    <a:cubicBezTo>
                      <a:pt x="2037952" y="1331326"/>
                      <a:pt x="2025118" y="1307492"/>
                      <a:pt x="2025118" y="1283655"/>
                    </a:cubicBezTo>
                    <a:cubicBezTo>
                      <a:pt x="2023284" y="1265320"/>
                      <a:pt x="2028783" y="1239651"/>
                      <a:pt x="2045286" y="1228649"/>
                    </a:cubicBezTo>
                    <a:cubicBezTo>
                      <a:pt x="2050788" y="1223148"/>
                      <a:pt x="2058120" y="1221315"/>
                      <a:pt x="2065454" y="1221315"/>
                    </a:cubicBezTo>
                    <a:cubicBezTo>
                      <a:pt x="2078289" y="1221315"/>
                      <a:pt x="2091125" y="1226817"/>
                      <a:pt x="2098459" y="1234151"/>
                    </a:cubicBezTo>
                    <a:cubicBezTo>
                      <a:pt x="2100292" y="1193812"/>
                      <a:pt x="2122294" y="1162643"/>
                      <a:pt x="2149795" y="1162643"/>
                    </a:cubicBezTo>
                    <a:close/>
                    <a:moveTo>
                      <a:pt x="908508" y="0"/>
                    </a:moveTo>
                    <a:lnTo>
                      <a:pt x="1013017" y="0"/>
                    </a:lnTo>
                    <a:cubicBezTo>
                      <a:pt x="1210350" y="0"/>
                      <a:pt x="1376799" y="141783"/>
                      <a:pt x="1415327" y="328310"/>
                    </a:cubicBezTo>
                    <a:lnTo>
                      <a:pt x="1418493" y="359369"/>
                    </a:lnTo>
                    <a:lnTo>
                      <a:pt x="1515401" y="359369"/>
                    </a:lnTo>
                    <a:cubicBezTo>
                      <a:pt x="1555738" y="359369"/>
                      <a:pt x="1590576" y="392372"/>
                      <a:pt x="1590576" y="434544"/>
                    </a:cubicBezTo>
                    <a:lnTo>
                      <a:pt x="1590576" y="443711"/>
                    </a:lnTo>
                    <a:cubicBezTo>
                      <a:pt x="1590576" y="485882"/>
                      <a:pt x="1557572" y="518884"/>
                      <a:pt x="1515401" y="518884"/>
                    </a:cubicBezTo>
                    <a:lnTo>
                      <a:pt x="1417610" y="518884"/>
                    </a:lnTo>
                    <a:lnTo>
                      <a:pt x="1425558" y="597724"/>
                    </a:lnTo>
                    <a:cubicBezTo>
                      <a:pt x="1425558" y="853917"/>
                      <a:pt x="1217871" y="1061604"/>
                      <a:pt x="961677" y="1061604"/>
                    </a:cubicBezTo>
                    <a:cubicBezTo>
                      <a:pt x="705486" y="1061604"/>
                      <a:pt x="497799" y="853917"/>
                      <a:pt x="497799" y="597724"/>
                    </a:cubicBezTo>
                    <a:lnTo>
                      <a:pt x="505747" y="518884"/>
                    </a:lnTo>
                    <a:lnTo>
                      <a:pt x="406125" y="518884"/>
                    </a:lnTo>
                    <a:cubicBezTo>
                      <a:pt x="365786" y="518884"/>
                      <a:pt x="330950" y="485882"/>
                      <a:pt x="330950" y="443711"/>
                    </a:cubicBezTo>
                    <a:lnTo>
                      <a:pt x="330950" y="434544"/>
                    </a:lnTo>
                    <a:cubicBezTo>
                      <a:pt x="330950" y="394205"/>
                      <a:pt x="363953" y="359369"/>
                      <a:pt x="406125" y="359369"/>
                    </a:cubicBezTo>
                    <a:lnTo>
                      <a:pt x="504816" y="359369"/>
                    </a:lnTo>
                    <a:lnTo>
                      <a:pt x="507952" y="328310"/>
                    </a:lnTo>
                    <a:cubicBezTo>
                      <a:pt x="546130" y="141783"/>
                      <a:pt x="711175" y="0"/>
                      <a:pt x="908508" y="0"/>
                    </a:cubicBezTo>
                    <a:close/>
                  </a:path>
                </a:pathLst>
              </a:custGeom>
              <a:solidFill>
                <a:srgbClr val="FFFFFF"/>
              </a:solidFill>
              <a:ln w="9525" cap="flat">
                <a:noFill/>
                <a:prstDash val="solid"/>
                <a:miter/>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a:endParaRPr>
              </a:p>
            </p:txBody>
          </p:sp>
        </p:grpSp>
        <p:grpSp>
          <p:nvGrpSpPr>
            <p:cNvPr id="10" name="Group 9">
              <a:extLst>
                <a:ext uri="{FF2B5EF4-FFF2-40B4-BE49-F238E27FC236}">
                  <a16:creationId xmlns:a16="http://schemas.microsoft.com/office/drawing/2014/main" id="{19C33B78-4339-4D4C-F3D6-C701FCD9403C}"/>
                </a:ext>
              </a:extLst>
            </p:cNvPr>
            <p:cNvGrpSpPr/>
            <p:nvPr/>
          </p:nvGrpSpPr>
          <p:grpSpPr>
            <a:xfrm>
              <a:off x="1956060" y="4012245"/>
              <a:ext cx="1158622" cy="1158622"/>
              <a:chOff x="1956060" y="4012245"/>
              <a:chExt cx="1158622" cy="1158622"/>
            </a:xfrm>
          </p:grpSpPr>
          <p:sp>
            <p:nvSpPr>
              <p:cNvPr id="14" name="Oval 13">
                <a:extLst>
                  <a:ext uri="{FF2B5EF4-FFF2-40B4-BE49-F238E27FC236}">
                    <a16:creationId xmlns:a16="http://schemas.microsoft.com/office/drawing/2014/main" id="{92071C0F-1D5C-47FB-0074-C9480933202F}"/>
                  </a:ext>
                </a:extLst>
              </p:cNvPr>
              <p:cNvSpPr/>
              <p:nvPr/>
            </p:nvSpPr>
            <p:spPr>
              <a:xfrm>
                <a:off x="1956060" y="4012245"/>
                <a:ext cx="1158622" cy="1158622"/>
              </a:xfrm>
              <a:prstGeom prst="ellipse">
                <a:avLst/>
              </a:prstGeom>
              <a:solidFill>
                <a:srgbClr val="80B476"/>
              </a:solidFill>
              <a:ln w="12700" cap="flat" cmpd="sng" algn="ctr">
                <a:solidFill>
                  <a:sysClr val="window" lastClr="FFFFFF"/>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imes New Roman"/>
                  <a:ea typeface="+mn-ea"/>
                  <a:cs typeface="+mn-cs"/>
                </a:endParaRPr>
              </a:p>
            </p:txBody>
          </p:sp>
          <p:sp>
            <p:nvSpPr>
              <p:cNvPr id="15" name="Freeform: Shape 14">
                <a:extLst>
                  <a:ext uri="{FF2B5EF4-FFF2-40B4-BE49-F238E27FC236}">
                    <a16:creationId xmlns:a16="http://schemas.microsoft.com/office/drawing/2014/main" id="{8FC58B81-F31D-96A9-FF71-5106FE278DAF}"/>
                  </a:ext>
                </a:extLst>
              </p:cNvPr>
              <p:cNvSpPr/>
              <p:nvPr/>
            </p:nvSpPr>
            <p:spPr>
              <a:xfrm>
                <a:off x="2268879" y="4330700"/>
                <a:ext cx="532986" cy="521712"/>
              </a:xfrm>
              <a:custGeom>
                <a:avLst/>
                <a:gdLst>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1569721 w 2431732"/>
                  <a:gd name="connsiteY4" fmla="*/ 1687829 h 2380297"/>
                  <a:gd name="connsiteX5" fmla="*/ 1532574 w 2431732"/>
                  <a:gd name="connsiteY5" fmla="*/ 1724977 h 2380297"/>
                  <a:gd name="connsiteX6" fmla="*/ 1569721 w 2431732"/>
                  <a:gd name="connsiteY6" fmla="*/ 1762124 h 2380297"/>
                  <a:gd name="connsiteX7" fmla="*/ 1606869 w 2431732"/>
                  <a:gd name="connsiteY7" fmla="*/ 1724977 h 2380297"/>
                  <a:gd name="connsiteX8" fmla="*/ 1569721 w 2431732"/>
                  <a:gd name="connsiteY8" fmla="*/ 1687829 h 2380297"/>
                  <a:gd name="connsiteX9" fmla="*/ 837248 w 2431732"/>
                  <a:gd name="connsiteY9" fmla="*/ 1525904 h 2380297"/>
                  <a:gd name="connsiteX10" fmla="*/ 837248 w 2431732"/>
                  <a:gd name="connsiteY10" fmla="*/ 1758314 h 2380297"/>
                  <a:gd name="connsiteX11" fmla="*/ 1069658 w 2431732"/>
                  <a:gd name="connsiteY11" fmla="*/ 1758314 h 2380297"/>
                  <a:gd name="connsiteX12" fmla="*/ 1069658 w 2431732"/>
                  <a:gd name="connsiteY12" fmla="*/ 1525904 h 2380297"/>
                  <a:gd name="connsiteX13" fmla="*/ 570548 w 2431732"/>
                  <a:gd name="connsiteY13" fmla="*/ 1525904 h 2380297"/>
                  <a:gd name="connsiteX14" fmla="*/ 570548 w 2431732"/>
                  <a:gd name="connsiteY14" fmla="*/ 1758314 h 2380297"/>
                  <a:gd name="connsiteX15" fmla="*/ 802958 w 2431732"/>
                  <a:gd name="connsiteY15" fmla="*/ 1758314 h 2380297"/>
                  <a:gd name="connsiteX16" fmla="*/ 802958 w 2431732"/>
                  <a:gd name="connsiteY16" fmla="*/ 1525904 h 2380297"/>
                  <a:gd name="connsiteX17" fmla="*/ 1496379 w 2431732"/>
                  <a:gd name="connsiteY17" fmla="*/ 1269682 h 2380297"/>
                  <a:gd name="connsiteX18" fmla="*/ 2089786 w 2431732"/>
                  <a:gd name="connsiteY18" fmla="*/ 1269682 h 2380297"/>
                  <a:gd name="connsiteX19" fmla="*/ 2089786 w 2431732"/>
                  <a:gd name="connsiteY19" fmla="*/ 2180272 h 2380297"/>
                  <a:gd name="connsiteX20" fmla="*/ 1496379 w 2431732"/>
                  <a:gd name="connsiteY20" fmla="*/ 2180272 h 2380297"/>
                  <a:gd name="connsiteX21" fmla="*/ 837248 w 2431732"/>
                  <a:gd name="connsiteY21" fmla="*/ 1258252 h 2380297"/>
                  <a:gd name="connsiteX22" fmla="*/ 837248 w 2431732"/>
                  <a:gd name="connsiteY22" fmla="*/ 1490662 h 2380297"/>
                  <a:gd name="connsiteX23" fmla="*/ 1069658 w 2431732"/>
                  <a:gd name="connsiteY23" fmla="*/ 1490662 h 2380297"/>
                  <a:gd name="connsiteX24" fmla="*/ 1069658 w 2431732"/>
                  <a:gd name="connsiteY24" fmla="*/ 1258252 h 2380297"/>
                  <a:gd name="connsiteX25" fmla="*/ 570548 w 2431732"/>
                  <a:gd name="connsiteY25" fmla="*/ 1258252 h 2380297"/>
                  <a:gd name="connsiteX26" fmla="*/ 570548 w 2431732"/>
                  <a:gd name="connsiteY26" fmla="*/ 1490662 h 2380297"/>
                  <a:gd name="connsiteX27" fmla="*/ 802958 w 2431732"/>
                  <a:gd name="connsiteY27" fmla="*/ 1490662 h 2380297"/>
                  <a:gd name="connsiteX28" fmla="*/ 802958 w 2431732"/>
                  <a:gd name="connsiteY28" fmla="*/ 1258252 h 2380297"/>
                  <a:gd name="connsiteX29" fmla="*/ 419101 w 2431732"/>
                  <a:gd name="connsiteY29" fmla="*/ 1107757 h 2380297"/>
                  <a:gd name="connsiteX30" fmla="*/ 1221106 w 2431732"/>
                  <a:gd name="connsiteY30" fmla="*/ 1107757 h 2380297"/>
                  <a:gd name="connsiteX31" fmla="*/ 1221106 w 2431732"/>
                  <a:gd name="connsiteY31" fmla="*/ 1908809 h 2380297"/>
                  <a:gd name="connsiteX32" fmla="*/ 419101 w 2431732"/>
                  <a:gd name="connsiteY32" fmla="*/ 1908809 h 2380297"/>
                  <a:gd name="connsiteX33" fmla="*/ 384811 w 2431732"/>
                  <a:gd name="connsiteY33" fmla="*/ 1073467 h 2380297"/>
                  <a:gd name="connsiteX34" fmla="*/ 384811 w 2431732"/>
                  <a:gd name="connsiteY34" fmla="*/ 1107757 h 2380297"/>
                  <a:gd name="connsiteX35" fmla="*/ 384811 w 2431732"/>
                  <a:gd name="connsiteY35" fmla="*/ 1908809 h 2380297"/>
                  <a:gd name="connsiteX36" fmla="*/ 384811 w 2431732"/>
                  <a:gd name="connsiteY36" fmla="*/ 1943099 h 2380297"/>
                  <a:gd name="connsiteX37" fmla="*/ 419101 w 2431732"/>
                  <a:gd name="connsiteY37" fmla="*/ 1943099 h 2380297"/>
                  <a:gd name="connsiteX38" fmla="*/ 1221106 w 2431732"/>
                  <a:gd name="connsiteY38" fmla="*/ 1943099 h 2380297"/>
                  <a:gd name="connsiteX39" fmla="*/ 1255396 w 2431732"/>
                  <a:gd name="connsiteY39" fmla="*/ 1943099 h 2380297"/>
                  <a:gd name="connsiteX40" fmla="*/ 1255396 w 2431732"/>
                  <a:gd name="connsiteY40" fmla="*/ 1908809 h 2380297"/>
                  <a:gd name="connsiteX41" fmla="*/ 1255396 w 2431732"/>
                  <a:gd name="connsiteY41" fmla="*/ 1107757 h 2380297"/>
                  <a:gd name="connsiteX42" fmla="*/ 1255396 w 2431732"/>
                  <a:gd name="connsiteY42" fmla="*/ 1073467 h 2380297"/>
                  <a:gd name="connsiteX43" fmla="*/ 1221106 w 2431732"/>
                  <a:gd name="connsiteY43" fmla="*/ 1073467 h 2380297"/>
                  <a:gd name="connsiteX44" fmla="*/ 419101 w 2431732"/>
                  <a:gd name="connsiteY44" fmla="*/ 1073467 h 2380297"/>
                  <a:gd name="connsiteX45" fmla="*/ 1496379 w 2431732"/>
                  <a:gd name="connsiteY45" fmla="*/ 998220 h 2380297"/>
                  <a:gd name="connsiteX46" fmla="*/ 2089786 w 2431732"/>
                  <a:gd name="connsiteY46" fmla="*/ 998220 h 2380297"/>
                  <a:gd name="connsiteX47" fmla="*/ 2089786 w 2431732"/>
                  <a:gd name="connsiteY47" fmla="*/ 1127760 h 2380297"/>
                  <a:gd name="connsiteX48" fmla="*/ 1496379 w 2431732"/>
                  <a:gd name="connsiteY48" fmla="*/ 1127760 h 2380297"/>
                  <a:gd name="connsiteX49" fmla="*/ 1462089 w 2431732"/>
                  <a:gd name="connsiteY49" fmla="*/ 963929 h 2380297"/>
                  <a:gd name="connsiteX50" fmla="*/ 1462089 w 2431732"/>
                  <a:gd name="connsiteY50" fmla="*/ 998219 h 2380297"/>
                  <a:gd name="connsiteX51" fmla="*/ 1462089 w 2431732"/>
                  <a:gd name="connsiteY51" fmla="*/ 1127759 h 2380297"/>
                  <a:gd name="connsiteX52" fmla="*/ 1462089 w 2431732"/>
                  <a:gd name="connsiteY52" fmla="*/ 1162049 h 2380297"/>
                  <a:gd name="connsiteX53" fmla="*/ 1496379 w 2431732"/>
                  <a:gd name="connsiteY53" fmla="*/ 1162049 h 2380297"/>
                  <a:gd name="connsiteX54" fmla="*/ 2089786 w 2431732"/>
                  <a:gd name="connsiteY54" fmla="*/ 1162049 h 2380297"/>
                  <a:gd name="connsiteX55" fmla="*/ 2124076 w 2431732"/>
                  <a:gd name="connsiteY55" fmla="*/ 1162049 h 2380297"/>
                  <a:gd name="connsiteX56" fmla="*/ 2124076 w 2431732"/>
                  <a:gd name="connsiteY56" fmla="*/ 1127759 h 2380297"/>
                  <a:gd name="connsiteX57" fmla="*/ 2124076 w 2431732"/>
                  <a:gd name="connsiteY57" fmla="*/ 998219 h 2380297"/>
                  <a:gd name="connsiteX58" fmla="*/ 2124076 w 2431732"/>
                  <a:gd name="connsiteY58" fmla="*/ 963929 h 2380297"/>
                  <a:gd name="connsiteX59" fmla="*/ 2089786 w 2431732"/>
                  <a:gd name="connsiteY59" fmla="*/ 963929 h 2380297"/>
                  <a:gd name="connsiteX60" fmla="*/ 1496379 w 2431732"/>
                  <a:gd name="connsiteY60" fmla="*/ 963929 h 2380297"/>
                  <a:gd name="connsiteX61" fmla="*/ 178119 w 2431732"/>
                  <a:gd name="connsiteY61" fmla="*/ 835342 h 2380297"/>
                  <a:gd name="connsiteX62" fmla="*/ 2252664 w 2431732"/>
                  <a:gd name="connsiteY62" fmla="*/ 835342 h 2380297"/>
                  <a:gd name="connsiteX63" fmla="*/ 2252664 w 2431732"/>
                  <a:gd name="connsiteY63" fmla="*/ 2180272 h 2380297"/>
                  <a:gd name="connsiteX64" fmla="*/ 2124076 w 2431732"/>
                  <a:gd name="connsiteY64" fmla="*/ 2180272 h 2380297"/>
                  <a:gd name="connsiteX65" fmla="*/ 2124076 w 2431732"/>
                  <a:gd name="connsiteY65" fmla="*/ 1269682 h 2380297"/>
                  <a:gd name="connsiteX66" fmla="*/ 2124076 w 2431732"/>
                  <a:gd name="connsiteY66" fmla="*/ 1235392 h 2380297"/>
                  <a:gd name="connsiteX67" fmla="*/ 2089786 w 2431732"/>
                  <a:gd name="connsiteY67" fmla="*/ 1235392 h 2380297"/>
                  <a:gd name="connsiteX68" fmla="*/ 1496379 w 2431732"/>
                  <a:gd name="connsiteY68" fmla="*/ 1235392 h 2380297"/>
                  <a:gd name="connsiteX69" fmla="*/ 1462089 w 2431732"/>
                  <a:gd name="connsiteY69" fmla="*/ 1235392 h 2380297"/>
                  <a:gd name="connsiteX70" fmla="*/ 1462089 w 2431732"/>
                  <a:gd name="connsiteY70" fmla="*/ 1269682 h 2380297"/>
                  <a:gd name="connsiteX71" fmla="*/ 1462089 w 2431732"/>
                  <a:gd name="connsiteY71" fmla="*/ 2180272 h 2380297"/>
                  <a:gd name="connsiteX72" fmla="*/ 178119 w 2431732"/>
                  <a:gd name="connsiteY72" fmla="*/ 2180272 h 2380297"/>
                  <a:gd name="connsiteX73" fmla="*/ 1465612 w 2431732"/>
                  <a:gd name="connsiteY73" fmla="*/ 413312 h 2380297"/>
                  <a:gd name="connsiteX74" fmla="*/ 1483569 w 2431732"/>
                  <a:gd name="connsiteY74" fmla="*/ 413312 h 2380297"/>
                  <a:gd name="connsiteX75" fmla="*/ 1510316 w 2431732"/>
                  <a:gd name="connsiteY75" fmla="*/ 414568 h 2380297"/>
                  <a:gd name="connsiteX76" fmla="*/ 1525259 w 2431732"/>
                  <a:gd name="connsiteY76" fmla="*/ 422730 h 2380297"/>
                  <a:gd name="connsiteX77" fmla="*/ 1531161 w 2431732"/>
                  <a:gd name="connsiteY77" fmla="*/ 439306 h 2380297"/>
                  <a:gd name="connsiteX78" fmla="*/ 1526954 w 2431732"/>
                  <a:gd name="connsiteY78" fmla="*/ 453621 h 2380297"/>
                  <a:gd name="connsiteX79" fmla="*/ 1515339 w 2431732"/>
                  <a:gd name="connsiteY79" fmla="*/ 462663 h 2380297"/>
                  <a:gd name="connsiteX80" fmla="*/ 1485955 w 2431732"/>
                  <a:gd name="connsiteY80" fmla="*/ 465551 h 2380297"/>
                  <a:gd name="connsiteX81" fmla="*/ 1465612 w 2431732"/>
                  <a:gd name="connsiteY81" fmla="*/ 465551 h 2380297"/>
                  <a:gd name="connsiteX82" fmla="*/ 1310291 w 2431732"/>
                  <a:gd name="connsiteY82" fmla="*/ 410801 h 2380297"/>
                  <a:gd name="connsiteX83" fmla="*/ 1347147 w 2431732"/>
                  <a:gd name="connsiteY83" fmla="*/ 426372 h 2380297"/>
                  <a:gd name="connsiteX84" fmla="*/ 1361023 w 2431732"/>
                  <a:gd name="connsiteY84" fmla="*/ 473588 h 2380297"/>
                  <a:gd name="connsiteX85" fmla="*/ 1346770 w 2431732"/>
                  <a:gd name="connsiteY85" fmla="*/ 521620 h 2380297"/>
                  <a:gd name="connsiteX86" fmla="*/ 1310291 w 2431732"/>
                  <a:gd name="connsiteY86" fmla="*/ 537630 h 2380297"/>
                  <a:gd name="connsiteX87" fmla="*/ 1273623 w 2431732"/>
                  <a:gd name="connsiteY87" fmla="*/ 521494 h 2380297"/>
                  <a:gd name="connsiteX88" fmla="*/ 1259182 w 2431732"/>
                  <a:gd name="connsiteY88" fmla="*/ 474090 h 2380297"/>
                  <a:gd name="connsiteX89" fmla="*/ 1273247 w 2431732"/>
                  <a:gd name="connsiteY89" fmla="*/ 426560 h 2380297"/>
                  <a:gd name="connsiteX90" fmla="*/ 1310291 w 2431732"/>
                  <a:gd name="connsiteY90" fmla="*/ 410801 h 2380297"/>
                  <a:gd name="connsiteX91" fmla="*/ 1428441 w 2431732"/>
                  <a:gd name="connsiteY91" fmla="*/ 382169 h 2380297"/>
                  <a:gd name="connsiteX92" fmla="*/ 1428441 w 2431732"/>
                  <a:gd name="connsiteY92" fmla="*/ 566260 h 2380297"/>
                  <a:gd name="connsiteX93" fmla="*/ 1465611 w 2431732"/>
                  <a:gd name="connsiteY93" fmla="*/ 566260 h 2380297"/>
                  <a:gd name="connsiteX94" fmla="*/ 1465611 w 2431732"/>
                  <a:gd name="connsiteY94" fmla="*/ 496818 h 2380297"/>
                  <a:gd name="connsiteX95" fmla="*/ 1489846 w 2431732"/>
                  <a:gd name="connsiteY95" fmla="*/ 496818 h 2380297"/>
                  <a:gd name="connsiteX96" fmla="*/ 1528397 w 2431732"/>
                  <a:gd name="connsiteY96" fmla="*/ 494181 h 2380297"/>
                  <a:gd name="connsiteX97" fmla="*/ 1547673 w 2431732"/>
                  <a:gd name="connsiteY97" fmla="*/ 485453 h 2380297"/>
                  <a:gd name="connsiteX98" fmla="*/ 1563307 w 2431732"/>
                  <a:gd name="connsiteY98" fmla="*/ 467308 h 2380297"/>
                  <a:gd name="connsiteX99" fmla="*/ 1569460 w 2431732"/>
                  <a:gd name="connsiteY99" fmla="*/ 438803 h 2380297"/>
                  <a:gd name="connsiteX100" fmla="*/ 1558786 w 2431732"/>
                  <a:gd name="connsiteY100" fmla="*/ 402951 h 2380297"/>
                  <a:gd name="connsiteX101" fmla="*/ 1532290 w 2431732"/>
                  <a:gd name="connsiteY101" fmla="*/ 384932 h 2380297"/>
                  <a:gd name="connsiteX102" fmla="*/ 1488088 w 2431732"/>
                  <a:gd name="connsiteY102" fmla="*/ 382169 h 2380297"/>
                  <a:gd name="connsiteX103" fmla="*/ 1038041 w 2431732"/>
                  <a:gd name="connsiteY103" fmla="*/ 382169 h 2380297"/>
                  <a:gd name="connsiteX104" fmla="*/ 1038041 w 2431732"/>
                  <a:gd name="connsiteY104" fmla="*/ 566260 h 2380297"/>
                  <a:gd name="connsiteX105" fmla="*/ 1075211 w 2431732"/>
                  <a:gd name="connsiteY105" fmla="*/ 566260 h 2380297"/>
                  <a:gd name="connsiteX106" fmla="*/ 1075211 w 2431732"/>
                  <a:gd name="connsiteY106" fmla="*/ 485767 h 2380297"/>
                  <a:gd name="connsiteX107" fmla="*/ 1148044 w 2431732"/>
                  <a:gd name="connsiteY107" fmla="*/ 485767 h 2380297"/>
                  <a:gd name="connsiteX108" fmla="*/ 1148044 w 2431732"/>
                  <a:gd name="connsiteY108" fmla="*/ 566260 h 2380297"/>
                  <a:gd name="connsiteX109" fmla="*/ 1185214 w 2431732"/>
                  <a:gd name="connsiteY109" fmla="*/ 566260 h 2380297"/>
                  <a:gd name="connsiteX110" fmla="*/ 1185214 w 2431732"/>
                  <a:gd name="connsiteY110" fmla="*/ 382169 h 2380297"/>
                  <a:gd name="connsiteX111" fmla="*/ 1148044 w 2431732"/>
                  <a:gd name="connsiteY111" fmla="*/ 382169 h 2380297"/>
                  <a:gd name="connsiteX112" fmla="*/ 1148044 w 2431732"/>
                  <a:gd name="connsiteY112" fmla="*/ 454625 h 2380297"/>
                  <a:gd name="connsiteX113" fmla="*/ 1075211 w 2431732"/>
                  <a:gd name="connsiteY113" fmla="*/ 454625 h 2380297"/>
                  <a:gd name="connsiteX114" fmla="*/ 1075211 w 2431732"/>
                  <a:gd name="connsiteY114" fmla="*/ 382169 h 2380297"/>
                  <a:gd name="connsiteX115" fmla="*/ 1309913 w 2431732"/>
                  <a:gd name="connsiteY115" fmla="*/ 379030 h 2380297"/>
                  <a:gd name="connsiteX116" fmla="*/ 1270232 w 2431732"/>
                  <a:gd name="connsiteY116" fmla="*/ 386313 h 2380297"/>
                  <a:gd name="connsiteX117" fmla="*/ 1246436 w 2431732"/>
                  <a:gd name="connsiteY117" fmla="*/ 402889 h 2380297"/>
                  <a:gd name="connsiteX118" fmla="*/ 1229295 w 2431732"/>
                  <a:gd name="connsiteY118" fmla="*/ 428129 h 2380297"/>
                  <a:gd name="connsiteX119" fmla="*/ 1220881 w 2431732"/>
                  <a:gd name="connsiteY119" fmla="*/ 475345 h 2380297"/>
                  <a:gd name="connsiteX120" fmla="*/ 1245117 w 2431732"/>
                  <a:gd name="connsiteY120" fmla="*/ 544348 h 2380297"/>
                  <a:gd name="connsiteX121" fmla="*/ 1310415 w 2431732"/>
                  <a:gd name="connsiteY121" fmla="*/ 569399 h 2380297"/>
                  <a:gd name="connsiteX122" fmla="*/ 1375211 w 2431732"/>
                  <a:gd name="connsiteY122" fmla="*/ 544222 h 2380297"/>
                  <a:gd name="connsiteX123" fmla="*/ 1399447 w 2431732"/>
                  <a:gd name="connsiteY123" fmla="*/ 474466 h 2380297"/>
                  <a:gd name="connsiteX124" fmla="*/ 1375023 w 2431732"/>
                  <a:gd name="connsiteY124" fmla="*/ 404270 h 2380297"/>
                  <a:gd name="connsiteX125" fmla="*/ 1309913 w 2431732"/>
                  <a:gd name="connsiteY125" fmla="*/ 379030 h 2380297"/>
                  <a:gd name="connsiteX126" fmla="*/ 930885 w 2431732"/>
                  <a:gd name="connsiteY126" fmla="*/ 379030 h 2380297"/>
                  <a:gd name="connsiteX127" fmla="*/ 894657 w 2431732"/>
                  <a:gd name="connsiteY127" fmla="*/ 385434 h 2380297"/>
                  <a:gd name="connsiteX128" fmla="*/ 871677 w 2431732"/>
                  <a:gd name="connsiteY128" fmla="*/ 404082 h 2380297"/>
                  <a:gd name="connsiteX129" fmla="*/ 863703 w 2431732"/>
                  <a:gd name="connsiteY129" fmla="*/ 430389 h 2380297"/>
                  <a:gd name="connsiteX130" fmla="*/ 880656 w 2431732"/>
                  <a:gd name="connsiteY130" fmla="*/ 467434 h 2380297"/>
                  <a:gd name="connsiteX131" fmla="*/ 922597 w 2431732"/>
                  <a:gd name="connsiteY131" fmla="*/ 485642 h 2380297"/>
                  <a:gd name="connsiteX132" fmla="*/ 952358 w 2431732"/>
                  <a:gd name="connsiteY132" fmla="*/ 493679 h 2380297"/>
                  <a:gd name="connsiteX133" fmla="*/ 965732 w 2431732"/>
                  <a:gd name="connsiteY133" fmla="*/ 501652 h 2380297"/>
                  <a:gd name="connsiteX134" fmla="*/ 969562 w 2431732"/>
                  <a:gd name="connsiteY134" fmla="*/ 512766 h 2380297"/>
                  <a:gd name="connsiteX135" fmla="*/ 960458 w 2431732"/>
                  <a:gd name="connsiteY135" fmla="*/ 530534 h 2380297"/>
                  <a:gd name="connsiteX136" fmla="*/ 933397 w 2431732"/>
                  <a:gd name="connsiteY136" fmla="*/ 538132 h 2380297"/>
                  <a:gd name="connsiteX137" fmla="*/ 906461 w 2431732"/>
                  <a:gd name="connsiteY137" fmla="*/ 529593 h 2380297"/>
                  <a:gd name="connsiteX138" fmla="*/ 893213 w 2431732"/>
                  <a:gd name="connsiteY138" fmla="*/ 502845 h 2380297"/>
                  <a:gd name="connsiteX139" fmla="*/ 857048 w 2431732"/>
                  <a:gd name="connsiteY139" fmla="*/ 506361 h 2380297"/>
                  <a:gd name="connsiteX140" fmla="*/ 879400 w 2431732"/>
                  <a:gd name="connsiteY140" fmla="*/ 553389 h 2380297"/>
                  <a:gd name="connsiteX141" fmla="*/ 933020 w 2431732"/>
                  <a:gd name="connsiteY141" fmla="*/ 569525 h 2380297"/>
                  <a:gd name="connsiteX142" fmla="*/ 973078 w 2431732"/>
                  <a:gd name="connsiteY142" fmla="*/ 562807 h 2380297"/>
                  <a:gd name="connsiteX143" fmla="*/ 997941 w 2431732"/>
                  <a:gd name="connsiteY143" fmla="*/ 542276 h 2380297"/>
                  <a:gd name="connsiteX144" fmla="*/ 1006732 w 2431732"/>
                  <a:gd name="connsiteY144" fmla="*/ 512640 h 2380297"/>
                  <a:gd name="connsiteX145" fmla="*/ 999386 w 2431732"/>
                  <a:gd name="connsiteY145" fmla="*/ 483319 h 2380297"/>
                  <a:gd name="connsiteX146" fmla="*/ 979043 w 2431732"/>
                  <a:gd name="connsiteY146" fmla="*/ 464608 h 2380297"/>
                  <a:gd name="connsiteX147" fmla="*/ 938922 w 2431732"/>
                  <a:gd name="connsiteY147" fmla="*/ 451360 h 2380297"/>
                  <a:gd name="connsiteX148" fmla="*/ 904766 w 2431732"/>
                  <a:gd name="connsiteY148" fmla="*/ 439054 h 2380297"/>
                  <a:gd name="connsiteX149" fmla="*/ 899240 w 2431732"/>
                  <a:gd name="connsiteY149" fmla="*/ 427878 h 2380297"/>
                  <a:gd name="connsiteX150" fmla="*/ 905142 w 2431732"/>
                  <a:gd name="connsiteY150" fmla="*/ 416451 h 2380297"/>
                  <a:gd name="connsiteX151" fmla="*/ 930508 w 2431732"/>
                  <a:gd name="connsiteY151" fmla="*/ 409795 h 2380297"/>
                  <a:gd name="connsiteX152" fmla="*/ 954053 w 2431732"/>
                  <a:gd name="connsiteY152" fmla="*/ 416011 h 2380297"/>
                  <a:gd name="connsiteX153" fmla="*/ 964288 w 2431732"/>
                  <a:gd name="connsiteY153" fmla="*/ 436417 h 2380297"/>
                  <a:gd name="connsiteX154" fmla="*/ 1001457 w 2431732"/>
                  <a:gd name="connsiteY154" fmla="*/ 434784 h 2380297"/>
                  <a:gd name="connsiteX155" fmla="*/ 983061 w 2431732"/>
                  <a:gd name="connsiteY155" fmla="*/ 394224 h 2380297"/>
                  <a:gd name="connsiteX156" fmla="*/ 930885 w 2431732"/>
                  <a:gd name="connsiteY156" fmla="*/ 379030 h 2380297"/>
                  <a:gd name="connsiteX157" fmla="*/ 408622 w 2431732"/>
                  <a:gd name="connsiteY157" fmla="*/ 144778 h 2380297"/>
                  <a:gd name="connsiteX158" fmla="*/ 2023110 w 2431732"/>
                  <a:gd name="connsiteY158" fmla="*/ 144778 h 2380297"/>
                  <a:gd name="connsiteX159" fmla="*/ 2431732 w 2431732"/>
                  <a:gd name="connsiteY159" fmla="*/ 801050 h 2380297"/>
                  <a:gd name="connsiteX160" fmla="*/ 0 w 2431732"/>
                  <a:gd name="connsiteY160" fmla="*/ 801050 h 2380297"/>
                  <a:gd name="connsiteX161" fmla="*/ 431483 w 2431732"/>
                  <a:gd name="connsiteY161" fmla="*/ 0 h 2380297"/>
                  <a:gd name="connsiteX162" fmla="*/ 1999298 w 2431732"/>
                  <a:gd name="connsiteY162" fmla="*/ 0 h 2380297"/>
                  <a:gd name="connsiteX163" fmla="*/ 1999298 w 2431732"/>
                  <a:gd name="connsiteY163" fmla="*/ 110490 h 2380297"/>
                  <a:gd name="connsiteX164" fmla="*/ 431483 w 2431732"/>
                  <a:gd name="connsiteY164" fmla="*/ 11049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107757 h 2380297"/>
                  <a:gd name="connsiteX42" fmla="*/ 384811 w 2431732"/>
                  <a:gd name="connsiteY42" fmla="*/ 1908809 h 2380297"/>
                  <a:gd name="connsiteX43" fmla="*/ 384811 w 2431732"/>
                  <a:gd name="connsiteY43" fmla="*/ 1943099 h 2380297"/>
                  <a:gd name="connsiteX44" fmla="*/ 419101 w 2431732"/>
                  <a:gd name="connsiteY44" fmla="*/ 1943099 h 2380297"/>
                  <a:gd name="connsiteX45" fmla="*/ 1221106 w 2431732"/>
                  <a:gd name="connsiteY45" fmla="*/ 1943099 h 2380297"/>
                  <a:gd name="connsiteX46" fmla="*/ 1255396 w 2431732"/>
                  <a:gd name="connsiteY46" fmla="*/ 1943099 h 2380297"/>
                  <a:gd name="connsiteX47" fmla="*/ 1255396 w 2431732"/>
                  <a:gd name="connsiteY47" fmla="*/ 1908809 h 2380297"/>
                  <a:gd name="connsiteX48" fmla="*/ 1255396 w 2431732"/>
                  <a:gd name="connsiteY48" fmla="*/ 1107757 h 2380297"/>
                  <a:gd name="connsiteX49" fmla="*/ 1255396 w 2431732"/>
                  <a:gd name="connsiteY49" fmla="*/ 1073467 h 2380297"/>
                  <a:gd name="connsiteX50" fmla="*/ 1221106 w 2431732"/>
                  <a:gd name="connsiteY50" fmla="*/ 1073467 h 2380297"/>
                  <a:gd name="connsiteX51" fmla="*/ 419101 w 2431732"/>
                  <a:gd name="connsiteY51" fmla="*/ 1073467 h 2380297"/>
                  <a:gd name="connsiteX52" fmla="*/ 384811 w 2431732"/>
                  <a:gd name="connsiteY52" fmla="*/ 1073467 h 2380297"/>
                  <a:gd name="connsiteX53" fmla="*/ 1496379 w 2431732"/>
                  <a:gd name="connsiteY53" fmla="*/ 998220 h 2380297"/>
                  <a:gd name="connsiteX54" fmla="*/ 2089786 w 2431732"/>
                  <a:gd name="connsiteY54" fmla="*/ 998220 h 2380297"/>
                  <a:gd name="connsiteX55" fmla="*/ 2089786 w 2431732"/>
                  <a:gd name="connsiteY55" fmla="*/ 1127760 h 2380297"/>
                  <a:gd name="connsiteX56" fmla="*/ 1496379 w 2431732"/>
                  <a:gd name="connsiteY56" fmla="*/ 1127760 h 2380297"/>
                  <a:gd name="connsiteX57" fmla="*/ 1496379 w 2431732"/>
                  <a:gd name="connsiteY57" fmla="*/ 998220 h 2380297"/>
                  <a:gd name="connsiteX58" fmla="*/ 1462089 w 2431732"/>
                  <a:gd name="connsiteY58" fmla="*/ 963929 h 2380297"/>
                  <a:gd name="connsiteX59" fmla="*/ 1462089 w 2431732"/>
                  <a:gd name="connsiteY59" fmla="*/ 998219 h 2380297"/>
                  <a:gd name="connsiteX60" fmla="*/ 1462089 w 2431732"/>
                  <a:gd name="connsiteY60" fmla="*/ 1127759 h 2380297"/>
                  <a:gd name="connsiteX61" fmla="*/ 1462089 w 2431732"/>
                  <a:gd name="connsiteY61" fmla="*/ 1162049 h 2380297"/>
                  <a:gd name="connsiteX62" fmla="*/ 1496379 w 2431732"/>
                  <a:gd name="connsiteY62" fmla="*/ 1162049 h 2380297"/>
                  <a:gd name="connsiteX63" fmla="*/ 2089786 w 2431732"/>
                  <a:gd name="connsiteY63" fmla="*/ 1162049 h 2380297"/>
                  <a:gd name="connsiteX64" fmla="*/ 2124076 w 2431732"/>
                  <a:gd name="connsiteY64" fmla="*/ 1162049 h 2380297"/>
                  <a:gd name="connsiteX65" fmla="*/ 2124076 w 2431732"/>
                  <a:gd name="connsiteY65" fmla="*/ 1127759 h 2380297"/>
                  <a:gd name="connsiteX66" fmla="*/ 2124076 w 2431732"/>
                  <a:gd name="connsiteY66" fmla="*/ 998219 h 2380297"/>
                  <a:gd name="connsiteX67" fmla="*/ 2124076 w 2431732"/>
                  <a:gd name="connsiteY67" fmla="*/ 963929 h 2380297"/>
                  <a:gd name="connsiteX68" fmla="*/ 2089786 w 2431732"/>
                  <a:gd name="connsiteY68" fmla="*/ 963929 h 2380297"/>
                  <a:gd name="connsiteX69" fmla="*/ 1496379 w 2431732"/>
                  <a:gd name="connsiteY69" fmla="*/ 963929 h 2380297"/>
                  <a:gd name="connsiteX70" fmla="*/ 1462089 w 2431732"/>
                  <a:gd name="connsiteY70" fmla="*/ 963929 h 2380297"/>
                  <a:gd name="connsiteX71" fmla="*/ 178119 w 2431732"/>
                  <a:gd name="connsiteY71" fmla="*/ 835342 h 2380297"/>
                  <a:gd name="connsiteX72" fmla="*/ 2252664 w 2431732"/>
                  <a:gd name="connsiteY72" fmla="*/ 835342 h 2380297"/>
                  <a:gd name="connsiteX73" fmla="*/ 2252664 w 2431732"/>
                  <a:gd name="connsiteY73" fmla="*/ 2180272 h 2380297"/>
                  <a:gd name="connsiteX74" fmla="*/ 2124076 w 2431732"/>
                  <a:gd name="connsiteY74" fmla="*/ 2180272 h 2380297"/>
                  <a:gd name="connsiteX75" fmla="*/ 2124076 w 2431732"/>
                  <a:gd name="connsiteY75" fmla="*/ 1269682 h 2380297"/>
                  <a:gd name="connsiteX76" fmla="*/ 2124076 w 2431732"/>
                  <a:gd name="connsiteY76" fmla="*/ 1235392 h 2380297"/>
                  <a:gd name="connsiteX77" fmla="*/ 2089786 w 2431732"/>
                  <a:gd name="connsiteY77" fmla="*/ 1235392 h 2380297"/>
                  <a:gd name="connsiteX78" fmla="*/ 1496379 w 2431732"/>
                  <a:gd name="connsiteY78" fmla="*/ 1235392 h 2380297"/>
                  <a:gd name="connsiteX79" fmla="*/ 1462089 w 2431732"/>
                  <a:gd name="connsiteY79" fmla="*/ 1235392 h 2380297"/>
                  <a:gd name="connsiteX80" fmla="*/ 1462089 w 2431732"/>
                  <a:gd name="connsiteY80" fmla="*/ 2180272 h 2380297"/>
                  <a:gd name="connsiteX81" fmla="*/ 178119 w 2431732"/>
                  <a:gd name="connsiteY81" fmla="*/ 2180272 h 2380297"/>
                  <a:gd name="connsiteX82" fmla="*/ 178119 w 2431732"/>
                  <a:gd name="connsiteY82" fmla="*/ 835342 h 2380297"/>
                  <a:gd name="connsiteX83" fmla="*/ 1465612 w 2431732"/>
                  <a:gd name="connsiteY83" fmla="*/ 413312 h 2380297"/>
                  <a:gd name="connsiteX84" fmla="*/ 1483569 w 2431732"/>
                  <a:gd name="connsiteY84" fmla="*/ 413312 h 2380297"/>
                  <a:gd name="connsiteX85" fmla="*/ 1510316 w 2431732"/>
                  <a:gd name="connsiteY85" fmla="*/ 414568 h 2380297"/>
                  <a:gd name="connsiteX86" fmla="*/ 1525259 w 2431732"/>
                  <a:gd name="connsiteY86" fmla="*/ 422730 h 2380297"/>
                  <a:gd name="connsiteX87" fmla="*/ 1531161 w 2431732"/>
                  <a:gd name="connsiteY87" fmla="*/ 439306 h 2380297"/>
                  <a:gd name="connsiteX88" fmla="*/ 1526954 w 2431732"/>
                  <a:gd name="connsiteY88" fmla="*/ 453621 h 2380297"/>
                  <a:gd name="connsiteX89" fmla="*/ 1515339 w 2431732"/>
                  <a:gd name="connsiteY89" fmla="*/ 462663 h 2380297"/>
                  <a:gd name="connsiteX90" fmla="*/ 1485955 w 2431732"/>
                  <a:gd name="connsiteY90" fmla="*/ 465551 h 2380297"/>
                  <a:gd name="connsiteX91" fmla="*/ 1465612 w 2431732"/>
                  <a:gd name="connsiteY91" fmla="*/ 465551 h 2380297"/>
                  <a:gd name="connsiteX92" fmla="*/ 1465612 w 2431732"/>
                  <a:gd name="connsiteY92" fmla="*/ 413312 h 2380297"/>
                  <a:gd name="connsiteX93" fmla="*/ 1310291 w 2431732"/>
                  <a:gd name="connsiteY93" fmla="*/ 410801 h 2380297"/>
                  <a:gd name="connsiteX94" fmla="*/ 1347147 w 2431732"/>
                  <a:gd name="connsiteY94" fmla="*/ 426372 h 2380297"/>
                  <a:gd name="connsiteX95" fmla="*/ 1361023 w 2431732"/>
                  <a:gd name="connsiteY95" fmla="*/ 473588 h 2380297"/>
                  <a:gd name="connsiteX96" fmla="*/ 1346770 w 2431732"/>
                  <a:gd name="connsiteY96" fmla="*/ 521620 h 2380297"/>
                  <a:gd name="connsiteX97" fmla="*/ 1310291 w 2431732"/>
                  <a:gd name="connsiteY97" fmla="*/ 537630 h 2380297"/>
                  <a:gd name="connsiteX98" fmla="*/ 1273623 w 2431732"/>
                  <a:gd name="connsiteY98" fmla="*/ 521494 h 2380297"/>
                  <a:gd name="connsiteX99" fmla="*/ 1259182 w 2431732"/>
                  <a:gd name="connsiteY99" fmla="*/ 474090 h 2380297"/>
                  <a:gd name="connsiteX100" fmla="*/ 1273247 w 2431732"/>
                  <a:gd name="connsiteY100" fmla="*/ 426560 h 2380297"/>
                  <a:gd name="connsiteX101" fmla="*/ 1310291 w 2431732"/>
                  <a:gd name="connsiteY101" fmla="*/ 410801 h 2380297"/>
                  <a:gd name="connsiteX102" fmla="*/ 1428441 w 2431732"/>
                  <a:gd name="connsiteY102" fmla="*/ 382169 h 2380297"/>
                  <a:gd name="connsiteX103" fmla="*/ 1428441 w 2431732"/>
                  <a:gd name="connsiteY103" fmla="*/ 566260 h 2380297"/>
                  <a:gd name="connsiteX104" fmla="*/ 1465611 w 2431732"/>
                  <a:gd name="connsiteY104" fmla="*/ 566260 h 2380297"/>
                  <a:gd name="connsiteX105" fmla="*/ 1465611 w 2431732"/>
                  <a:gd name="connsiteY105" fmla="*/ 496818 h 2380297"/>
                  <a:gd name="connsiteX106" fmla="*/ 1489846 w 2431732"/>
                  <a:gd name="connsiteY106" fmla="*/ 496818 h 2380297"/>
                  <a:gd name="connsiteX107" fmla="*/ 1528397 w 2431732"/>
                  <a:gd name="connsiteY107" fmla="*/ 494181 h 2380297"/>
                  <a:gd name="connsiteX108" fmla="*/ 1547673 w 2431732"/>
                  <a:gd name="connsiteY108" fmla="*/ 485453 h 2380297"/>
                  <a:gd name="connsiteX109" fmla="*/ 1563307 w 2431732"/>
                  <a:gd name="connsiteY109" fmla="*/ 467308 h 2380297"/>
                  <a:gd name="connsiteX110" fmla="*/ 1569460 w 2431732"/>
                  <a:gd name="connsiteY110" fmla="*/ 438803 h 2380297"/>
                  <a:gd name="connsiteX111" fmla="*/ 1558786 w 2431732"/>
                  <a:gd name="connsiteY111" fmla="*/ 402951 h 2380297"/>
                  <a:gd name="connsiteX112" fmla="*/ 1532290 w 2431732"/>
                  <a:gd name="connsiteY112" fmla="*/ 384932 h 2380297"/>
                  <a:gd name="connsiteX113" fmla="*/ 1488088 w 2431732"/>
                  <a:gd name="connsiteY113" fmla="*/ 382169 h 2380297"/>
                  <a:gd name="connsiteX114" fmla="*/ 1428441 w 2431732"/>
                  <a:gd name="connsiteY114" fmla="*/ 382169 h 2380297"/>
                  <a:gd name="connsiteX115" fmla="*/ 1038041 w 2431732"/>
                  <a:gd name="connsiteY115" fmla="*/ 382169 h 2380297"/>
                  <a:gd name="connsiteX116" fmla="*/ 1038041 w 2431732"/>
                  <a:gd name="connsiteY116" fmla="*/ 566260 h 2380297"/>
                  <a:gd name="connsiteX117" fmla="*/ 1075211 w 2431732"/>
                  <a:gd name="connsiteY117" fmla="*/ 566260 h 2380297"/>
                  <a:gd name="connsiteX118" fmla="*/ 1075211 w 2431732"/>
                  <a:gd name="connsiteY118" fmla="*/ 485767 h 2380297"/>
                  <a:gd name="connsiteX119" fmla="*/ 1148044 w 2431732"/>
                  <a:gd name="connsiteY119" fmla="*/ 485767 h 2380297"/>
                  <a:gd name="connsiteX120" fmla="*/ 1148044 w 2431732"/>
                  <a:gd name="connsiteY120" fmla="*/ 566260 h 2380297"/>
                  <a:gd name="connsiteX121" fmla="*/ 1185214 w 2431732"/>
                  <a:gd name="connsiteY121" fmla="*/ 566260 h 2380297"/>
                  <a:gd name="connsiteX122" fmla="*/ 1185214 w 2431732"/>
                  <a:gd name="connsiteY122" fmla="*/ 382169 h 2380297"/>
                  <a:gd name="connsiteX123" fmla="*/ 1148044 w 2431732"/>
                  <a:gd name="connsiteY123" fmla="*/ 382169 h 2380297"/>
                  <a:gd name="connsiteX124" fmla="*/ 1148044 w 2431732"/>
                  <a:gd name="connsiteY124" fmla="*/ 454625 h 2380297"/>
                  <a:gd name="connsiteX125" fmla="*/ 1075211 w 2431732"/>
                  <a:gd name="connsiteY125" fmla="*/ 454625 h 2380297"/>
                  <a:gd name="connsiteX126" fmla="*/ 1075211 w 2431732"/>
                  <a:gd name="connsiteY126" fmla="*/ 382169 h 2380297"/>
                  <a:gd name="connsiteX127" fmla="*/ 1038041 w 2431732"/>
                  <a:gd name="connsiteY127" fmla="*/ 382169 h 2380297"/>
                  <a:gd name="connsiteX128" fmla="*/ 1309913 w 2431732"/>
                  <a:gd name="connsiteY128" fmla="*/ 379030 h 2380297"/>
                  <a:gd name="connsiteX129" fmla="*/ 1270232 w 2431732"/>
                  <a:gd name="connsiteY129" fmla="*/ 386313 h 2380297"/>
                  <a:gd name="connsiteX130" fmla="*/ 1246436 w 2431732"/>
                  <a:gd name="connsiteY130" fmla="*/ 402889 h 2380297"/>
                  <a:gd name="connsiteX131" fmla="*/ 1229295 w 2431732"/>
                  <a:gd name="connsiteY131" fmla="*/ 428129 h 2380297"/>
                  <a:gd name="connsiteX132" fmla="*/ 1220881 w 2431732"/>
                  <a:gd name="connsiteY132" fmla="*/ 475345 h 2380297"/>
                  <a:gd name="connsiteX133" fmla="*/ 1245117 w 2431732"/>
                  <a:gd name="connsiteY133" fmla="*/ 544348 h 2380297"/>
                  <a:gd name="connsiteX134" fmla="*/ 1310415 w 2431732"/>
                  <a:gd name="connsiteY134" fmla="*/ 569399 h 2380297"/>
                  <a:gd name="connsiteX135" fmla="*/ 1375211 w 2431732"/>
                  <a:gd name="connsiteY135" fmla="*/ 544222 h 2380297"/>
                  <a:gd name="connsiteX136" fmla="*/ 1399447 w 2431732"/>
                  <a:gd name="connsiteY136" fmla="*/ 474466 h 2380297"/>
                  <a:gd name="connsiteX137" fmla="*/ 1375023 w 2431732"/>
                  <a:gd name="connsiteY137" fmla="*/ 404270 h 2380297"/>
                  <a:gd name="connsiteX138" fmla="*/ 1309913 w 2431732"/>
                  <a:gd name="connsiteY138" fmla="*/ 379030 h 2380297"/>
                  <a:gd name="connsiteX139" fmla="*/ 930885 w 2431732"/>
                  <a:gd name="connsiteY139" fmla="*/ 379030 h 2380297"/>
                  <a:gd name="connsiteX140" fmla="*/ 894657 w 2431732"/>
                  <a:gd name="connsiteY140" fmla="*/ 385434 h 2380297"/>
                  <a:gd name="connsiteX141" fmla="*/ 871677 w 2431732"/>
                  <a:gd name="connsiteY141" fmla="*/ 404082 h 2380297"/>
                  <a:gd name="connsiteX142" fmla="*/ 863703 w 2431732"/>
                  <a:gd name="connsiteY142" fmla="*/ 430389 h 2380297"/>
                  <a:gd name="connsiteX143" fmla="*/ 880656 w 2431732"/>
                  <a:gd name="connsiteY143" fmla="*/ 467434 h 2380297"/>
                  <a:gd name="connsiteX144" fmla="*/ 922597 w 2431732"/>
                  <a:gd name="connsiteY144" fmla="*/ 485642 h 2380297"/>
                  <a:gd name="connsiteX145" fmla="*/ 952358 w 2431732"/>
                  <a:gd name="connsiteY145" fmla="*/ 493679 h 2380297"/>
                  <a:gd name="connsiteX146" fmla="*/ 965732 w 2431732"/>
                  <a:gd name="connsiteY146" fmla="*/ 501652 h 2380297"/>
                  <a:gd name="connsiteX147" fmla="*/ 969562 w 2431732"/>
                  <a:gd name="connsiteY147" fmla="*/ 512766 h 2380297"/>
                  <a:gd name="connsiteX148" fmla="*/ 960458 w 2431732"/>
                  <a:gd name="connsiteY148" fmla="*/ 530534 h 2380297"/>
                  <a:gd name="connsiteX149" fmla="*/ 933397 w 2431732"/>
                  <a:gd name="connsiteY149" fmla="*/ 538132 h 2380297"/>
                  <a:gd name="connsiteX150" fmla="*/ 906461 w 2431732"/>
                  <a:gd name="connsiteY150" fmla="*/ 529593 h 2380297"/>
                  <a:gd name="connsiteX151" fmla="*/ 893213 w 2431732"/>
                  <a:gd name="connsiteY151" fmla="*/ 502845 h 2380297"/>
                  <a:gd name="connsiteX152" fmla="*/ 857048 w 2431732"/>
                  <a:gd name="connsiteY152" fmla="*/ 506361 h 2380297"/>
                  <a:gd name="connsiteX153" fmla="*/ 879400 w 2431732"/>
                  <a:gd name="connsiteY153" fmla="*/ 553389 h 2380297"/>
                  <a:gd name="connsiteX154" fmla="*/ 933020 w 2431732"/>
                  <a:gd name="connsiteY154" fmla="*/ 569525 h 2380297"/>
                  <a:gd name="connsiteX155" fmla="*/ 973078 w 2431732"/>
                  <a:gd name="connsiteY155" fmla="*/ 562807 h 2380297"/>
                  <a:gd name="connsiteX156" fmla="*/ 997941 w 2431732"/>
                  <a:gd name="connsiteY156" fmla="*/ 542276 h 2380297"/>
                  <a:gd name="connsiteX157" fmla="*/ 1006732 w 2431732"/>
                  <a:gd name="connsiteY157" fmla="*/ 512640 h 2380297"/>
                  <a:gd name="connsiteX158" fmla="*/ 999386 w 2431732"/>
                  <a:gd name="connsiteY158" fmla="*/ 483319 h 2380297"/>
                  <a:gd name="connsiteX159" fmla="*/ 979043 w 2431732"/>
                  <a:gd name="connsiteY159" fmla="*/ 464608 h 2380297"/>
                  <a:gd name="connsiteX160" fmla="*/ 938922 w 2431732"/>
                  <a:gd name="connsiteY160" fmla="*/ 451360 h 2380297"/>
                  <a:gd name="connsiteX161" fmla="*/ 904766 w 2431732"/>
                  <a:gd name="connsiteY161" fmla="*/ 439054 h 2380297"/>
                  <a:gd name="connsiteX162" fmla="*/ 899240 w 2431732"/>
                  <a:gd name="connsiteY162" fmla="*/ 427878 h 2380297"/>
                  <a:gd name="connsiteX163" fmla="*/ 905142 w 2431732"/>
                  <a:gd name="connsiteY163" fmla="*/ 416451 h 2380297"/>
                  <a:gd name="connsiteX164" fmla="*/ 930508 w 2431732"/>
                  <a:gd name="connsiteY164" fmla="*/ 409795 h 2380297"/>
                  <a:gd name="connsiteX165" fmla="*/ 954053 w 2431732"/>
                  <a:gd name="connsiteY165" fmla="*/ 416011 h 2380297"/>
                  <a:gd name="connsiteX166" fmla="*/ 964288 w 2431732"/>
                  <a:gd name="connsiteY166" fmla="*/ 436417 h 2380297"/>
                  <a:gd name="connsiteX167" fmla="*/ 1001457 w 2431732"/>
                  <a:gd name="connsiteY167" fmla="*/ 434784 h 2380297"/>
                  <a:gd name="connsiteX168" fmla="*/ 983061 w 2431732"/>
                  <a:gd name="connsiteY168" fmla="*/ 394224 h 2380297"/>
                  <a:gd name="connsiteX169" fmla="*/ 930885 w 2431732"/>
                  <a:gd name="connsiteY169" fmla="*/ 379030 h 2380297"/>
                  <a:gd name="connsiteX170" fmla="*/ 408622 w 2431732"/>
                  <a:gd name="connsiteY170" fmla="*/ 144778 h 2380297"/>
                  <a:gd name="connsiteX171" fmla="*/ 2023110 w 2431732"/>
                  <a:gd name="connsiteY171" fmla="*/ 144778 h 2380297"/>
                  <a:gd name="connsiteX172" fmla="*/ 2431732 w 2431732"/>
                  <a:gd name="connsiteY172" fmla="*/ 801050 h 2380297"/>
                  <a:gd name="connsiteX173" fmla="*/ 0 w 2431732"/>
                  <a:gd name="connsiteY173" fmla="*/ 801050 h 2380297"/>
                  <a:gd name="connsiteX174" fmla="*/ 408622 w 2431732"/>
                  <a:gd name="connsiteY174" fmla="*/ 144778 h 2380297"/>
                  <a:gd name="connsiteX175" fmla="*/ 431483 w 2431732"/>
                  <a:gd name="connsiteY175" fmla="*/ 0 h 2380297"/>
                  <a:gd name="connsiteX176" fmla="*/ 1999298 w 2431732"/>
                  <a:gd name="connsiteY176" fmla="*/ 0 h 2380297"/>
                  <a:gd name="connsiteX177" fmla="*/ 1999298 w 2431732"/>
                  <a:gd name="connsiteY177" fmla="*/ 110490 h 2380297"/>
                  <a:gd name="connsiteX178" fmla="*/ 431483 w 2431732"/>
                  <a:gd name="connsiteY178" fmla="*/ 110490 h 2380297"/>
                  <a:gd name="connsiteX179" fmla="*/ 431483 w 2431732"/>
                  <a:gd name="connsiteY179"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107757 h 2380297"/>
                  <a:gd name="connsiteX42" fmla="*/ 384811 w 2431732"/>
                  <a:gd name="connsiteY42" fmla="*/ 1908809 h 2380297"/>
                  <a:gd name="connsiteX43" fmla="*/ 384811 w 2431732"/>
                  <a:gd name="connsiteY43" fmla="*/ 1943099 h 2380297"/>
                  <a:gd name="connsiteX44" fmla="*/ 419101 w 2431732"/>
                  <a:gd name="connsiteY44" fmla="*/ 1943099 h 2380297"/>
                  <a:gd name="connsiteX45" fmla="*/ 1221106 w 2431732"/>
                  <a:gd name="connsiteY45" fmla="*/ 1943099 h 2380297"/>
                  <a:gd name="connsiteX46" fmla="*/ 1255396 w 2431732"/>
                  <a:gd name="connsiteY46" fmla="*/ 1943099 h 2380297"/>
                  <a:gd name="connsiteX47" fmla="*/ 1255396 w 2431732"/>
                  <a:gd name="connsiteY47" fmla="*/ 1908809 h 2380297"/>
                  <a:gd name="connsiteX48" fmla="*/ 1255396 w 2431732"/>
                  <a:gd name="connsiteY48" fmla="*/ 1107757 h 2380297"/>
                  <a:gd name="connsiteX49" fmla="*/ 1255396 w 2431732"/>
                  <a:gd name="connsiteY49" fmla="*/ 1073467 h 2380297"/>
                  <a:gd name="connsiteX50" fmla="*/ 1221106 w 2431732"/>
                  <a:gd name="connsiteY50" fmla="*/ 1073467 h 2380297"/>
                  <a:gd name="connsiteX51" fmla="*/ 419101 w 2431732"/>
                  <a:gd name="connsiteY51" fmla="*/ 1073467 h 2380297"/>
                  <a:gd name="connsiteX52" fmla="*/ 384811 w 2431732"/>
                  <a:gd name="connsiteY52" fmla="*/ 1073467 h 2380297"/>
                  <a:gd name="connsiteX53" fmla="*/ 1496379 w 2431732"/>
                  <a:gd name="connsiteY53" fmla="*/ 998220 h 2380297"/>
                  <a:gd name="connsiteX54" fmla="*/ 2089786 w 2431732"/>
                  <a:gd name="connsiteY54" fmla="*/ 998220 h 2380297"/>
                  <a:gd name="connsiteX55" fmla="*/ 2089786 w 2431732"/>
                  <a:gd name="connsiteY55" fmla="*/ 1127760 h 2380297"/>
                  <a:gd name="connsiteX56" fmla="*/ 1496379 w 2431732"/>
                  <a:gd name="connsiteY56" fmla="*/ 1127760 h 2380297"/>
                  <a:gd name="connsiteX57" fmla="*/ 1496379 w 2431732"/>
                  <a:gd name="connsiteY57" fmla="*/ 998220 h 2380297"/>
                  <a:gd name="connsiteX58" fmla="*/ 1462089 w 2431732"/>
                  <a:gd name="connsiteY58" fmla="*/ 963929 h 2380297"/>
                  <a:gd name="connsiteX59" fmla="*/ 1462089 w 2431732"/>
                  <a:gd name="connsiteY59" fmla="*/ 998219 h 2380297"/>
                  <a:gd name="connsiteX60" fmla="*/ 1462089 w 2431732"/>
                  <a:gd name="connsiteY60" fmla="*/ 1127759 h 2380297"/>
                  <a:gd name="connsiteX61" fmla="*/ 1462089 w 2431732"/>
                  <a:gd name="connsiteY61" fmla="*/ 1162049 h 2380297"/>
                  <a:gd name="connsiteX62" fmla="*/ 1496379 w 2431732"/>
                  <a:gd name="connsiteY62" fmla="*/ 1162049 h 2380297"/>
                  <a:gd name="connsiteX63" fmla="*/ 2089786 w 2431732"/>
                  <a:gd name="connsiteY63" fmla="*/ 1162049 h 2380297"/>
                  <a:gd name="connsiteX64" fmla="*/ 2124076 w 2431732"/>
                  <a:gd name="connsiteY64" fmla="*/ 1162049 h 2380297"/>
                  <a:gd name="connsiteX65" fmla="*/ 2124076 w 2431732"/>
                  <a:gd name="connsiteY65" fmla="*/ 1127759 h 2380297"/>
                  <a:gd name="connsiteX66" fmla="*/ 2124076 w 2431732"/>
                  <a:gd name="connsiteY66" fmla="*/ 998219 h 2380297"/>
                  <a:gd name="connsiteX67" fmla="*/ 2124076 w 2431732"/>
                  <a:gd name="connsiteY67" fmla="*/ 963929 h 2380297"/>
                  <a:gd name="connsiteX68" fmla="*/ 2089786 w 2431732"/>
                  <a:gd name="connsiteY68" fmla="*/ 963929 h 2380297"/>
                  <a:gd name="connsiteX69" fmla="*/ 1496379 w 2431732"/>
                  <a:gd name="connsiteY69" fmla="*/ 963929 h 2380297"/>
                  <a:gd name="connsiteX70" fmla="*/ 1462089 w 2431732"/>
                  <a:gd name="connsiteY70" fmla="*/ 963929 h 2380297"/>
                  <a:gd name="connsiteX71" fmla="*/ 178119 w 2431732"/>
                  <a:gd name="connsiteY71" fmla="*/ 835342 h 2380297"/>
                  <a:gd name="connsiteX72" fmla="*/ 2252664 w 2431732"/>
                  <a:gd name="connsiteY72" fmla="*/ 835342 h 2380297"/>
                  <a:gd name="connsiteX73" fmla="*/ 2252664 w 2431732"/>
                  <a:gd name="connsiteY73" fmla="*/ 2180272 h 2380297"/>
                  <a:gd name="connsiteX74" fmla="*/ 2124076 w 2431732"/>
                  <a:gd name="connsiteY74" fmla="*/ 2180272 h 2380297"/>
                  <a:gd name="connsiteX75" fmla="*/ 2124076 w 2431732"/>
                  <a:gd name="connsiteY75" fmla="*/ 1269682 h 2380297"/>
                  <a:gd name="connsiteX76" fmla="*/ 2124076 w 2431732"/>
                  <a:gd name="connsiteY76" fmla="*/ 1235392 h 2380297"/>
                  <a:gd name="connsiteX77" fmla="*/ 2089786 w 2431732"/>
                  <a:gd name="connsiteY77" fmla="*/ 1235392 h 2380297"/>
                  <a:gd name="connsiteX78" fmla="*/ 1462089 w 2431732"/>
                  <a:gd name="connsiteY78" fmla="*/ 1235392 h 2380297"/>
                  <a:gd name="connsiteX79" fmla="*/ 1462089 w 2431732"/>
                  <a:gd name="connsiteY79" fmla="*/ 2180272 h 2380297"/>
                  <a:gd name="connsiteX80" fmla="*/ 178119 w 2431732"/>
                  <a:gd name="connsiteY80" fmla="*/ 2180272 h 2380297"/>
                  <a:gd name="connsiteX81" fmla="*/ 178119 w 2431732"/>
                  <a:gd name="connsiteY81" fmla="*/ 835342 h 2380297"/>
                  <a:gd name="connsiteX82" fmla="*/ 1465612 w 2431732"/>
                  <a:gd name="connsiteY82" fmla="*/ 413312 h 2380297"/>
                  <a:gd name="connsiteX83" fmla="*/ 1483569 w 2431732"/>
                  <a:gd name="connsiteY83" fmla="*/ 413312 h 2380297"/>
                  <a:gd name="connsiteX84" fmla="*/ 1510316 w 2431732"/>
                  <a:gd name="connsiteY84" fmla="*/ 414568 h 2380297"/>
                  <a:gd name="connsiteX85" fmla="*/ 1525259 w 2431732"/>
                  <a:gd name="connsiteY85" fmla="*/ 422730 h 2380297"/>
                  <a:gd name="connsiteX86" fmla="*/ 1531161 w 2431732"/>
                  <a:gd name="connsiteY86" fmla="*/ 439306 h 2380297"/>
                  <a:gd name="connsiteX87" fmla="*/ 1526954 w 2431732"/>
                  <a:gd name="connsiteY87" fmla="*/ 453621 h 2380297"/>
                  <a:gd name="connsiteX88" fmla="*/ 1515339 w 2431732"/>
                  <a:gd name="connsiteY88" fmla="*/ 462663 h 2380297"/>
                  <a:gd name="connsiteX89" fmla="*/ 1485955 w 2431732"/>
                  <a:gd name="connsiteY89" fmla="*/ 465551 h 2380297"/>
                  <a:gd name="connsiteX90" fmla="*/ 1465612 w 2431732"/>
                  <a:gd name="connsiteY90" fmla="*/ 465551 h 2380297"/>
                  <a:gd name="connsiteX91" fmla="*/ 1465612 w 2431732"/>
                  <a:gd name="connsiteY91" fmla="*/ 413312 h 2380297"/>
                  <a:gd name="connsiteX92" fmla="*/ 1310291 w 2431732"/>
                  <a:gd name="connsiteY92" fmla="*/ 410801 h 2380297"/>
                  <a:gd name="connsiteX93" fmla="*/ 1347147 w 2431732"/>
                  <a:gd name="connsiteY93" fmla="*/ 426372 h 2380297"/>
                  <a:gd name="connsiteX94" fmla="*/ 1361023 w 2431732"/>
                  <a:gd name="connsiteY94" fmla="*/ 473588 h 2380297"/>
                  <a:gd name="connsiteX95" fmla="*/ 1346770 w 2431732"/>
                  <a:gd name="connsiteY95" fmla="*/ 521620 h 2380297"/>
                  <a:gd name="connsiteX96" fmla="*/ 1310291 w 2431732"/>
                  <a:gd name="connsiteY96" fmla="*/ 537630 h 2380297"/>
                  <a:gd name="connsiteX97" fmla="*/ 1273623 w 2431732"/>
                  <a:gd name="connsiteY97" fmla="*/ 521494 h 2380297"/>
                  <a:gd name="connsiteX98" fmla="*/ 1259182 w 2431732"/>
                  <a:gd name="connsiteY98" fmla="*/ 474090 h 2380297"/>
                  <a:gd name="connsiteX99" fmla="*/ 1273247 w 2431732"/>
                  <a:gd name="connsiteY99" fmla="*/ 426560 h 2380297"/>
                  <a:gd name="connsiteX100" fmla="*/ 1310291 w 2431732"/>
                  <a:gd name="connsiteY100" fmla="*/ 410801 h 2380297"/>
                  <a:gd name="connsiteX101" fmla="*/ 1428441 w 2431732"/>
                  <a:gd name="connsiteY101" fmla="*/ 382169 h 2380297"/>
                  <a:gd name="connsiteX102" fmla="*/ 1428441 w 2431732"/>
                  <a:gd name="connsiteY102" fmla="*/ 566260 h 2380297"/>
                  <a:gd name="connsiteX103" fmla="*/ 1465611 w 2431732"/>
                  <a:gd name="connsiteY103" fmla="*/ 566260 h 2380297"/>
                  <a:gd name="connsiteX104" fmla="*/ 1465611 w 2431732"/>
                  <a:gd name="connsiteY104" fmla="*/ 496818 h 2380297"/>
                  <a:gd name="connsiteX105" fmla="*/ 1489846 w 2431732"/>
                  <a:gd name="connsiteY105" fmla="*/ 496818 h 2380297"/>
                  <a:gd name="connsiteX106" fmla="*/ 1528397 w 2431732"/>
                  <a:gd name="connsiteY106" fmla="*/ 494181 h 2380297"/>
                  <a:gd name="connsiteX107" fmla="*/ 1547673 w 2431732"/>
                  <a:gd name="connsiteY107" fmla="*/ 485453 h 2380297"/>
                  <a:gd name="connsiteX108" fmla="*/ 1563307 w 2431732"/>
                  <a:gd name="connsiteY108" fmla="*/ 467308 h 2380297"/>
                  <a:gd name="connsiteX109" fmla="*/ 1569460 w 2431732"/>
                  <a:gd name="connsiteY109" fmla="*/ 438803 h 2380297"/>
                  <a:gd name="connsiteX110" fmla="*/ 1558786 w 2431732"/>
                  <a:gd name="connsiteY110" fmla="*/ 402951 h 2380297"/>
                  <a:gd name="connsiteX111" fmla="*/ 1532290 w 2431732"/>
                  <a:gd name="connsiteY111" fmla="*/ 384932 h 2380297"/>
                  <a:gd name="connsiteX112" fmla="*/ 1488088 w 2431732"/>
                  <a:gd name="connsiteY112" fmla="*/ 382169 h 2380297"/>
                  <a:gd name="connsiteX113" fmla="*/ 1428441 w 2431732"/>
                  <a:gd name="connsiteY113" fmla="*/ 382169 h 2380297"/>
                  <a:gd name="connsiteX114" fmla="*/ 1038041 w 2431732"/>
                  <a:gd name="connsiteY114" fmla="*/ 382169 h 2380297"/>
                  <a:gd name="connsiteX115" fmla="*/ 1038041 w 2431732"/>
                  <a:gd name="connsiteY115" fmla="*/ 566260 h 2380297"/>
                  <a:gd name="connsiteX116" fmla="*/ 1075211 w 2431732"/>
                  <a:gd name="connsiteY116" fmla="*/ 566260 h 2380297"/>
                  <a:gd name="connsiteX117" fmla="*/ 1075211 w 2431732"/>
                  <a:gd name="connsiteY117" fmla="*/ 485767 h 2380297"/>
                  <a:gd name="connsiteX118" fmla="*/ 1148044 w 2431732"/>
                  <a:gd name="connsiteY118" fmla="*/ 485767 h 2380297"/>
                  <a:gd name="connsiteX119" fmla="*/ 1148044 w 2431732"/>
                  <a:gd name="connsiteY119" fmla="*/ 566260 h 2380297"/>
                  <a:gd name="connsiteX120" fmla="*/ 1185214 w 2431732"/>
                  <a:gd name="connsiteY120" fmla="*/ 566260 h 2380297"/>
                  <a:gd name="connsiteX121" fmla="*/ 1185214 w 2431732"/>
                  <a:gd name="connsiteY121" fmla="*/ 382169 h 2380297"/>
                  <a:gd name="connsiteX122" fmla="*/ 1148044 w 2431732"/>
                  <a:gd name="connsiteY122" fmla="*/ 382169 h 2380297"/>
                  <a:gd name="connsiteX123" fmla="*/ 1148044 w 2431732"/>
                  <a:gd name="connsiteY123" fmla="*/ 454625 h 2380297"/>
                  <a:gd name="connsiteX124" fmla="*/ 1075211 w 2431732"/>
                  <a:gd name="connsiteY124" fmla="*/ 454625 h 2380297"/>
                  <a:gd name="connsiteX125" fmla="*/ 1075211 w 2431732"/>
                  <a:gd name="connsiteY125" fmla="*/ 382169 h 2380297"/>
                  <a:gd name="connsiteX126" fmla="*/ 1038041 w 2431732"/>
                  <a:gd name="connsiteY126" fmla="*/ 382169 h 2380297"/>
                  <a:gd name="connsiteX127" fmla="*/ 1309913 w 2431732"/>
                  <a:gd name="connsiteY127" fmla="*/ 379030 h 2380297"/>
                  <a:gd name="connsiteX128" fmla="*/ 1270232 w 2431732"/>
                  <a:gd name="connsiteY128" fmla="*/ 386313 h 2380297"/>
                  <a:gd name="connsiteX129" fmla="*/ 1246436 w 2431732"/>
                  <a:gd name="connsiteY129" fmla="*/ 402889 h 2380297"/>
                  <a:gd name="connsiteX130" fmla="*/ 1229295 w 2431732"/>
                  <a:gd name="connsiteY130" fmla="*/ 428129 h 2380297"/>
                  <a:gd name="connsiteX131" fmla="*/ 1220881 w 2431732"/>
                  <a:gd name="connsiteY131" fmla="*/ 475345 h 2380297"/>
                  <a:gd name="connsiteX132" fmla="*/ 1245117 w 2431732"/>
                  <a:gd name="connsiteY132" fmla="*/ 544348 h 2380297"/>
                  <a:gd name="connsiteX133" fmla="*/ 1310415 w 2431732"/>
                  <a:gd name="connsiteY133" fmla="*/ 569399 h 2380297"/>
                  <a:gd name="connsiteX134" fmla="*/ 1375211 w 2431732"/>
                  <a:gd name="connsiteY134" fmla="*/ 544222 h 2380297"/>
                  <a:gd name="connsiteX135" fmla="*/ 1399447 w 2431732"/>
                  <a:gd name="connsiteY135" fmla="*/ 474466 h 2380297"/>
                  <a:gd name="connsiteX136" fmla="*/ 1375023 w 2431732"/>
                  <a:gd name="connsiteY136" fmla="*/ 404270 h 2380297"/>
                  <a:gd name="connsiteX137" fmla="*/ 1309913 w 2431732"/>
                  <a:gd name="connsiteY137" fmla="*/ 379030 h 2380297"/>
                  <a:gd name="connsiteX138" fmla="*/ 930885 w 2431732"/>
                  <a:gd name="connsiteY138" fmla="*/ 379030 h 2380297"/>
                  <a:gd name="connsiteX139" fmla="*/ 894657 w 2431732"/>
                  <a:gd name="connsiteY139" fmla="*/ 385434 h 2380297"/>
                  <a:gd name="connsiteX140" fmla="*/ 871677 w 2431732"/>
                  <a:gd name="connsiteY140" fmla="*/ 404082 h 2380297"/>
                  <a:gd name="connsiteX141" fmla="*/ 863703 w 2431732"/>
                  <a:gd name="connsiteY141" fmla="*/ 430389 h 2380297"/>
                  <a:gd name="connsiteX142" fmla="*/ 880656 w 2431732"/>
                  <a:gd name="connsiteY142" fmla="*/ 467434 h 2380297"/>
                  <a:gd name="connsiteX143" fmla="*/ 922597 w 2431732"/>
                  <a:gd name="connsiteY143" fmla="*/ 485642 h 2380297"/>
                  <a:gd name="connsiteX144" fmla="*/ 952358 w 2431732"/>
                  <a:gd name="connsiteY144" fmla="*/ 493679 h 2380297"/>
                  <a:gd name="connsiteX145" fmla="*/ 965732 w 2431732"/>
                  <a:gd name="connsiteY145" fmla="*/ 501652 h 2380297"/>
                  <a:gd name="connsiteX146" fmla="*/ 969562 w 2431732"/>
                  <a:gd name="connsiteY146" fmla="*/ 512766 h 2380297"/>
                  <a:gd name="connsiteX147" fmla="*/ 960458 w 2431732"/>
                  <a:gd name="connsiteY147" fmla="*/ 530534 h 2380297"/>
                  <a:gd name="connsiteX148" fmla="*/ 933397 w 2431732"/>
                  <a:gd name="connsiteY148" fmla="*/ 538132 h 2380297"/>
                  <a:gd name="connsiteX149" fmla="*/ 906461 w 2431732"/>
                  <a:gd name="connsiteY149" fmla="*/ 529593 h 2380297"/>
                  <a:gd name="connsiteX150" fmla="*/ 893213 w 2431732"/>
                  <a:gd name="connsiteY150" fmla="*/ 502845 h 2380297"/>
                  <a:gd name="connsiteX151" fmla="*/ 857048 w 2431732"/>
                  <a:gd name="connsiteY151" fmla="*/ 506361 h 2380297"/>
                  <a:gd name="connsiteX152" fmla="*/ 879400 w 2431732"/>
                  <a:gd name="connsiteY152" fmla="*/ 553389 h 2380297"/>
                  <a:gd name="connsiteX153" fmla="*/ 933020 w 2431732"/>
                  <a:gd name="connsiteY153" fmla="*/ 569525 h 2380297"/>
                  <a:gd name="connsiteX154" fmla="*/ 973078 w 2431732"/>
                  <a:gd name="connsiteY154" fmla="*/ 562807 h 2380297"/>
                  <a:gd name="connsiteX155" fmla="*/ 997941 w 2431732"/>
                  <a:gd name="connsiteY155" fmla="*/ 542276 h 2380297"/>
                  <a:gd name="connsiteX156" fmla="*/ 1006732 w 2431732"/>
                  <a:gd name="connsiteY156" fmla="*/ 512640 h 2380297"/>
                  <a:gd name="connsiteX157" fmla="*/ 999386 w 2431732"/>
                  <a:gd name="connsiteY157" fmla="*/ 483319 h 2380297"/>
                  <a:gd name="connsiteX158" fmla="*/ 979043 w 2431732"/>
                  <a:gd name="connsiteY158" fmla="*/ 464608 h 2380297"/>
                  <a:gd name="connsiteX159" fmla="*/ 938922 w 2431732"/>
                  <a:gd name="connsiteY159" fmla="*/ 451360 h 2380297"/>
                  <a:gd name="connsiteX160" fmla="*/ 904766 w 2431732"/>
                  <a:gd name="connsiteY160" fmla="*/ 439054 h 2380297"/>
                  <a:gd name="connsiteX161" fmla="*/ 899240 w 2431732"/>
                  <a:gd name="connsiteY161" fmla="*/ 427878 h 2380297"/>
                  <a:gd name="connsiteX162" fmla="*/ 905142 w 2431732"/>
                  <a:gd name="connsiteY162" fmla="*/ 416451 h 2380297"/>
                  <a:gd name="connsiteX163" fmla="*/ 930508 w 2431732"/>
                  <a:gd name="connsiteY163" fmla="*/ 409795 h 2380297"/>
                  <a:gd name="connsiteX164" fmla="*/ 954053 w 2431732"/>
                  <a:gd name="connsiteY164" fmla="*/ 416011 h 2380297"/>
                  <a:gd name="connsiteX165" fmla="*/ 964288 w 2431732"/>
                  <a:gd name="connsiteY165" fmla="*/ 436417 h 2380297"/>
                  <a:gd name="connsiteX166" fmla="*/ 1001457 w 2431732"/>
                  <a:gd name="connsiteY166" fmla="*/ 434784 h 2380297"/>
                  <a:gd name="connsiteX167" fmla="*/ 983061 w 2431732"/>
                  <a:gd name="connsiteY167" fmla="*/ 394224 h 2380297"/>
                  <a:gd name="connsiteX168" fmla="*/ 930885 w 2431732"/>
                  <a:gd name="connsiteY168" fmla="*/ 379030 h 2380297"/>
                  <a:gd name="connsiteX169" fmla="*/ 408622 w 2431732"/>
                  <a:gd name="connsiteY169" fmla="*/ 144778 h 2380297"/>
                  <a:gd name="connsiteX170" fmla="*/ 2023110 w 2431732"/>
                  <a:gd name="connsiteY170" fmla="*/ 144778 h 2380297"/>
                  <a:gd name="connsiteX171" fmla="*/ 2431732 w 2431732"/>
                  <a:gd name="connsiteY171" fmla="*/ 801050 h 2380297"/>
                  <a:gd name="connsiteX172" fmla="*/ 0 w 2431732"/>
                  <a:gd name="connsiteY172" fmla="*/ 801050 h 2380297"/>
                  <a:gd name="connsiteX173" fmla="*/ 408622 w 2431732"/>
                  <a:gd name="connsiteY173" fmla="*/ 144778 h 2380297"/>
                  <a:gd name="connsiteX174" fmla="*/ 431483 w 2431732"/>
                  <a:gd name="connsiteY174" fmla="*/ 0 h 2380297"/>
                  <a:gd name="connsiteX175" fmla="*/ 1999298 w 2431732"/>
                  <a:gd name="connsiteY175" fmla="*/ 0 h 2380297"/>
                  <a:gd name="connsiteX176" fmla="*/ 1999298 w 2431732"/>
                  <a:gd name="connsiteY176" fmla="*/ 110490 h 2380297"/>
                  <a:gd name="connsiteX177" fmla="*/ 431483 w 2431732"/>
                  <a:gd name="connsiteY177" fmla="*/ 110490 h 2380297"/>
                  <a:gd name="connsiteX178" fmla="*/ 431483 w 2431732"/>
                  <a:gd name="connsiteY178"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107757 h 2380297"/>
                  <a:gd name="connsiteX42" fmla="*/ 384811 w 2431732"/>
                  <a:gd name="connsiteY42" fmla="*/ 1908809 h 2380297"/>
                  <a:gd name="connsiteX43" fmla="*/ 384811 w 2431732"/>
                  <a:gd name="connsiteY43" fmla="*/ 1943099 h 2380297"/>
                  <a:gd name="connsiteX44" fmla="*/ 419101 w 2431732"/>
                  <a:gd name="connsiteY44" fmla="*/ 1943099 h 2380297"/>
                  <a:gd name="connsiteX45" fmla="*/ 1221106 w 2431732"/>
                  <a:gd name="connsiteY45" fmla="*/ 1943099 h 2380297"/>
                  <a:gd name="connsiteX46" fmla="*/ 1255396 w 2431732"/>
                  <a:gd name="connsiteY46" fmla="*/ 1943099 h 2380297"/>
                  <a:gd name="connsiteX47" fmla="*/ 1255396 w 2431732"/>
                  <a:gd name="connsiteY47" fmla="*/ 1908809 h 2380297"/>
                  <a:gd name="connsiteX48" fmla="*/ 1255396 w 2431732"/>
                  <a:gd name="connsiteY48" fmla="*/ 1107757 h 2380297"/>
                  <a:gd name="connsiteX49" fmla="*/ 1255396 w 2431732"/>
                  <a:gd name="connsiteY49" fmla="*/ 1073467 h 2380297"/>
                  <a:gd name="connsiteX50" fmla="*/ 1221106 w 2431732"/>
                  <a:gd name="connsiteY50" fmla="*/ 1073467 h 2380297"/>
                  <a:gd name="connsiteX51" fmla="*/ 419101 w 2431732"/>
                  <a:gd name="connsiteY51" fmla="*/ 1073467 h 2380297"/>
                  <a:gd name="connsiteX52" fmla="*/ 384811 w 2431732"/>
                  <a:gd name="connsiteY52" fmla="*/ 1073467 h 2380297"/>
                  <a:gd name="connsiteX53" fmla="*/ 1496379 w 2431732"/>
                  <a:gd name="connsiteY53" fmla="*/ 998220 h 2380297"/>
                  <a:gd name="connsiteX54" fmla="*/ 2089786 w 2431732"/>
                  <a:gd name="connsiteY54" fmla="*/ 998220 h 2380297"/>
                  <a:gd name="connsiteX55" fmla="*/ 2089786 w 2431732"/>
                  <a:gd name="connsiteY55" fmla="*/ 1127760 h 2380297"/>
                  <a:gd name="connsiteX56" fmla="*/ 1496379 w 2431732"/>
                  <a:gd name="connsiteY56" fmla="*/ 1127760 h 2380297"/>
                  <a:gd name="connsiteX57" fmla="*/ 1496379 w 2431732"/>
                  <a:gd name="connsiteY57" fmla="*/ 998220 h 2380297"/>
                  <a:gd name="connsiteX58" fmla="*/ 1462089 w 2431732"/>
                  <a:gd name="connsiteY58" fmla="*/ 963929 h 2380297"/>
                  <a:gd name="connsiteX59" fmla="*/ 1462089 w 2431732"/>
                  <a:gd name="connsiteY59" fmla="*/ 998219 h 2380297"/>
                  <a:gd name="connsiteX60" fmla="*/ 1462089 w 2431732"/>
                  <a:gd name="connsiteY60" fmla="*/ 1127759 h 2380297"/>
                  <a:gd name="connsiteX61" fmla="*/ 1462089 w 2431732"/>
                  <a:gd name="connsiteY61" fmla="*/ 1162049 h 2380297"/>
                  <a:gd name="connsiteX62" fmla="*/ 2089786 w 2431732"/>
                  <a:gd name="connsiteY62" fmla="*/ 1162049 h 2380297"/>
                  <a:gd name="connsiteX63" fmla="*/ 2124076 w 2431732"/>
                  <a:gd name="connsiteY63" fmla="*/ 1162049 h 2380297"/>
                  <a:gd name="connsiteX64" fmla="*/ 2124076 w 2431732"/>
                  <a:gd name="connsiteY64" fmla="*/ 1127759 h 2380297"/>
                  <a:gd name="connsiteX65" fmla="*/ 2124076 w 2431732"/>
                  <a:gd name="connsiteY65" fmla="*/ 998219 h 2380297"/>
                  <a:gd name="connsiteX66" fmla="*/ 2124076 w 2431732"/>
                  <a:gd name="connsiteY66" fmla="*/ 963929 h 2380297"/>
                  <a:gd name="connsiteX67" fmla="*/ 2089786 w 2431732"/>
                  <a:gd name="connsiteY67" fmla="*/ 963929 h 2380297"/>
                  <a:gd name="connsiteX68" fmla="*/ 1496379 w 2431732"/>
                  <a:gd name="connsiteY68" fmla="*/ 963929 h 2380297"/>
                  <a:gd name="connsiteX69" fmla="*/ 1462089 w 2431732"/>
                  <a:gd name="connsiteY69" fmla="*/ 963929 h 2380297"/>
                  <a:gd name="connsiteX70" fmla="*/ 178119 w 2431732"/>
                  <a:gd name="connsiteY70" fmla="*/ 835342 h 2380297"/>
                  <a:gd name="connsiteX71" fmla="*/ 2252664 w 2431732"/>
                  <a:gd name="connsiteY71" fmla="*/ 835342 h 2380297"/>
                  <a:gd name="connsiteX72" fmla="*/ 2252664 w 2431732"/>
                  <a:gd name="connsiteY72" fmla="*/ 2180272 h 2380297"/>
                  <a:gd name="connsiteX73" fmla="*/ 2124076 w 2431732"/>
                  <a:gd name="connsiteY73" fmla="*/ 2180272 h 2380297"/>
                  <a:gd name="connsiteX74" fmla="*/ 2124076 w 2431732"/>
                  <a:gd name="connsiteY74" fmla="*/ 1269682 h 2380297"/>
                  <a:gd name="connsiteX75" fmla="*/ 2124076 w 2431732"/>
                  <a:gd name="connsiteY75" fmla="*/ 1235392 h 2380297"/>
                  <a:gd name="connsiteX76" fmla="*/ 2089786 w 2431732"/>
                  <a:gd name="connsiteY76" fmla="*/ 1235392 h 2380297"/>
                  <a:gd name="connsiteX77" fmla="*/ 1462089 w 2431732"/>
                  <a:gd name="connsiteY77" fmla="*/ 1235392 h 2380297"/>
                  <a:gd name="connsiteX78" fmla="*/ 1462089 w 2431732"/>
                  <a:gd name="connsiteY78" fmla="*/ 2180272 h 2380297"/>
                  <a:gd name="connsiteX79" fmla="*/ 178119 w 2431732"/>
                  <a:gd name="connsiteY79" fmla="*/ 2180272 h 2380297"/>
                  <a:gd name="connsiteX80" fmla="*/ 178119 w 2431732"/>
                  <a:gd name="connsiteY80" fmla="*/ 835342 h 2380297"/>
                  <a:gd name="connsiteX81" fmla="*/ 1465612 w 2431732"/>
                  <a:gd name="connsiteY81" fmla="*/ 413312 h 2380297"/>
                  <a:gd name="connsiteX82" fmla="*/ 1483569 w 2431732"/>
                  <a:gd name="connsiteY82" fmla="*/ 413312 h 2380297"/>
                  <a:gd name="connsiteX83" fmla="*/ 1510316 w 2431732"/>
                  <a:gd name="connsiteY83" fmla="*/ 414568 h 2380297"/>
                  <a:gd name="connsiteX84" fmla="*/ 1525259 w 2431732"/>
                  <a:gd name="connsiteY84" fmla="*/ 422730 h 2380297"/>
                  <a:gd name="connsiteX85" fmla="*/ 1531161 w 2431732"/>
                  <a:gd name="connsiteY85" fmla="*/ 439306 h 2380297"/>
                  <a:gd name="connsiteX86" fmla="*/ 1526954 w 2431732"/>
                  <a:gd name="connsiteY86" fmla="*/ 453621 h 2380297"/>
                  <a:gd name="connsiteX87" fmla="*/ 1515339 w 2431732"/>
                  <a:gd name="connsiteY87" fmla="*/ 462663 h 2380297"/>
                  <a:gd name="connsiteX88" fmla="*/ 1485955 w 2431732"/>
                  <a:gd name="connsiteY88" fmla="*/ 465551 h 2380297"/>
                  <a:gd name="connsiteX89" fmla="*/ 1465612 w 2431732"/>
                  <a:gd name="connsiteY89" fmla="*/ 465551 h 2380297"/>
                  <a:gd name="connsiteX90" fmla="*/ 1465612 w 2431732"/>
                  <a:gd name="connsiteY90" fmla="*/ 413312 h 2380297"/>
                  <a:gd name="connsiteX91" fmla="*/ 1310291 w 2431732"/>
                  <a:gd name="connsiteY91" fmla="*/ 410801 h 2380297"/>
                  <a:gd name="connsiteX92" fmla="*/ 1347147 w 2431732"/>
                  <a:gd name="connsiteY92" fmla="*/ 426372 h 2380297"/>
                  <a:gd name="connsiteX93" fmla="*/ 1361023 w 2431732"/>
                  <a:gd name="connsiteY93" fmla="*/ 473588 h 2380297"/>
                  <a:gd name="connsiteX94" fmla="*/ 1346770 w 2431732"/>
                  <a:gd name="connsiteY94" fmla="*/ 521620 h 2380297"/>
                  <a:gd name="connsiteX95" fmla="*/ 1310291 w 2431732"/>
                  <a:gd name="connsiteY95" fmla="*/ 537630 h 2380297"/>
                  <a:gd name="connsiteX96" fmla="*/ 1273623 w 2431732"/>
                  <a:gd name="connsiteY96" fmla="*/ 521494 h 2380297"/>
                  <a:gd name="connsiteX97" fmla="*/ 1259182 w 2431732"/>
                  <a:gd name="connsiteY97" fmla="*/ 474090 h 2380297"/>
                  <a:gd name="connsiteX98" fmla="*/ 1273247 w 2431732"/>
                  <a:gd name="connsiteY98" fmla="*/ 426560 h 2380297"/>
                  <a:gd name="connsiteX99" fmla="*/ 1310291 w 2431732"/>
                  <a:gd name="connsiteY99" fmla="*/ 410801 h 2380297"/>
                  <a:gd name="connsiteX100" fmla="*/ 1428441 w 2431732"/>
                  <a:gd name="connsiteY100" fmla="*/ 382169 h 2380297"/>
                  <a:gd name="connsiteX101" fmla="*/ 1428441 w 2431732"/>
                  <a:gd name="connsiteY101" fmla="*/ 566260 h 2380297"/>
                  <a:gd name="connsiteX102" fmla="*/ 1465611 w 2431732"/>
                  <a:gd name="connsiteY102" fmla="*/ 566260 h 2380297"/>
                  <a:gd name="connsiteX103" fmla="*/ 1465611 w 2431732"/>
                  <a:gd name="connsiteY103" fmla="*/ 496818 h 2380297"/>
                  <a:gd name="connsiteX104" fmla="*/ 1489846 w 2431732"/>
                  <a:gd name="connsiteY104" fmla="*/ 496818 h 2380297"/>
                  <a:gd name="connsiteX105" fmla="*/ 1528397 w 2431732"/>
                  <a:gd name="connsiteY105" fmla="*/ 494181 h 2380297"/>
                  <a:gd name="connsiteX106" fmla="*/ 1547673 w 2431732"/>
                  <a:gd name="connsiteY106" fmla="*/ 485453 h 2380297"/>
                  <a:gd name="connsiteX107" fmla="*/ 1563307 w 2431732"/>
                  <a:gd name="connsiteY107" fmla="*/ 467308 h 2380297"/>
                  <a:gd name="connsiteX108" fmla="*/ 1569460 w 2431732"/>
                  <a:gd name="connsiteY108" fmla="*/ 438803 h 2380297"/>
                  <a:gd name="connsiteX109" fmla="*/ 1558786 w 2431732"/>
                  <a:gd name="connsiteY109" fmla="*/ 402951 h 2380297"/>
                  <a:gd name="connsiteX110" fmla="*/ 1532290 w 2431732"/>
                  <a:gd name="connsiteY110" fmla="*/ 384932 h 2380297"/>
                  <a:gd name="connsiteX111" fmla="*/ 1488088 w 2431732"/>
                  <a:gd name="connsiteY111" fmla="*/ 382169 h 2380297"/>
                  <a:gd name="connsiteX112" fmla="*/ 1428441 w 2431732"/>
                  <a:gd name="connsiteY112" fmla="*/ 382169 h 2380297"/>
                  <a:gd name="connsiteX113" fmla="*/ 1038041 w 2431732"/>
                  <a:gd name="connsiteY113" fmla="*/ 382169 h 2380297"/>
                  <a:gd name="connsiteX114" fmla="*/ 1038041 w 2431732"/>
                  <a:gd name="connsiteY114" fmla="*/ 566260 h 2380297"/>
                  <a:gd name="connsiteX115" fmla="*/ 1075211 w 2431732"/>
                  <a:gd name="connsiteY115" fmla="*/ 566260 h 2380297"/>
                  <a:gd name="connsiteX116" fmla="*/ 1075211 w 2431732"/>
                  <a:gd name="connsiteY116" fmla="*/ 485767 h 2380297"/>
                  <a:gd name="connsiteX117" fmla="*/ 1148044 w 2431732"/>
                  <a:gd name="connsiteY117" fmla="*/ 485767 h 2380297"/>
                  <a:gd name="connsiteX118" fmla="*/ 1148044 w 2431732"/>
                  <a:gd name="connsiteY118" fmla="*/ 566260 h 2380297"/>
                  <a:gd name="connsiteX119" fmla="*/ 1185214 w 2431732"/>
                  <a:gd name="connsiteY119" fmla="*/ 566260 h 2380297"/>
                  <a:gd name="connsiteX120" fmla="*/ 1185214 w 2431732"/>
                  <a:gd name="connsiteY120" fmla="*/ 382169 h 2380297"/>
                  <a:gd name="connsiteX121" fmla="*/ 1148044 w 2431732"/>
                  <a:gd name="connsiteY121" fmla="*/ 382169 h 2380297"/>
                  <a:gd name="connsiteX122" fmla="*/ 1148044 w 2431732"/>
                  <a:gd name="connsiteY122" fmla="*/ 454625 h 2380297"/>
                  <a:gd name="connsiteX123" fmla="*/ 1075211 w 2431732"/>
                  <a:gd name="connsiteY123" fmla="*/ 454625 h 2380297"/>
                  <a:gd name="connsiteX124" fmla="*/ 1075211 w 2431732"/>
                  <a:gd name="connsiteY124" fmla="*/ 382169 h 2380297"/>
                  <a:gd name="connsiteX125" fmla="*/ 1038041 w 2431732"/>
                  <a:gd name="connsiteY125" fmla="*/ 382169 h 2380297"/>
                  <a:gd name="connsiteX126" fmla="*/ 1309913 w 2431732"/>
                  <a:gd name="connsiteY126" fmla="*/ 379030 h 2380297"/>
                  <a:gd name="connsiteX127" fmla="*/ 1270232 w 2431732"/>
                  <a:gd name="connsiteY127" fmla="*/ 386313 h 2380297"/>
                  <a:gd name="connsiteX128" fmla="*/ 1246436 w 2431732"/>
                  <a:gd name="connsiteY128" fmla="*/ 402889 h 2380297"/>
                  <a:gd name="connsiteX129" fmla="*/ 1229295 w 2431732"/>
                  <a:gd name="connsiteY129" fmla="*/ 428129 h 2380297"/>
                  <a:gd name="connsiteX130" fmla="*/ 1220881 w 2431732"/>
                  <a:gd name="connsiteY130" fmla="*/ 475345 h 2380297"/>
                  <a:gd name="connsiteX131" fmla="*/ 1245117 w 2431732"/>
                  <a:gd name="connsiteY131" fmla="*/ 544348 h 2380297"/>
                  <a:gd name="connsiteX132" fmla="*/ 1310415 w 2431732"/>
                  <a:gd name="connsiteY132" fmla="*/ 569399 h 2380297"/>
                  <a:gd name="connsiteX133" fmla="*/ 1375211 w 2431732"/>
                  <a:gd name="connsiteY133" fmla="*/ 544222 h 2380297"/>
                  <a:gd name="connsiteX134" fmla="*/ 1399447 w 2431732"/>
                  <a:gd name="connsiteY134" fmla="*/ 474466 h 2380297"/>
                  <a:gd name="connsiteX135" fmla="*/ 1375023 w 2431732"/>
                  <a:gd name="connsiteY135" fmla="*/ 404270 h 2380297"/>
                  <a:gd name="connsiteX136" fmla="*/ 1309913 w 2431732"/>
                  <a:gd name="connsiteY136" fmla="*/ 379030 h 2380297"/>
                  <a:gd name="connsiteX137" fmla="*/ 930885 w 2431732"/>
                  <a:gd name="connsiteY137" fmla="*/ 379030 h 2380297"/>
                  <a:gd name="connsiteX138" fmla="*/ 894657 w 2431732"/>
                  <a:gd name="connsiteY138" fmla="*/ 385434 h 2380297"/>
                  <a:gd name="connsiteX139" fmla="*/ 871677 w 2431732"/>
                  <a:gd name="connsiteY139" fmla="*/ 404082 h 2380297"/>
                  <a:gd name="connsiteX140" fmla="*/ 863703 w 2431732"/>
                  <a:gd name="connsiteY140" fmla="*/ 430389 h 2380297"/>
                  <a:gd name="connsiteX141" fmla="*/ 880656 w 2431732"/>
                  <a:gd name="connsiteY141" fmla="*/ 467434 h 2380297"/>
                  <a:gd name="connsiteX142" fmla="*/ 922597 w 2431732"/>
                  <a:gd name="connsiteY142" fmla="*/ 485642 h 2380297"/>
                  <a:gd name="connsiteX143" fmla="*/ 952358 w 2431732"/>
                  <a:gd name="connsiteY143" fmla="*/ 493679 h 2380297"/>
                  <a:gd name="connsiteX144" fmla="*/ 965732 w 2431732"/>
                  <a:gd name="connsiteY144" fmla="*/ 501652 h 2380297"/>
                  <a:gd name="connsiteX145" fmla="*/ 969562 w 2431732"/>
                  <a:gd name="connsiteY145" fmla="*/ 512766 h 2380297"/>
                  <a:gd name="connsiteX146" fmla="*/ 960458 w 2431732"/>
                  <a:gd name="connsiteY146" fmla="*/ 530534 h 2380297"/>
                  <a:gd name="connsiteX147" fmla="*/ 933397 w 2431732"/>
                  <a:gd name="connsiteY147" fmla="*/ 538132 h 2380297"/>
                  <a:gd name="connsiteX148" fmla="*/ 906461 w 2431732"/>
                  <a:gd name="connsiteY148" fmla="*/ 529593 h 2380297"/>
                  <a:gd name="connsiteX149" fmla="*/ 893213 w 2431732"/>
                  <a:gd name="connsiteY149" fmla="*/ 502845 h 2380297"/>
                  <a:gd name="connsiteX150" fmla="*/ 857048 w 2431732"/>
                  <a:gd name="connsiteY150" fmla="*/ 506361 h 2380297"/>
                  <a:gd name="connsiteX151" fmla="*/ 879400 w 2431732"/>
                  <a:gd name="connsiteY151" fmla="*/ 553389 h 2380297"/>
                  <a:gd name="connsiteX152" fmla="*/ 933020 w 2431732"/>
                  <a:gd name="connsiteY152" fmla="*/ 569525 h 2380297"/>
                  <a:gd name="connsiteX153" fmla="*/ 973078 w 2431732"/>
                  <a:gd name="connsiteY153" fmla="*/ 562807 h 2380297"/>
                  <a:gd name="connsiteX154" fmla="*/ 997941 w 2431732"/>
                  <a:gd name="connsiteY154" fmla="*/ 542276 h 2380297"/>
                  <a:gd name="connsiteX155" fmla="*/ 1006732 w 2431732"/>
                  <a:gd name="connsiteY155" fmla="*/ 512640 h 2380297"/>
                  <a:gd name="connsiteX156" fmla="*/ 999386 w 2431732"/>
                  <a:gd name="connsiteY156" fmla="*/ 483319 h 2380297"/>
                  <a:gd name="connsiteX157" fmla="*/ 979043 w 2431732"/>
                  <a:gd name="connsiteY157" fmla="*/ 464608 h 2380297"/>
                  <a:gd name="connsiteX158" fmla="*/ 938922 w 2431732"/>
                  <a:gd name="connsiteY158" fmla="*/ 451360 h 2380297"/>
                  <a:gd name="connsiteX159" fmla="*/ 904766 w 2431732"/>
                  <a:gd name="connsiteY159" fmla="*/ 439054 h 2380297"/>
                  <a:gd name="connsiteX160" fmla="*/ 899240 w 2431732"/>
                  <a:gd name="connsiteY160" fmla="*/ 427878 h 2380297"/>
                  <a:gd name="connsiteX161" fmla="*/ 905142 w 2431732"/>
                  <a:gd name="connsiteY161" fmla="*/ 416451 h 2380297"/>
                  <a:gd name="connsiteX162" fmla="*/ 930508 w 2431732"/>
                  <a:gd name="connsiteY162" fmla="*/ 409795 h 2380297"/>
                  <a:gd name="connsiteX163" fmla="*/ 954053 w 2431732"/>
                  <a:gd name="connsiteY163" fmla="*/ 416011 h 2380297"/>
                  <a:gd name="connsiteX164" fmla="*/ 964288 w 2431732"/>
                  <a:gd name="connsiteY164" fmla="*/ 436417 h 2380297"/>
                  <a:gd name="connsiteX165" fmla="*/ 1001457 w 2431732"/>
                  <a:gd name="connsiteY165" fmla="*/ 434784 h 2380297"/>
                  <a:gd name="connsiteX166" fmla="*/ 983061 w 2431732"/>
                  <a:gd name="connsiteY166" fmla="*/ 394224 h 2380297"/>
                  <a:gd name="connsiteX167" fmla="*/ 930885 w 2431732"/>
                  <a:gd name="connsiteY167" fmla="*/ 379030 h 2380297"/>
                  <a:gd name="connsiteX168" fmla="*/ 408622 w 2431732"/>
                  <a:gd name="connsiteY168" fmla="*/ 144778 h 2380297"/>
                  <a:gd name="connsiteX169" fmla="*/ 2023110 w 2431732"/>
                  <a:gd name="connsiteY169" fmla="*/ 144778 h 2380297"/>
                  <a:gd name="connsiteX170" fmla="*/ 2431732 w 2431732"/>
                  <a:gd name="connsiteY170" fmla="*/ 801050 h 2380297"/>
                  <a:gd name="connsiteX171" fmla="*/ 0 w 2431732"/>
                  <a:gd name="connsiteY171" fmla="*/ 801050 h 2380297"/>
                  <a:gd name="connsiteX172" fmla="*/ 408622 w 2431732"/>
                  <a:gd name="connsiteY172" fmla="*/ 144778 h 2380297"/>
                  <a:gd name="connsiteX173" fmla="*/ 431483 w 2431732"/>
                  <a:gd name="connsiteY173" fmla="*/ 0 h 2380297"/>
                  <a:gd name="connsiteX174" fmla="*/ 1999298 w 2431732"/>
                  <a:gd name="connsiteY174" fmla="*/ 0 h 2380297"/>
                  <a:gd name="connsiteX175" fmla="*/ 1999298 w 2431732"/>
                  <a:gd name="connsiteY175" fmla="*/ 110490 h 2380297"/>
                  <a:gd name="connsiteX176" fmla="*/ 431483 w 2431732"/>
                  <a:gd name="connsiteY176" fmla="*/ 110490 h 2380297"/>
                  <a:gd name="connsiteX177" fmla="*/ 431483 w 2431732"/>
                  <a:gd name="connsiteY177"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107757 h 2380297"/>
                  <a:gd name="connsiteX42" fmla="*/ 384811 w 2431732"/>
                  <a:gd name="connsiteY42" fmla="*/ 1908809 h 2380297"/>
                  <a:gd name="connsiteX43" fmla="*/ 384811 w 2431732"/>
                  <a:gd name="connsiteY43" fmla="*/ 1943099 h 2380297"/>
                  <a:gd name="connsiteX44" fmla="*/ 419101 w 2431732"/>
                  <a:gd name="connsiteY44" fmla="*/ 1943099 h 2380297"/>
                  <a:gd name="connsiteX45" fmla="*/ 1221106 w 2431732"/>
                  <a:gd name="connsiteY45" fmla="*/ 1943099 h 2380297"/>
                  <a:gd name="connsiteX46" fmla="*/ 1255396 w 2431732"/>
                  <a:gd name="connsiteY46" fmla="*/ 1943099 h 2380297"/>
                  <a:gd name="connsiteX47" fmla="*/ 1255396 w 2431732"/>
                  <a:gd name="connsiteY47" fmla="*/ 1908809 h 2380297"/>
                  <a:gd name="connsiteX48" fmla="*/ 1255396 w 2431732"/>
                  <a:gd name="connsiteY48" fmla="*/ 1107757 h 2380297"/>
                  <a:gd name="connsiteX49" fmla="*/ 1255396 w 2431732"/>
                  <a:gd name="connsiteY49" fmla="*/ 1073467 h 2380297"/>
                  <a:gd name="connsiteX50" fmla="*/ 1221106 w 2431732"/>
                  <a:gd name="connsiteY50" fmla="*/ 1073467 h 2380297"/>
                  <a:gd name="connsiteX51" fmla="*/ 419101 w 2431732"/>
                  <a:gd name="connsiteY51" fmla="*/ 1073467 h 2380297"/>
                  <a:gd name="connsiteX52" fmla="*/ 384811 w 2431732"/>
                  <a:gd name="connsiteY52" fmla="*/ 1073467 h 2380297"/>
                  <a:gd name="connsiteX53" fmla="*/ 1496379 w 2431732"/>
                  <a:gd name="connsiteY53" fmla="*/ 998220 h 2380297"/>
                  <a:gd name="connsiteX54" fmla="*/ 2089786 w 2431732"/>
                  <a:gd name="connsiteY54" fmla="*/ 998220 h 2380297"/>
                  <a:gd name="connsiteX55" fmla="*/ 2089786 w 2431732"/>
                  <a:gd name="connsiteY55" fmla="*/ 1127760 h 2380297"/>
                  <a:gd name="connsiteX56" fmla="*/ 1496379 w 2431732"/>
                  <a:gd name="connsiteY56" fmla="*/ 1127760 h 2380297"/>
                  <a:gd name="connsiteX57" fmla="*/ 1496379 w 2431732"/>
                  <a:gd name="connsiteY57" fmla="*/ 998220 h 2380297"/>
                  <a:gd name="connsiteX58" fmla="*/ 1462089 w 2431732"/>
                  <a:gd name="connsiteY58" fmla="*/ 963929 h 2380297"/>
                  <a:gd name="connsiteX59" fmla="*/ 1462089 w 2431732"/>
                  <a:gd name="connsiteY59" fmla="*/ 998219 h 2380297"/>
                  <a:gd name="connsiteX60" fmla="*/ 1462089 w 2431732"/>
                  <a:gd name="connsiteY60" fmla="*/ 1162049 h 2380297"/>
                  <a:gd name="connsiteX61" fmla="*/ 2089786 w 2431732"/>
                  <a:gd name="connsiteY61" fmla="*/ 1162049 h 2380297"/>
                  <a:gd name="connsiteX62" fmla="*/ 2124076 w 2431732"/>
                  <a:gd name="connsiteY62" fmla="*/ 1162049 h 2380297"/>
                  <a:gd name="connsiteX63" fmla="*/ 2124076 w 2431732"/>
                  <a:gd name="connsiteY63" fmla="*/ 1127759 h 2380297"/>
                  <a:gd name="connsiteX64" fmla="*/ 2124076 w 2431732"/>
                  <a:gd name="connsiteY64" fmla="*/ 998219 h 2380297"/>
                  <a:gd name="connsiteX65" fmla="*/ 2124076 w 2431732"/>
                  <a:gd name="connsiteY65" fmla="*/ 963929 h 2380297"/>
                  <a:gd name="connsiteX66" fmla="*/ 2089786 w 2431732"/>
                  <a:gd name="connsiteY66" fmla="*/ 963929 h 2380297"/>
                  <a:gd name="connsiteX67" fmla="*/ 1496379 w 2431732"/>
                  <a:gd name="connsiteY67" fmla="*/ 963929 h 2380297"/>
                  <a:gd name="connsiteX68" fmla="*/ 1462089 w 2431732"/>
                  <a:gd name="connsiteY68" fmla="*/ 963929 h 2380297"/>
                  <a:gd name="connsiteX69" fmla="*/ 178119 w 2431732"/>
                  <a:gd name="connsiteY69" fmla="*/ 835342 h 2380297"/>
                  <a:gd name="connsiteX70" fmla="*/ 2252664 w 2431732"/>
                  <a:gd name="connsiteY70" fmla="*/ 835342 h 2380297"/>
                  <a:gd name="connsiteX71" fmla="*/ 2252664 w 2431732"/>
                  <a:gd name="connsiteY71" fmla="*/ 2180272 h 2380297"/>
                  <a:gd name="connsiteX72" fmla="*/ 2124076 w 2431732"/>
                  <a:gd name="connsiteY72" fmla="*/ 2180272 h 2380297"/>
                  <a:gd name="connsiteX73" fmla="*/ 2124076 w 2431732"/>
                  <a:gd name="connsiteY73" fmla="*/ 1269682 h 2380297"/>
                  <a:gd name="connsiteX74" fmla="*/ 2124076 w 2431732"/>
                  <a:gd name="connsiteY74" fmla="*/ 1235392 h 2380297"/>
                  <a:gd name="connsiteX75" fmla="*/ 2089786 w 2431732"/>
                  <a:gd name="connsiteY75" fmla="*/ 1235392 h 2380297"/>
                  <a:gd name="connsiteX76" fmla="*/ 1462089 w 2431732"/>
                  <a:gd name="connsiteY76" fmla="*/ 1235392 h 2380297"/>
                  <a:gd name="connsiteX77" fmla="*/ 1462089 w 2431732"/>
                  <a:gd name="connsiteY77" fmla="*/ 2180272 h 2380297"/>
                  <a:gd name="connsiteX78" fmla="*/ 178119 w 2431732"/>
                  <a:gd name="connsiteY78" fmla="*/ 2180272 h 2380297"/>
                  <a:gd name="connsiteX79" fmla="*/ 178119 w 2431732"/>
                  <a:gd name="connsiteY79" fmla="*/ 835342 h 2380297"/>
                  <a:gd name="connsiteX80" fmla="*/ 1465612 w 2431732"/>
                  <a:gd name="connsiteY80" fmla="*/ 413312 h 2380297"/>
                  <a:gd name="connsiteX81" fmla="*/ 1483569 w 2431732"/>
                  <a:gd name="connsiteY81" fmla="*/ 413312 h 2380297"/>
                  <a:gd name="connsiteX82" fmla="*/ 1510316 w 2431732"/>
                  <a:gd name="connsiteY82" fmla="*/ 414568 h 2380297"/>
                  <a:gd name="connsiteX83" fmla="*/ 1525259 w 2431732"/>
                  <a:gd name="connsiteY83" fmla="*/ 422730 h 2380297"/>
                  <a:gd name="connsiteX84" fmla="*/ 1531161 w 2431732"/>
                  <a:gd name="connsiteY84" fmla="*/ 439306 h 2380297"/>
                  <a:gd name="connsiteX85" fmla="*/ 1526954 w 2431732"/>
                  <a:gd name="connsiteY85" fmla="*/ 453621 h 2380297"/>
                  <a:gd name="connsiteX86" fmla="*/ 1515339 w 2431732"/>
                  <a:gd name="connsiteY86" fmla="*/ 462663 h 2380297"/>
                  <a:gd name="connsiteX87" fmla="*/ 1485955 w 2431732"/>
                  <a:gd name="connsiteY87" fmla="*/ 465551 h 2380297"/>
                  <a:gd name="connsiteX88" fmla="*/ 1465612 w 2431732"/>
                  <a:gd name="connsiteY88" fmla="*/ 465551 h 2380297"/>
                  <a:gd name="connsiteX89" fmla="*/ 1465612 w 2431732"/>
                  <a:gd name="connsiteY89" fmla="*/ 413312 h 2380297"/>
                  <a:gd name="connsiteX90" fmla="*/ 1310291 w 2431732"/>
                  <a:gd name="connsiteY90" fmla="*/ 410801 h 2380297"/>
                  <a:gd name="connsiteX91" fmla="*/ 1347147 w 2431732"/>
                  <a:gd name="connsiteY91" fmla="*/ 426372 h 2380297"/>
                  <a:gd name="connsiteX92" fmla="*/ 1361023 w 2431732"/>
                  <a:gd name="connsiteY92" fmla="*/ 473588 h 2380297"/>
                  <a:gd name="connsiteX93" fmla="*/ 1346770 w 2431732"/>
                  <a:gd name="connsiteY93" fmla="*/ 521620 h 2380297"/>
                  <a:gd name="connsiteX94" fmla="*/ 1310291 w 2431732"/>
                  <a:gd name="connsiteY94" fmla="*/ 537630 h 2380297"/>
                  <a:gd name="connsiteX95" fmla="*/ 1273623 w 2431732"/>
                  <a:gd name="connsiteY95" fmla="*/ 521494 h 2380297"/>
                  <a:gd name="connsiteX96" fmla="*/ 1259182 w 2431732"/>
                  <a:gd name="connsiteY96" fmla="*/ 474090 h 2380297"/>
                  <a:gd name="connsiteX97" fmla="*/ 1273247 w 2431732"/>
                  <a:gd name="connsiteY97" fmla="*/ 426560 h 2380297"/>
                  <a:gd name="connsiteX98" fmla="*/ 1310291 w 2431732"/>
                  <a:gd name="connsiteY98" fmla="*/ 410801 h 2380297"/>
                  <a:gd name="connsiteX99" fmla="*/ 1428441 w 2431732"/>
                  <a:gd name="connsiteY99" fmla="*/ 382169 h 2380297"/>
                  <a:gd name="connsiteX100" fmla="*/ 1428441 w 2431732"/>
                  <a:gd name="connsiteY100" fmla="*/ 566260 h 2380297"/>
                  <a:gd name="connsiteX101" fmla="*/ 1465611 w 2431732"/>
                  <a:gd name="connsiteY101" fmla="*/ 566260 h 2380297"/>
                  <a:gd name="connsiteX102" fmla="*/ 1465611 w 2431732"/>
                  <a:gd name="connsiteY102" fmla="*/ 496818 h 2380297"/>
                  <a:gd name="connsiteX103" fmla="*/ 1489846 w 2431732"/>
                  <a:gd name="connsiteY103" fmla="*/ 496818 h 2380297"/>
                  <a:gd name="connsiteX104" fmla="*/ 1528397 w 2431732"/>
                  <a:gd name="connsiteY104" fmla="*/ 494181 h 2380297"/>
                  <a:gd name="connsiteX105" fmla="*/ 1547673 w 2431732"/>
                  <a:gd name="connsiteY105" fmla="*/ 485453 h 2380297"/>
                  <a:gd name="connsiteX106" fmla="*/ 1563307 w 2431732"/>
                  <a:gd name="connsiteY106" fmla="*/ 467308 h 2380297"/>
                  <a:gd name="connsiteX107" fmla="*/ 1569460 w 2431732"/>
                  <a:gd name="connsiteY107" fmla="*/ 438803 h 2380297"/>
                  <a:gd name="connsiteX108" fmla="*/ 1558786 w 2431732"/>
                  <a:gd name="connsiteY108" fmla="*/ 402951 h 2380297"/>
                  <a:gd name="connsiteX109" fmla="*/ 1532290 w 2431732"/>
                  <a:gd name="connsiteY109" fmla="*/ 384932 h 2380297"/>
                  <a:gd name="connsiteX110" fmla="*/ 1488088 w 2431732"/>
                  <a:gd name="connsiteY110" fmla="*/ 382169 h 2380297"/>
                  <a:gd name="connsiteX111" fmla="*/ 1428441 w 2431732"/>
                  <a:gd name="connsiteY111" fmla="*/ 382169 h 2380297"/>
                  <a:gd name="connsiteX112" fmla="*/ 1038041 w 2431732"/>
                  <a:gd name="connsiteY112" fmla="*/ 382169 h 2380297"/>
                  <a:gd name="connsiteX113" fmla="*/ 1038041 w 2431732"/>
                  <a:gd name="connsiteY113" fmla="*/ 566260 h 2380297"/>
                  <a:gd name="connsiteX114" fmla="*/ 1075211 w 2431732"/>
                  <a:gd name="connsiteY114" fmla="*/ 566260 h 2380297"/>
                  <a:gd name="connsiteX115" fmla="*/ 1075211 w 2431732"/>
                  <a:gd name="connsiteY115" fmla="*/ 485767 h 2380297"/>
                  <a:gd name="connsiteX116" fmla="*/ 1148044 w 2431732"/>
                  <a:gd name="connsiteY116" fmla="*/ 485767 h 2380297"/>
                  <a:gd name="connsiteX117" fmla="*/ 1148044 w 2431732"/>
                  <a:gd name="connsiteY117" fmla="*/ 566260 h 2380297"/>
                  <a:gd name="connsiteX118" fmla="*/ 1185214 w 2431732"/>
                  <a:gd name="connsiteY118" fmla="*/ 566260 h 2380297"/>
                  <a:gd name="connsiteX119" fmla="*/ 1185214 w 2431732"/>
                  <a:gd name="connsiteY119" fmla="*/ 382169 h 2380297"/>
                  <a:gd name="connsiteX120" fmla="*/ 1148044 w 2431732"/>
                  <a:gd name="connsiteY120" fmla="*/ 382169 h 2380297"/>
                  <a:gd name="connsiteX121" fmla="*/ 1148044 w 2431732"/>
                  <a:gd name="connsiteY121" fmla="*/ 454625 h 2380297"/>
                  <a:gd name="connsiteX122" fmla="*/ 1075211 w 2431732"/>
                  <a:gd name="connsiteY122" fmla="*/ 454625 h 2380297"/>
                  <a:gd name="connsiteX123" fmla="*/ 1075211 w 2431732"/>
                  <a:gd name="connsiteY123" fmla="*/ 382169 h 2380297"/>
                  <a:gd name="connsiteX124" fmla="*/ 1038041 w 2431732"/>
                  <a:gd name="connsiteY124" fmla="*/ 382169 h 2380297"/>
                  <a:gd name="connsiteX125" fmla="*/ 1309913 w 2431732"/>
                  <a:gd name="connsiteY125" fmla="*/ 379030 h 2380297"/>
                  <a:gd name="connsiteX126" fmla="*/ 1270232 w 2431732"/>
                  <a:gd name="connsiteY126" fmla="*/ 386313 h 2380297"/>
                  <a:gd name="connsiteX127" fmla="*/ 1246436 w 2431732"/>
                  <a:gd name="connsiteY127" fmla="*/ 402889 h 2380297"/>
                  <a:gd name="connsiteX128" fmla="*/ 1229295 w 2431732"/>
                  <a:gd name="connsiteY128" fmla="*/ 428129 h 2380297"/>
                  <a:gd name="connsiteX129" fmla="*/ 1220881 w 2431732"/>
                  <a:gd name="connsiteY129" fmla="*/ 475345 h 2380297"/>
                  <a:gd name="connsiteX130" fmla="*/ 1245117 w 2431732"/>
                  <a:gd name="connsiteY130" fmla="*/ 544348 h 2380297"/>
                  <a:gd name="connsiteX131" fmla="*/ 1310415 w 2431732"/>
                  <a:gd name="connsiteY131" fmla="*/ 569399 h 2380297"/>
                  <a:gd name="connsiteX132" fmla="*/ 1375211 w 2431732"/>
                  <a:gd name="connsiteY132" fmla="*/ 544222 h 2380297"/>
                  <a:gd name="connsiteX133" fmla="*/ 1399447 w 2431732"/>
                  <a:gd name="connsiteY133" fmla="*/ 474466 h 2380297"/>
                  <a:gd name="connsiteX134" fmla="*/ 1375023 w 2431732"/>
                  <a:gd name="connsiteY134" fmla="*/ 404270 h 2380297"/>
                  <a:gd name="connsiteX135" fmla="*/ 1309913 w 2431732"/>
                  <a:gd name="connsiteY135" fmla="*/ 379030 h 2380297"/>
                  <a:gd name="connsiteX136" fmla="*/ 930885 w 2431732"/>
                  <a:gd name="connsiteY136" fmla="*/ 379030 h 2380297"/>
                  <a:gd name="connsiteX137" fmla="*/ 894657 w 2431732"/>
                  <a:gd name="connsiteY137" fmla="*/ 385434 h 2380297"/>
                  <a:gd name="connsiteX138" fmla="*/ 871677 w 2431732"/>
                  <a:gd name="connsiteY138" fmla="*/ 404082 h 2380297"/>
                  <a:gd name="connsiteX139" fmla="*/ 863703 w 2431732"/>
                  <a:gd name="connsiteY139" fmla="*/ 430389 h 2380297"/>
                  <a:gd name="connsiteX140" fmla="*/ 880656 w 2431732"/>
                  <a:gd name="connsiteY140" fmla="*/ 467434 h 2380297"/>
                  <a:gd name="connsiteX141" fmla="*/ 922597 w 2431732"/>
                  <a:gd name="connsiteY141" fmla="*/ 485642 h 2380297"/>
                  <a:gd name="connsiteX142" fmla="*/ 952358 w 2431732"/>
                  <a:gd name="connsiteY142" fmla="*/ 493679 h 2380297"/>
                  <a:gd name="connsiteX143" fmla="*/ 965732 w 2431732"/>
                  <a:gd name="connsiteY143" fmla="*/ 501652 h 2380297"/>
                  <a:gd name="connsiteX144" fmla="*/ 969562 w 2431732"/>
                  <a:gd name="connsiteY144" fmla="*/ 512766 h 2380297"/>
                  <a:gd name="connsiteX145" fmla="*/ 960458 w 2431732"/>
                  <a:gd name="connsiteY145" fmla="*/ 530534 h 2380297"/>
                  <a:gd name="connsiteX146" fmla="*/ 933397 w 2431732"/>
                  <a:gd name="connsiteY146" fmla="*/ 538132 h 2380297"/>
                  <a:gd name="connsiteX147" fmla="*/ 906461 w 2431732"/>
                  <a:gd name="connsiteY147" fmla="*/ 529593 h 2380297"/>
                  <a:gd name="connsiteX148" fmla="*/ 893213 w 2431732"/>
                  <a:gd name="connsiteY148" fmla="*/ 502845 h 2380297"/>
                  <a:gd name="connsiteX149" fmla="*/ 857048 w 2431732"/>
                  <a:gd name="connsiteY149" fmla="*/ 506361 h 2380297"/>
                  <a:gd name="connsiteX150" fmla="*/ 879400 w 2431732"/>
                  <a:gd name="connsiteY150" fmla="*/ 553389 h 2380297"/>
                  <a:gd name="connsiteX151" fmla="*/ 933020 w 2431732"/>
                  <a:gd name="connsiteY151" fmla="*/ 569525 h 2380297"/>
                  <a:gd name="connsiteX152" fmla="*/ 973078 w 2431732"/>
                  <a:gd name="connsiteY152" fmla="*/ 562807 h 2380297"/>
                  <a:gd name="connsiteX153" fmla="*/ 997941 w 2431732"/>
                  <a:gd name="connsiteY153" fmla="*/ 542276 h 2380297"/>
                  <a:gd name="connsiteX154" fmla="*/ 1006732 w 2431732"/>
                  <a:gd name="connsiteY154" fmla="*/ 512640 h 2380297"/>
                  <a:gd name="connsiteX155" fmla="*/ 999386 w 2431732"/>
                  <a:gd name="connsiteY155" fmla="*/ 483319 h 2380297"/>
                  <a:gd name="connsiteX156" fmla="*/ 979043 w 2431732"/>
                  <a:gd name="connsiteY156" fmla="*/ 464608 h 2380297"/>
                  <a:gd name="connsiteX157" fmla="*/ 938922 w 2431732"/>
                  <a:gd name="connsiteY157" fmla="*/ 451360 h 2380297"/>
                  <a:gd name="connsiteX158" fmla="*/ 904766 w 2431732"/>
                  <a:gd name="connsiteY158" fmla="*/ 439054 h 2380297"/>
                  <a:gd name="connsiteX159" fmla="*/ 899240 w 2431732"/>
                  <a:gd name="connsiteY159" fmla="*/ 427878 h 2380297"/>
                  <a:gd name="connsiteX160" fmla="*/ 905142 w 2431732"/>
                  <a:gd name="connsiteY160" fmla="*/ 416451 h 2380297"/>
                  <a:gd name="connsiteX161" fmla="*/ 930508 w 2431732"/>
                  <a:gd name="connsiteY161" fmla="*/ 409795 h 2380297"/>
                  <a:gd name="connsiteX162" fmla="*/ 954053 w 2431732"/>
                  <a:gd name="connsiteY162" fmla="*/ 416011 h 2380297"/>
                  <a:gd name="connsiteX163" fmla="*/ 964288 w 2431732"/>
                  <a:gd name="connsiteY163" fmla="*/ 436417 h 2380297"/>
                  <a:gd name="connsiteX164" fmla="*/ 1001457 w 2431732"/>
                  <a:gd name="connsiteY164" fmla="*/ 434784 h 2380297"/>
                  <a:gd name="connsiteX165" fmla="*/ 983061 w 2431732"/>
                  <a:gd name="connsiteY165" fmla="*/ 394224 h 2380297"/>
                  <a:gd name="connsiteX166" fmla="*/ 930885 w 2431732"/>
                  <a:gd name="connsiteY166" fmla="*/ 379030 h 2380297"/>
                  <a:gd name="connsiteX167" fmla="*/ 408622 w 2431732"/>
                  <a:gd name="connsiteY167" fmla="*/ 144778 h 2380297"/>
                  <a:gd name="connsiteX168" fmla="*/ 2023110 w 2431732"/>
                  <a:gd name="connsiteY168" fmla="*/ 144778 h 2380297"/>
                  <a:gd name="connsiteX169" fmla="*/ 2431732 w 2431732"/>
                  <a:gd name="connsiteY169" fmla="*/ 801050 h 2380297"/>
                  <a:gd name="connsiteX170" fmla="*/ 0 w 2431732"/>
                  <a:gd name="connsiteY170" fmla="*/ 801050 h 2380297"/>
                  <a:gd name="connsiteX171" fmla="*/ 408622 w 2431732"/>
                  <a:gd name="connsiteY171" fmla="*/ 144778 h 2380297"/>
                  <a:gd name="connsiteX172" fmla="*/ 431483 w 2431732"/>
                  <a:gd name="connsiteY172" fmla="*/ 0 h 2380297"/>
                  <a:gd name="connsiteX173" fmla="*/ 1999298 w 2431732"/>
                  <a:gd name="connsiteY173" fmla="*/ 0 h 2380297"/>
                  <a:gd name="connsiteX174" fmla="*/ 1999298 w 2431732"/>
                  <a:gd name="connsiteY174" fmla="*/ 110490 h 2380297"/>
                  <a:gd name="connsiteX175" fmla="*/ 431483 w 2431732"/>
                  <a:gd name="connsiteY175" fmla="*/ 110490 h 2380297"/>
                  <a:gd name="connsiteX176" fmla="*/ 431483 w 2431732"/>
                  <a:gd name="connsiteY176"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107757 h 2380297"/>
                  <a:gd name="connsiteX42" fmla="*/ 384811 w 2431732"/>
                  <a:gd name="connsiteY42" fmla="*/ 1908809 h 2380297"/>
                  <a:gd name="connsiteX43" fmla="*/ 384811 w 2431732"/>
                  <a:gd name="connsiteY43" fmla="*/ 1943099 h 2380297"/>
                  <a:gd name="connsiteX44" fmla="*/ 419101 w 2431732"/>
                  <a:gd name="connsiteY44" fmla="*/ 1943099 h 2380297"/>
                  <a:gd name="connsiteX45" fmla="*/ 1221106 w 2431732"/>
                  <a:gd name="connsiteY45" fmla="*/ 1943099 h 2380297"/>
                  <a:gd name="connsiteX46" fmla="*/ 1255396 w 2431732"/>
                  <a:gd name="connsiteY46" fmla="*/ 1943099 h 2380297"/>
                  <a:gd name="connsiteX47" fmla="*/ 1255396 w 2431732"/>
                  <a:gd name="connsiteY47" fmla="*/ 1908809 h 2380297"/>
                  <a:gd name="connsiteX48" fmla="*/ 1255396 w 2431732"/>
                  <a:gd name="connsiteY48" fmla="*/ 1107757 h 2380297"/>
                  <a:gd name="connsiteX49" fmla="*/ 1255396 w 2431732"/>
                  <a:gd name="connsiteY49" fmla="*/ 1073467 h 2380297"/>
                  <a:gd name="connsiteX50" fmla="*/ 1221106 w 2431732"/>
                  <a:gd name="connsiteY50" fmla="*/ 1073467 h 2380297"/>
                  <a:gd name="connsiteX51" fmla="*/ 419101 w 2431732"/>
                  <a:gd name="connsiteY51" fmla="*/ 1073467 h 2380297"/>
                  <a:gd name="connsiteX52" fmla="*/ 384811 w 2431732"/>
                  <a:gd name="connsiteY52" fmla="*/ 1073467 h 2380297"/>
                  <a:gd name="connsiteX53" fmla="*/ 1496379 w 2431732"/>
                  <a:gd name="connsiteY53" fmla="*/ 998220 h 2380297"/>
                  <a:gd name="connsiteX54" fmla="*/ 2089786 w 2431732"/>
                  <a:gd name="connsiteY54" fmla="*/ 998220 h 2380297"/>
                  <a:gd name="connsiteX55" fmla="*/ 2089786 w 2431732"/>
                  <a:gd name="connsiteY55" fmla="*/ 1127760 h 2380297"/>
                  <a:gd name="connsiteX56" fmla="*/ 1496379 w 2431732"/>
                  <a:gd name="connsiteY56" fmla="*/ 1127760 h 2380297"/>
                  <a:gd name="connsiteX57" fmla="*/ 1496379 w 2431732"/>
                  <a:gd name="connsiteY57" fmla="*/ 998220 h 2380297"/>
                  <a:gd name="connsiteX58" fmla="*/ 1462089 w 2431732"/>
                  <a:gd name="connsiteY58" fmla="*/ 963929 h 2380297"/>
                  <a:gd name="connsiteX59" fmla="*/ 1462089 w 2431732"/>
                  <a:gd name="connsiteY59" fmla="*/ 1162049 h 2380297"/>
                  <a:gd name="connsiteX60" fmla="*/ 2089786 w 2431732"/>
                  <a:gd name="connsiteY60" fmla="*/ 1162049 h 2380297"/>
                  <a:gd name="connsiteX61" fmla="*/ 2124076 w 2431732"/>
                  <a:gd name="connsiteY61" fmla="*/ 1162049 h 2380297"/>
                  <a:gd name="connsiteX62" fmla="*/ 2124076 w 2431732"/>
                  <a:gd name="connsiteY62" fmla="*/ 1127759 h 2380297"/>
                  <a:gd name="connsiteX63" fmla="*/ 2124076 w 2431732"/>
                  <a:gd name="connsiteY63" fmla="*/ 998219 h 2380297"/>
                  <a:gd name="connsiteX64" fmla="*/ 2124076 w 2431732"/>
                  <a:gd name="connsiteY64" fmla="*/ 963929 h 2380297"/>
                  <a:gd name="connsiteX65" fmla="*/ 2089786 w 2431732"/>
                  <a:gd name="connsiteY65" fmla="*/ 963929 h 2380297"/>
                  <a:gd name="connsiteX66" fmla="*/ 1496379 w 2431732"/>
                  <a:gd name="connsiteY66" fmla="*/ 963929 h 2380297"/>
                  <a:gd name="connsiteX67" fmla="*/ 1462089 w 2431732"/>
                  <a:gd name="connsiteY67" fmla="*/ 963929 h 2380297"/>
                  <a:gd name="connsiteX68" fmla="*/ 178119 w 2431732"/>
                  <a:gd name="connsiteY68" fmla="*/ 835342 h 2380297"/>
                  <a:gd name="connsiteX69" fmla="*/ 2252664 w 2431732"/>
                  <a:gd name="connsiteY69" fmla="*/ 835342 h 2380297"/>
                  <a:gd name="connsiteX70" fmla="*/ 2252664 w 2431732"/>
                  <a:gd name="connsiteY70" fmla="*/ 2180272 h 2380297"/>
                  <a:gd name="connsiteX71" fmla="*/ 2124076 w 2431732"/>
                  <a:gd name="connsiteY71" fmla="*/ 2180272 h 2380297"/>
                  <a:gd name="connsiteX72" fmla="*/ 2124076 w 2431732"/>
                  <a:gd name="connsiteY72" fmla="*/ 1269682 h 2380297"/>
                  <a:gd name="connsiteX73" fmla="*/ 2124076 w 2431732"/>
                  <a:gd name="connsiteY73" fmla="*/ 1235392 h 2380297"/>
                  <a:gd name="connsiteX74" fmla="*/ 2089786 w 2431732"/>
                  <a:gd name="connsiteY74" fmla="*/ 1235392 h 2380297"/>
                  <a:gd name="connsiteX75" fmla="*/ 1462089 w 2431732"/>
                  <a:gd name="connsiteY75" fmla="*/ 1235392 h 2380297"/>
                  <a:gd name="connsiteX76" fmla="*/ 1462089 w 2431732"/>
                  <a:gd name="connsiteY76" fmla="*/ 2180272 h 2380297"/>
                  <a:gd name="connsiteX77" fmla="*/ 178119 w 2431732"/>
                  <a:gd name="connsiteY77" fmla="*/ 2180272 h 2380297"/>
                  <a:gd name="connsiteX78" fmla="*/ 178119 w 2431732"/>
                  <a:gd name="connsiteY78" fmla="*/ 835342 h 2380297"/>
                  <a:gd name="connsiteX79" fmla="*/ 1465612 w 2431732"/>
                  <a:gd name="connsiteY79" fmla="*/ 413312 h 2380297"/>
                  <a:gd name="connsiteX80" fmla="*/ 1483569 w 2431732"/>
                  <a:gd name="connsiteY80" fmla="*/ 413312 h 2380297"/>
                  <a:gd name="connsiteX81" fmla="*/ 1510316 w 2431732"/>
                  <a:gd name="connsiteY81" fmla="*/ 414568 h 2380297"/>
                  <a:gd name="connsiteX82" fmla="*/ 1525259 w 2431732"/>
                  <a:gd name="connsiteY82" fmla="*/ 422730 h 2380297"/>
                  <a:gd name="connsiteX83" fmla="*/ 1531161 w 2431732"/>
                  <a:gd name="connsiteY83" fmla="*/ 439306 h 2380297"/>
                  <a:gd name="connsiteX84" fmla="*/ 1526954 w 2431732"/>
                  <a:gd name="connsiteY84" fmla="*/ 453621 h 2380297"/>
                  <a:gd name="connsiteX85" fmla="*/ 1515339 w 2431732"/>
                  <a:gd name="connsiteY85" fmla="*/ 462663 h 2380297"/>
                  <a:gd name="connsiteX86" fmla="*/ 1485955 w 2431732"/>
                  <a:gd name="connsiteY86" fmla="*/ 465551 h 2380297"/>
                  <a:gd name="connsiteX87" fmla="*/ 1465612 w 2431732"/>
                  <a:gd name="connsiteY87" fmla="*/ 465551 h 2380297"/>
                  <a:gd name="connsiteX88" fmla="*/ 1465612 w 2431732"/>
                  <a:gd name="connsiteY88" fmla="*/ 413312 h 2380297"/>
                  <a:gd name="connsiteX89" fmla="*/ 1310291 w 2431732"/>
                  <a:gd name="connsiteY89" fmla="*/ 410801 h 2380297"/>
                  <a:gd name="connsiteX90" fmla="*/ 1347147 w 2431732"/>
                  <a:gd name="connsiteY90" fmla="*/ 426372 h 2380297"/>
                  <a:gd name="connsiteX91" fmla="*/ 1361023 w 2431732"/>
                  <a:gd name="connsiteY91" fmla="*/ 473588 h 2380297"/>
                  <a:gd name="connsiteX92" fmla="*/ 1346770 w 2431732"/>
                  <a:gd name="connsiteY92" fmla="*/ 521620 h 2380297"/>
                  <a:gd name="connsiteX93" fmla="*/ 1310291 w 2431732"/>
                  <a:gd name="connsiteY93" fmla="*/ 537630 h 2380297"/>
                  <a:gd name="connsiteX94" fmla="*/ 1273623 w 2431732"/>
                  <a:gd name="connsiteY94" fmla="*/ 521494 h 2380297"/>
                  <a:gd name="connsiteX95" fmla="*/ 1259182 w 2431732"/>
                  <a:gd name="connsiteY95" fmla="*/ 474090 h 2380297"/>
                  <a:gd name="connsiteX96" fmla="*/ 1273247 w 2431732"/>
                  <a:gd name="connsiteY96" fmla="*/ 426560 h 2380297"/>
                  <a:gd name="connsiteX97" fmla="*/ 1310291 w 2431732"/>
                  <a:gd name="connsiteY97" fmla="*/ 410801 h 2380297"/>
                  <a:gd name="connsiteX98" fmla="*/ 1428441 w 2431732"/>
                  <a:gd name="connsiteY98" fmla="*/ 382169 h 2380297"/>
                  <a:gd name="connsiteX99" fmla="*/ 1428441 w 2431732"/>
                  <a:gd name="connsiteY99" fmla="*/ 566260 h 2380297"/>
                  <a:gd name="connsiteX100" fmla="*/ 1465611 w 2431732"/>
                  <a:gd name="connsiteY100" fmla="*/ 566260 h 2380297"/>
                  <a:gd name="connsiteX101" fmla="*/ 1465611 w 2431732"/>
                  <a:gd name="connsiteY101" fmla="*/ 496818 h 2380297"/>
                  <a:gd name="connsiteX102" fmla="*/ 1489846 w 2431732"/>
                  <a:gd name="connsiteY102" fmla="*/ 496818 h 2380297"/>
                  <a:gd name="connsiteX103" fmla="*/ 1528397 w 2431732"/>
                  <a:gd name="connsiteY103" fmla="*/ 494181 h 2380297"/>
                  <a:gd name="connsiteX104" fmla="*/ 1547673 w 2431732"/>
                  <a:gd name="connsiteY104" fmla="*/ 485453 h 2380297"/>
                  <a:gd name="connsiteX105" fmla="*/ 1563307 w 2431732"/>
                  <a:gd name="connsiteY105" fmla="*/ 467308 h 2380297"/>
                  <a:gd name="connsiteX106" fmla="*/ 1569460 w 2431732"/>
                  <a:gd name="connsiteY106" fmla="*/ 438803 h 2380297"/>
                  <a:gd name="connsiteX107" fmla="*/ 1558786 w 2431732"/>
                  <a:gd name="connsiteY107" fmla="*/ 402951 h 2380297"/>
                  <a:gd name="connsiteX108" fmla="*/ 1532290 w 2431732"/>
                  <a:gd name="connsiteY108" fmla="*/ 384932 h 2380297"/>
                  <a:gd name="connsiteX109" fmla="*/ 1488088 w 2431732"/>
                  <a:gd name="connsiteY109" fmla="*/ 382169 h 2380297"/>
                  <a:gd name="connsiteX110" fmla="*/ 1428441 w 2431732"/>
                  <a:gd name="connsiteY110" fmla="*/ 382169 h 2380297"/>
                  <a:gd name="connsiteX111" fmla="*/ 1038041 w 2431732"/>
                  <a:gd name="connsiteY111" fmla="*/ 382169 h 2380297"/>
                  <a:gd name="connsiteX112" fmla="*/ 1038041 w 2431732"/>
                  <a:gd name="connsiteY112" fmla="*/ 566260 h 2380297"/>
                  <a:gd name="connsiteX113" fmla="*/ 1075211 w 2431732"/>
                  <a:gd name="connsiteY113" fmla="*/ 566260 h 2380297"/>
                  <a:gd name="connsiteX114" fmla="*/ 1075211 w 2431732"/>
                  <a:gd name="connsiteY114" fmla="*/ 485767 h 2380297"/>
                  <a:gd name="connsiteX115" fmla="*/ 1148044 w 2431732"/>
                  <a:gd name="connsiteY115" fmla="*/ 485767 h 2380297"/>
                  <a:gd name="connsiteX116" fmla="*/ 1148044 w 2431732"/>
                  <a:gd name="connsiteY116" fmla="*/ 566260 h 2380297"/>
                  <a:gd name="connsiteX117" fmla="*/ 1185214 w 2431732"/>
                  <a:gd name="connsiteY117" fmla="*/ 566260 h 2380297"/>
                  <a:gd name="connsiteX118" fmla="*/ 1185214 w 2431732"/>
                  <a:gd name="connsiteY118" fmla="*/ 382169 h 2380297"/>
                  <a:gd name="connsiteX119" fmla="*/ 1148044 w 2431732"/>
                  <a:gd name="connsiteY119" fmla="*/ 382169 h 2380297"/>
                  <a:gd name="connsiteX120" fmla="*/ 1148044 w 2431732"/>
                  <a:gd name="connsiteY120" fmla="*/ 454625 h 2380297"/>
                  <a:gd name="connsiteX121" fmla="*/ 1075211 w 2431732"/>
                  <a:gd name="connsiteY121" fmla="*/ 454625 h 2380297"/>
                  <a:gd name="connsiteX122" fmla="*/ 1075211 w 2431732"/>
                  <a:gd name="connsiteY122" fmla="*/ 382169 h 2380297"/>
                  <a:gd name="connsiteX123" fmla="*/ 1038041 w 2431732"/>
                  <a:gd name="connsiteY123" fmla="*/ 382169 h 2380297"/>
                  <a:gd name="connsiteX124" fmla="*/ 1309913 w 2431732"/>
                  <a:gd name="connsiteY124" fmla="*/ 379030 h 2380297"/>
                  <a:gd name="connsiteX125" fmla="*/ 1270232 w 2431732"/>
                  <a:gd name="connsiteY125" fmla="*/ 386313 h 2380297"/>
                  <a:gd name="connsiteX126" fmla="*/ 1246436 w 2431732"/>
                  <a:gd name="connsiteY126" fmla="*/ 402889 h 2380297"/>
                  <a:gd name="connsiteX127" fmla="*/ 1229295 w 2431732"/>
                  <a:gd name="connsiteY127" fmla="*/ 428129 h 2380297"/>
                  <a:gd name="connsiteX128" fmla="*/ 1220881 w 2431732"/>
                  <a:gd name="connsiteY128" fmla="*/ 475345 h 2380297"/>
                  <a:gd name="connsiteX129" fmla="*/ 1245117 w 2431732"/>
                  <a:gd name="connsiteY129" fmla="*/ 544348 h 2380297"/>
                  <a:gd name="connsiteX130" fmla="*/ 1310415 w 2431732"/>
                  <a:gd name="connsiteY130" fmla="*/ 569399 h 2380297"/>
                  <a:gd name="connsiteX131" fmla="*/ 1375211 w 2431732"/>
                  <a:gd name="connsiteY131" fmla="*/ 544222 h 2380297"/>
                  <a:gd name="connsiteX132" fmla="*/ 1399447 w 2431732"/>
                  <a:gd name="connsiteY132" fmla="*/ 474466 h 2380297"/>
                  <a:gd name="connsiteX133" fmla="*/ 1375023 w 2431732"/>
                  <a:gd name="connsiteY133" fmla="*/ 404270 h 2380297"/>
                  <a:gd name="connsiteX134" fmla="*/ 1309913 w 2431732"/>
                  <a:gd name="connsiteY134" fmla="*/ 379030 h 2380297"/>
                  <a:gd name="connsiteX135" fmla="*/ 930885 w 2431732"/>
                  <a:gd name="connsiteY135" fmla="*/ 379030 h 2380297"/>
                  <a:gd name="connsiteX136" fmla="*/ 894657 w 2431732"/>
                  <a:gd name="connsiteY136" fmla="*/ 385434 h 2380297"/>
                  <a:gd name="connsiteX137" fmla="*/ 871677 w 2431732"/>
                  <a:gd name="connsiteY137" fmla="*/ 404082 h 2380297"/>
                  <a:gd name="connsiteX138" fmla="*/ 863703 w 2431732"/>
                  <a:gd name="connsiteY138" fmla="*/ 430389 h 2380297"/>
                  <a:gd name="connsiteX139" fmla="*/ 880656 w 2431732"/>
                  <a:gd name="connsiteY139" fmla="*/ 467434 h 2380297"/>
                  <a:gd name="connsiteX140" fmla="*/ 922597 w 2431732"/>
                  <a:gd name="connsiteY140" fmla="*/ 485642 h 2380297"/>
                  <a:gd name="connsiteX141" fmla="*/ 952358 w 2431732"/>
                  <a:gd name="connsiteY141" fmla="*/ 493679 h 2380297"/>
                  <a:gd name="connsiteX142" fmla="*/ 965732 w 2431732"/>
                  <a:gd name="connsiteY142" fmla="*/ 501652 h 2380297"/>
                  <a:gd name="connsiteX143" fmla="*/ 969562 w 2431732"/>
                  <a:gd name="connsiteY143" fmla="*/ 512766 h 2380297"/>
                  <a:gd name="connsiteX144" fmla="*/ 960458 w 2431732"/>
                  <a:gd name="connsiteY144" fmla="*/ 530534 h 2380297"/>
                  <a:gd name="connsiteX145" fmla="*/ 933397 w 2431732"/>
                  <a:gd name="connsiteY145" fmla="*/ 538132 h 2380297"/>
                  <a:gd name="connsiteX146" fmla="*/ 906461 w 2431732"/>
                  <a:gd name="connsiteY146" fmla="*/ 529593 h 2380297"/>
                  <a:gd name="connsiteX147" fmla="*/ 893213 w 2431732"/>
                  <a:gd name="connsiteY147" fmla="*/ 502845 h 2380297"/>
                  <a:gd name="connsiteX148" fmla="*/ 857048 w 2431732"/>
                  <a:gd name="connsiteY148" fmla="*/ 506361 h 2380297"/>
                  <a:gd name="connsiteX149" fmla="*/ 879400 w 2431732"/>
                  <a:gd name="connsiteY149" fmla="*/ 553389 h 2380297"/>
                  <a:gd name="connsiteX150" fmla="*/ 933020 w 2431732"/>
                  <a:gd name="connsiteY150" fmla="*/ 569525 h 2380297"/>
                  <a:gd name="connsiteX151" fmla="*/ 973078 w 2431732"/>
                  <a:gd name="connsiteY151" fmla="*/ 562807 h 2380297"/>
                  <a:gd name="connsiteX152" fmla="*/ 997941 w 2431732"/>
                  <a:gd name="connsiteY152" fmla="*/ 542276 h 2380297"/>
                  <a:gd name="connsiteX153" fmla="*/ 1006732 w 2431732"/>
                  <a:gd name="connsiteY153" fmla="*/ 512640 h 2380297"/>
                  <a:gd name="connsiteX154" fmla="*/ 999386 w 2431732"/>
                  <a:gd name="connsiteY154" fmla="*/ 483319 h 2380297"/>
                  <a:gd name="connsiteX155" fmla="*/ 979043 w 2431732"/>
                  <a:gd name="connsiteY155" fmla="*/ 464608 h 2380297"/>
                  <a:gd name="connsiteX156" fmla="*/ 938922 w 2431732"/>
                  <a:gd name="connsiteY156" fmla="*/ 451360 h 2380297"/>
                  <a:gd name="connsiteX157" fmla="*/ 904766 w 2431732"/>
                  <a:gd name="connsiteY157" fmla="*/ 439054 h 2380297"/>
                  <a:gd name="connsiteX158" fmla="*/ 899240 w 2431732"/>
                  <a:gd name="connsiteY158" fmla="*/ 427878 h 2380297"/>
                  <a:gd name="connsiteX159" fmla="*/ 905142 w 2431732"/>
                  <a:gd name="connsiteY159" fmla="*/ 416451 h 2380297"/>
                  <a:gd name="connsiteX160" fmla="*/ 930508 w 2431732"/>
                  <a:gd name="connsiteY160" fmla="*/ 409795 h 2380297"/>
                  <a:gd name="connsiteX161" fmla="*/ 954053 w 2431732"/>
                  <a:gd name="connsiteY161" fmla="*/ 416011 h 2380297"/>
                  <a:gd name="connsiteX162" fmla="*/ 964288 w 2431732"/>
                  <a:gd name="connsiteY162" fmla="*/ 436417 h 2380297"/>
                  <a:gd name="connsiteX163" fmla="*/ 1001457 w 2431732"/>
                  <a:gd name="connsiteY163" fmla="*/ 434784 h 2380297"/>
                  <a:gd name="connsiteX164" fmla="*/ 983061 w 2431732"/>
                  <a:gd name="connsiteY164" fmla="*/ 394224 h 2380297"/>
                  <a:gd name="connsiteX165" fmla="*/ 930885 w 2431732"/>
                  <a:gd name="connsiteY165" fmla="*/ 379030 h 2380297"/>
                  <a:gd name="connsiteX166" fmla="*/ 408622 w 2431732"/>
                  <a:gd name="connsiteY166" fmla="*/ 144778 h 2380297"/>
                  <a:gd name="connsiteX167" fmla="*/ 2023110 w 2431732"/>
                  <a:gd name="connsiteY167" fmla="*/ 144778 h 2380297"/>
                  <a:gd name="connsiteX168" fmla="*/ 2431732 w 2431732"/>
                  <a:gd name="connsiteY168" fmla="*/ 801050 h 2380297"/>
                  <a:gd name="connsiteX169" fmla="*/ 0 w 2431732"/>
                  <a:gd name="connsiteY169" fmla="*/ 801050 h 2380297"/>
                  <a:gd name="connsiteX170" fmla="*/ 408622 w 2431732"/>
                  <a:gd name="connsiteY170" fmla="*/ 144778 h 2380297"/>
                  <a:gd name="connsiteX171" fmla="*/ 431483 w 2431732"/>
                  <a:gd name="connsiteY171" fmla="*/ 0 h 2380297"/>
                  <a:gd name="connsiteX172" fmla="*/ 1999298 w 2431732"/>
                  <a:gd name="connsiteY172" fmla="*/ 0 h 2380297"/>
                  <a:gd name="connsiteX173" fmla="*/ 1999298 w 2431732"/>
                  <a:gd name="connsiteY173" fmla="*/ 110490 h 2380297"/>
                  <a:gd name="connsiteX174" fmla="*/ 431483 w 2431732"/>
                  <a:gd name="connsiteY174" fmla="*/ 110490 h 2380297"/>
                  <a:gd name="connsiteX175" fmla="*/ 431483 w 2431732"/>
                  <a:gd name="connsiteY175"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107757 h 2380297"/>
                  <a:gd name="connsiteX42" fmla="*/ 384811 w 2431732"/>
                  <a:gd name="connsiteY42" fmla="*/ 1908809 h 2380297"/>
                  <a:gd name="connsiteX43" fmla="*/ 384811 w 2431732"/>
                  <a:gd name="connsiteY43" fmla="*/ 1943099 h 2380297"/>
                  <a:gd name="connsiteX44" fmla="*/ 419101 w 2431732"/>
                  <a:gd name="connsiteY44" fmla="*/ 1943099 h 2380297"/>
                  <a:gd name="connsiteX45" fmla="*/ 1221106 w 2431732"/>
                  <a:gd name="connsiteY45" fmla="*/ 1943099 h 2380297"/>
                  <a:gd name="connsiteX46" fmla="*/ 1255396 w 2431732"/>
                  <a:gd name="connsiteY46" fmla="*/ 1943099 h 2380297"/>
                  <a:gd name="connsiteX47" fmla="*/ 1255396 w 2431732"/>
                  <a:gd name="connsiteY47" fmla="*/ 1908809 h 2380297"/>
                  <a:gd name="connsiteX48" fmla="*/ 1255396 w 2431732"/>
                  <a:gd name="connsiteY48" fmla="*/ 1107757 h 2380297"/>
                  <a:gd name="connsiteX49" fmla="*/ 1255396 w 2431732"/>
                  <a:gd name="connsiteY49" fmla="*/ 1073467 h 2380297"/>
                  <a:gd name="connsiteX50" fmla="*/ 1221106 w 2431732"/>
                  <a:gd name="connsiteY50" fmla="*/ 1073467 h 2380297"/>
                  <a:gd name="connsiteX51" fmla="*/ 419101 w 2431732"/>
                  <a:gd name="connsiteY51" fmla="*/ 1073467 h 2380297"/>
                  <a:gd name="connsiteX52" fmla="*/ 384811 w 2431732"/>
                  <a:gd name="connsiteY52" fmla="*/ 1073467 h 2380297"/>
                  <a:gd name="connsiteX53" fmla="*/ 1496379 w 2431732"/>
                  <a:gd name="connsiteY53" fmla="*/ 998220 h 2380297"/>
                  <a:gd name="connsiteX54" fmla="*/ 2089786 w 2431732"/>
                  <a:gd name="connsiteY54" fmla="*/ 998220 h 2380297"/>
                  <a:gd name="connsiteX55" fmla="*/ 2089786 w 2431732"/>
                  <a:gd name="connsiteY55" fmla="*/ 1127760 h 2380297"/>
                  <a:gd name="connsiteX56" fmla="*/ 1496379 w 2431732"/>
                  <a:gd name="connsiteY56" fmla="*/ 1127760 h 2380297"/>
                  <a:gd name="connsiteX57" fmla="*/ 1496379 w 2431732"/>
                  <a:gd name="connsiteY57" fmla="*/ 998220 h 2380297"/>
                  <a:gd name="connsiteX58" fmla="*/ 1462089 w 2431732"/>
                  <a:gd name="connsiteY58" fmla="*/ 963929 h 2380297"/>
                  <a:gd name="connsiteX59" fmla="*/ 1462089 w 2431732"/>
                  <a:gd name="connsiteY59" fmla="*/ 1162049 h 2380297"/>
                  <a:gd name="connsiteX60" fmla="*/ 2089786 w 2431732"/>
                  <a:gd name="connsiteY60" fmla="*/ 1162049 h 2380297"/>
                  <a:gd name="connsiteX61" fmla="*/ 2124076 w 2431732"/>
                  <a:gd name="connsiteY61" fmla="*/ 1162049 h 2380297"/>
                  <a:gd name="connsiteX62" fmla="*/ 2124076 w 2431732"/>
                  <a:gd name="connsiteY62" fmla="*/ 1127759 h 2380297"/>
                  <a:gd name="connsiteX63" fmla="*/ 2124076 w 2431732"/>
                  <a:gd name="connsiteY63" fmla="*/ 998219 h 2380297"/>
                  <a:gd name="connsiteX64" fmla="*/ 2124076 w 2431732"/>
                  <a:gd name="connsiteY64" fmla="*/ 963929 h 2380297"/>
                  <a:gd name="connsiteX65" fmla="*/ 2089786 w 2431732"/>
                  <a:gd name="connsiteY65" fmla="*/ 963929 h 2380297"/>
                  <a:gd name="connsiteX66" fmla="*/ 1462089 w 2431732"/>
                  <a:gd name="connsiteY66" fmla="*/ 963929 h 2380297"/>
                  <a:gd name="connsiteX67" fmla="*/ 178119 w 2431732"/>
                  <a:gd name="connsiteY67" fmla="*/ 835342 h 2380297"/>
                  <a:gd name="connsiteX68" fmla="*/ 2252664 w 2431732"/>
                  <a:gd name="connsiteY68" fmla="*/ 835342 h 2380297"/>
                  <a:gd name="connsiteX69" fmla="*/ 2252664 w 2431732"/>
                  <a:gd name="connsiteY69" fmla="*/ 2180272 h 2380297"/>
                  <a:gd name="connsiteX70" fmla="*/ 2124076 w 2431732"/>
                  <a:gd name="connsiteY70" fmla="*/ 2180272 h 2380297"/>
                  <a:gd name="connsiteX71" fmla="*/ 2124076 w 2431732"/>
                  <a:gd name="connsiteY71" fmla="*/ 1269682 h 2380297"/>
                  <a:gd name="connsiteX72" fmla="*/ 2124076 w 2431732"/>
                  <a:gd name="connsiteY72" fmla="*/ 1235392 h 2380297"/>
                  <a:gd name="connsiteX73" fmla="*/ 2089786 w 2431732"/>
                  <a:gd name="connsiteY73" fmla="*/ 1235392 h 2380297"/>
                  <a:gd name="connsiteX74" fmla="*/ 1462089 w 2431732"/>
                  <a:gd name="connsiteY74" fmla="*/ 1235392 h 2380297"/>
                  <a:gd name="connsiteX75" fmla="*/ 1462089 w 2431732"/>
                  <a:gd name="connsiteY75" fmla="*/ 2180272 h 2380297"/>
                  <a:gd name="connsiteX76" fmla="*/ 178119 w 2431732"/>
                  <a:gd name="connsiteY76" fmla="*/ 2180272 h 2380297"/>
                  <a:gd name="connsiteX77" fmla="*/ 178119 w 2431732"/>
                  <a:gd name="connsiteY77" fmla="*/ 835342 h 2380297"/>
                  <a:gd name="connsiteX78" fmla="*/ 1465612 w 2431732"/>
                  <a:gd name="connsiteY78" fmla="*/ 413312 h 2380297"/>
                  <a:gd name="connsiteX79" fmla="*/ 1483569 w 2431732"/>
                  <a:gd name="connsiteY79" fmla="*/ 413312 h 2380297"/>
                  <a:gd name="connsiteX80" fmla="*/ 1510316 w 2431732"/>
                  <a:gd name="connsiteY80" fmla="*/ 414568 h 2380297"/>
                  <a:gd name="connsiteX81" fmla="*/ 1525259 w 2431732"/>
                  <a:gd name="connsiteY81" fmla="*/ 422730 h 2380297"/>
                  <a:gd name="connsiteX82" fmla="*/ 1531161 w 2431732"/>
                  <a:gd name="connsiteY82" fmla="*/ 439306 h 2380297"/>
                  <a:gd name="connsiteX83" fmla="*/ 1526954 w 2431732"/>
                  <a:gd name="connsiteY83" fmla="*/ 453621 h 2380297"/>
                  <a:gd name="connsiteX84" fmla="*/ 1515339 w 2431732"/>
                  <a:gd name="connsiteY84" fmla="*/ 462663 h 2380297"/>
                  <a:gd name="connsiteX85" fmla="*/ 1485955 w 2431732"/>
                  <a:gd name="connsiteY85" fmla="*/ 465551 h 2380297"/>
                  <a:gd name="connsiteX86" fmla="*/ 1465612 w 2431732"/>
                  <a:gd name="connsiteY86" fmla="*/ 465551 h 2380297"/>
                  <a:gd name="connsiteX87" fmla="*/ 1465612 w 2431732"/>
                  <a:gd name="connsiteY87" fmla="*/ 413312 h 2380297"/>
                  <a:gd name="connsiteX88" fmla="*/ 1310291 w 2431732"/>
                  <a:gd name="connsiteY88" fmla="*/ 410801 h 2380297"/>
                  <a:gd name="connsiteX89" fmla="*/ 1347147 w 2431732"/>
                  <a:gd name="connsiteY89" fmla="*/ 426372 h 2380297"/>
                  <a:gd name="connsiteX90" fmla="*/ 1361023 w 2431732"/>
                  <a:gd name="connsiteY90" fmla="*/ 473588 h 2380297"/>
                  <a:gd name="connsiteX91" fmla="*/ 1346770 w 2431732"/>
                  <a:gd name="connsiteY91" fmla="*/ 521620 h 2380297"/>
                  <a:gd name="connsiteX92" fmla="*/ 1310291 w 2431732"/>
                  <a:gd name="connsiteY92" fmla="*/ 537630 h 2380297"/>
                  <a:gd name="connsiteX93" fmla="*/ 1273623 w 2431732"/>
                  <a:gd name="connsiteY93" fmla="*/ 521494 h 2380297"/>
                  <a:gd name="connsiteX94" fmla="*/ 1259182 w 2431732"/>
                  <a:gd name="connsiteY94" fmla="*/ 474090 h 2380297"/>
                  <a:gd name="connsiteX95" fmla="*/ 1273247 w 2431732"/>
                  <a:gd name="connsiteY95" fmla="*/ 426560 h 2380297"/>
                  <a:gd name="connsiteX96" fmla="*/ 1310291 w 2431732"/>
                  <a:gd name="connsiteY96" fmla="*/ 410801 h 2380297"/>
                  <a:gd name="connsiteX97" fmla="*/ 1428441 w 2431732"/>
                  <a:gd name="connsiteY97" fmla="*/ 382169 h 2380297"/>
                  <a:gd name="connsiteX98" fmla="*/ 1428441 w 2431732"/>
                  <a:gd name="connsiteY98" fmla="*/ 566260 h 2380297"/>
                  <a:gd name="connsiteX99" fmla="*/ 1465611 w 2431732"/>
                  <a:gd name="connsiteY99" fmla="*/ 566260 h 2380297"/>
                  <a:gd name="connsiteX100" fmla="*/ 1465611 w 2431732"/>
                  <a:gd name="connsiteY100" fmla="*/ 496818 h 2380297"/>
                  <a:gd name="connsiteX101" fmla="*/ 1489846 w 2431732"/>
                  <a:gd name="connsiteY101" fmla="*/ 496818 h 2380297"/>
                  <a:gd name="connsiteX102" fmla="*/ 1528397 w 2431732"/>
                  <a:gd name="connsiteY102" fmla="*/ 494181 h 2380297"/>
                  <a:gd name="connsiteX103" fmla="*/ 1547673 w 2431732"/>
                  <a:gd name="connsiteY103" fmla="*/ 485453 h 2380297"/>
                  <a:gd name="connsiteX104" fmla="*/ 1563307 w 2431732"/>
                  <a:gd name="connsiteY104" fmla="*/ 467308 h 2380297"/>
                  <a:gd name="connsiteX105" fmla="*/ 1569460 w 2431732"/>
                  <a:gd name="connsiteY105" fmla="*/ 438803 h 2380297"/>
                  <a:gd name="connsiteX106" fmla="*/ 1558786 w 2431732"/>
                  <a:gd name="connsiteY106" fmla="*/ 402951 h 2380297"/>
                  <a:gd name="connsiteX107" fmla="*/ 1532290 w 2431732"/>
                  <a:gd name="connsiteY107" fmla="*/ 384932 h 2380297"/>
                  <a:gd name="connsiteX108" fmla="*/ 1488088 w 2431732"/>
                  <a:gd name="connsiteY108" fmla="*/ 382169 h 2380297"/>
                  <a:gd name="connsiteX109" fmla="*/ 1428441 w 2431732"/>
                  <a:gd name="connsiteY109" fmla="*/ 382169 h 2380297"/>
                  <a:gd name="connsiteX110" fmla="*/ 1038041 w 2431732"/>
                  <a:gd name="connsiteY110" fmla="*/ 382169 h 2380297"/>
                  <a:gd name="connsiteX111" fmla="*/ 1038041 w 2431732"/>
                  <a:gd name="connsiteY111" fmla="*/ 566260 h 2380297"/>
                  <a:gd name="connsiteX112" fmla="*/ 1075211 w 2431732"/>
                  <a:gd name="connsiteY112" fmla="*/ 566260 h 2380297"/>
                  <a:gd name="connsiteX113" fmla="*/ 1075211 w 2431732"/>
                  <a:gd name="connsiteY113" fmla="*/ 485767 h 2380297"/>
                  <a:gd name="connsiteX114" fmla="*/ 1148044 w 2431732"/>
                  <a:gd name="connsiteY114" fmla="*/ 485767 h 2380297"/>
                  <a:gd name="connsiteX115" fmla="*/ 1148044 w 2431732"/>
                  <a:gd name="connsiteY115" fmla="*/ 566260 h 2380297"/>
                  <a:gd name="connsiteX116" fmla="*/ 1185214 w 2431732"/>
                  <a:gd name="connsiteY116" fmla="*/ 566260 h 2380297"/>
                  <a:gd name="connsiteX117" fmla="*/ 1185214 w 2431732"/>
                  <a:gd name="connsiteY117" fmla="*/ 382169 h 2380297"/>
                  <a:gd name="connsiteX118" fmla="*/ 1148044 w 2431732"/>
                  <a:gd name="connsiteY118" fmla="*/ 382169 h 2380297"/>
                  <a:gd name="connsiteX119" fmla="*/ 1148044 w 2431732"/>
                  <a:gd name="connsiteY119" fmla="*/ 454625 h 2380297"/>
                  <a:gd name="connsiteX120" fmla="*/ 1075211 w 2431732"/>
                  <a:gd name="connsiteY120" fmla="*/ 454625 h 2380297"/>
                  <a:gd name="connsiteX121" fmla="*/ 1075211 w 2431732"/>
                  <a:gd name="connsiteY121" fmla="*/ 382169 h 2380297"/>
                  <a:gd name="connsiteX122" fmla="*/ 1038041 w 2431732"/>
                  <a:gd name="connsiteY122" fmla="*/ 382169 h 2380297"/>
                  <a:gd name="connsiteX123" fmla="*/ 1309913 w 2431732"/>
                  <a:gd name="connsiteY123" fmla="*/ 379030 h 2380297"/>
                  <a:gd name="connsiteX124" fmla="*/ 1270232 w 2431732"/>
                  <a:gd name="connsiteY124" fmla="*/ 386313 h 2380297"/>
                  <a:gd name="connsiteX125" fmla="*/ 1246436 w 2431732"/>
                  <a:gd name="connsiteY125" fmla="*/ 402889 h 2380297"/>
                  <a:gd name="connsiteX126" fmla="*/ 1229295 w 2431732"/>
                  <a:gd name="connsiteY126" fmla="*/ 428129 h 2380297"/>
                  <a:gd name="connsiteX127" fmla="*/ 1220881 w 2431732"/>
                  <a:gd name="connsiteY127" fmla="*/ 475345 h 2380297"/>
                  <a:gd name="connsiteX128" fmla="*/ 1245117 w 2431732"/>
                  <a:gd name="connsiteY128" fmla="*/ 544348 h 2380297"/>
                  <a:gd name="connsiteX129" fmla="*/ 1310415 w 2431732"/>
                  <a:gd name="connsiteY129" fmla="*/ 569399 h 2380297"/>
                  <a:gd name="connsiteX130" fmla="*/ 1375211 w 2431732"/>
                  <a:gd name="connsiteY130" fmla="*/ 544222 h 2380297"/>
                  <a:gd name="connsiteX131" fmla="*/ 1399447 w 2431732"/>
                  <a:gd name="connsiteY131" fmla="*/ 474466 h 2380297"/>
                  <a:gd name="connsiteX132" fmla="*/ 1375023 w 2431732"/>
                  <a:gd name="connsiteY132" fmla="*/ 404270 h 2380297"/>
                  <a:gd name="connsiteX133" fmla="*/ 1309913 w 2431732"/>
                  <a:gd name="connsiteY133" fmla="*/ 379030 h 2380297"/>
                  <a:gd name="connsiteX134" fmla="*/ 930885 w 2431732"/>
                  <a:gd name="connsiteY134" fmla="*/ 379030 h 2380297"/>
                  <a:gd name="connsiteX135" fmla="*/ 894657 w 2431732"/>
                  <a:gd name="connsiteY135" fmla="*/ 385434 h 2380297"/>
                  <a:gd name="connsiteX136" fmla="*/ 871677 w 2431732"/>
                  <a:gd name="connsiteY136" fmla="*/ 404082 h 2380297"/>
                  <a:gd name="connsiteX137" fmla="*/ 863703 w 2431732"/>
                  <a:gd name="connsiteY137" fmla="*/ 430389 h 2380297"/>
                  <a:gd name="connsiteX138" fmla="*/ 880656 w 2431732"/>
                  <a:gd name="connsiteY138" fmla="*/ 467434 h 2380297"/>
                  <a:gd name="connsiteX139" fmla="*/ 922597 w 2431732"/>
                  <a:gd name="connsiteY139" fmla="*/ 485642 h 2380297"/>
                  <a:gd name="connsiteX140" fmla="*/ 952358 w 2431732"/>
                  <a:gd name="connsiteY140" fmla="*/ 493679 h 2380297"/>
                  <a:gd name="connsiteX141" fmla="*/ 965732 w 2431732"/>
                  <a:gd name="connsiteY141" fmla="*/ 501652 h 2380297"/>
                  <a:gd name="connsiteX142" fmla="*/ 969562 w 2431732"/>
                  <a:gd name="connsiteY142" fmla="*/ 512766 h 2380297"/>
                  <a:gd name="connsiteX143" fmla="*/ 960458 w 2431732"/>
                  <a:gd name="connsiteY143" fmla="*/ 530534 h 2380297"/>
                  <a:gd name="connsiteX144" fmla="*/ 933397 w 2431732"/>
                  <a:gd name="connsiteY144" fmla="*/ 538132 h 2380297"/>
                  <a:gd name="connsiteX145" fmla="*/ 906461 w 2431732"/>
                  <a:gd name="connsiteY145" fmla="*/ 529593 h 2380297"/>
                  <a:gd name="connsiteX146" fmla="*/ 893213 w 2431732"/>
                  <a:gd name="connsiteY146" fmla="*/ 502845 h 2380297"/>
                  <a:gd name="connsiteX147" fmla="*/ 857048 w 2431732"/>
                  <a:gd name="connsiteY147" fmla="*/ 506361 h 2380297"/>
                  <a:gd name="connsiteX148" fmla="*/ 879400 w 2431732"/>
                  <a:gd name="connsiteY148" fmla="*/ 553389 h 2380297"/>
                  <a:gd name="connsiteX149" fmla="*/ 933020 w 2431732"/>
                  <a:gd name="connsiteY149" fmla="*/ 569525 h 2380297"/>
                  <a:gd name="connsiteX150" fmla="*/ 973078 w 2431732"/>
                  <a:gd name="connsiteY150" fmla="*/ 562807 h 2380297"/>
                  <a:gd name="connsiteX151" fmla="*/ 997941 w 2431732"/>
                  <a:gd name="connsiteY151" fmla="*/ 542276 h 2380297"/>
                  <a:gd name="connsiteX152" fmla="*/ 1006732 w 2431732"/>
                  <a:gd name="connsiteY152" fmla="*/ 512640 h 2380297"/>
                  <a:gd name="connsiteX153" fmla="*/ 999386 w 2431732"/>
                  <a:gd name="connsiteY153" fmla="*/ 483319 h 2380297"/>
                  <a:gd name="connsiteX154" fmla="*/ 979043 w 2431732"/>
                  <a:gd name="connsiteY154" fmla="*/ 464608 h 2380297"/>
                  <a:gd name="connsiteX155" fmla="*/ 938922 w 2431732"/>
                  <a:gd name="connsiteY155" fmla="*/ 451360 h 2380297"/>
                  <a:gd name="connsiteX156" fmla="*/ 904766 w 2431732"/>
                  <a:gd name="connsiteY156" fmla="*/ 439054 h 2380297"/>
                  <a:gd name="connsiteX157" fmla="*/ 899240 w 2431732"/>
                  <a:gd name="connsiteY157" fmla="*/ 427878 h 2380297"/>
                  <a:gd name="connsiteX158" fmla="*/ 905142 w 2431732"/>
                  <a:gd name="connsiteY158" fmla="*/ 416451 h 2380297"/>
                  <a:gd name="connsiteX159" fmla="*/ 930508 w 2431732"/>
                  <a:gd name="connsiteY159" fmla="*/ 409795 h 2380297"/>
                  <a:gd name="connsiteX160" fmla="*/ 954053 w 2431732"/>
                  <a:gd name="connsiteY160" fmla="*/ 416011 h 2380297"/>
                  <a:gd name="connsiteX161" fmla="*/ 964288 w 2431732"/>
                  <a:gd name="connsiteY161" fmla="*/ 436417 h 2380297"/>
                  <a:gd name="connsiteX162" fmla="*/ 1001457 w 2431732"/>
                  <a:gd name="connsiteY162" fmla="*/ 434784 h 2380297"/>
                  <a:gd name="connsiteX163" fmla="*/ 983061 w 2431732"/>
                  <a:gd name="connsiteY163" fmla="*/ 394224 h 2380297"/>
                  <a:gd name="connsiteX164" fmla="*/ 930885 w 2431732"/>
                  <a:gd name="connsiteY164" fmla="*/ 379030 h 2380297"/>
                  <a:gd name="connsiteX165" fmla="*/ 408622 w 2431732"/>
                  <a:gd name="connsiteY165" fmla="*/ 144778 h 2380297"/>
                  <a:gd name="connsiteX166" fmla="*/ 2023110 w 2431732"/>
                  <a:gd name="connsiteY166" fmla="*/ 144778 h 2380297"/>
                  <a:gd name="connsiteX167" fmla="*/ 2431732 w 2431732"/>
                  <a:gd name="connsiteY167" fmla="*/ 801050 h 2380297"/>
                  <a:gd name="connsiteX168" fmla="*/ 0 w 2431732"/>
                  <a:gd name="connsiteY168" fmla="*/ 801050 h 2380297"/>
                  <a:gd name="connsiteX169" fmla="*/ 408622 w 2431732"/>
                  <a:gd name="connsiteY169" fmla="*/ 144778 h 2380297"/>
                  <a:gd name="connsiteX170" fmla="*/ 431483 w 2431732"/>
                  <a:gd name="connsiteY170" fmla="*/ 0 h 2380297"/>
                  <a:gd name="connsiteX171" fmla="*/ 1999298 w 2431732"/>
                  <a:gd name="connsiteY171" fmla="*/ 0 h 2380297"/>
                  <a:gd name="connsiteX172" fmla="*/ 1999298 w 2431732"/>
                  <a:gd name="connsiteY172" fmla="*/ 110490 h 2380297"/>
                  <a:gd name="connsiteX173" fmla="*/ 431483 w 2431732"/>
                  <a:gd name="connsiteY173" fmla="*/ 110490 h 2380297"/>
                  <a:gd name="connsiteX174" fmla="*/ 431483 w 2431732"/>
                  <a:gd name="connsiteY174"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107757 h 2380297"/>
                  <a:gd name="connsiteX42" fmla="*/ 384811 w 2431732"/>
                  <a:gd name="connsiteY42" fmla="*/ 1908809 h 2380297"/>
                  <a:gd name="connsiteX43" fmla="*/ 384811 w 2431732"/>
                  <a:gd name="connsiteY43" fmla="*/ 1943099 h 2380297"/>
                  <a:gd name="connsiteX44" fmla="*/ 419101 w 2431732"/>
                  <a:gd name="connsiteY44" fmla="*/ 1943099 h 2380297"/>
                  <a:gd name="connsiteX45" fmla="*/ 1221106 w 2431732"/>
                  <a:gd name="connsiteY45" fmla="*/ 1943099 h 2380297"/>
                  <a:gd name="connsiteX46" fmla="*/ 1255396 w 2431732"/>
                  <a:gd name="connsiteY46" fmla="*/ 1943099 h 2380297"/>
                  <a:gd name="connsiteX47" fmla="*/ 1255396 w 2431732"/>
                  <a:gd name="connsiteY47" fmla="*/ 1908809 h 2380297"/>
                  <a:gd name="connsiteX48" fmla="*/ 1255396 w 2431732"/>
                  <a:gd name="connsiteY48" fmla="*/ 1073467 h 2380297"/>
                  <a:gd name="connsiteX49" fmla="*/ 1221106 w 2431732"/>
                  <a:gd name="connsiteY49" fmla="*/ 1073467 h 2380297"/>
                  <a:gd name="connsiteX50" fmla="*/ 419101 w 2431732"/>
                  <a:gd name="connsiteY50" fmla="*/ 1073467 h 2380297"/>
                  <a:gd name="connsiteX51" fmla="*/ 384811 w 2431732"/>
                  <a:gd name="connsiteY51" fmla="*/ 1073467 h 2380297"/>
                  <a:gd name="connsiteX52" fmla="*/ 1496379 w 2431732"/>
                  <a:gd name="connsiteY52" fmla="*/ 998220 h 2380297"/>
                  <a:gd name="connsiteX53" fmla="*/ 2089786 w 2431732"/>
                  <a:gd name="connsiteY53" fmla="*/ 998220 h 2380297"/>
                  <a:gd name="connsiteX54" fmla="*/ 2089786 w 2431732"/>
                  <a:gd name="connsiteY54" fmla="*/ 1127760 h 2380297"/>
                  <a:gd name="connsiteX55" fmla="*/ 1496379 w 2431732"/>
                  <a:gd name="connsiteY55" fmla="*/ 1127760 h 2380297"/>
                  <a:gd name="connsiteX56" fmla="*/ 1496379 w 2431732"/>
                  <a:gd name="connsiteY56" fmla="*/ 998220 h 2380297"/>
                  <a:gd name="connsiteX57" fmla="*/ 1462089 w 2431732"/>
                  <a:gd name="connsiteY57" fmla="*/ 963929 h 2380297"/>
                  <a:gd name="connsiteX58" fmla="*/ 1462089 w 2431732"/>
                  <a:gd name="connsiteY58" fmla="*/ 1162049 h 2380297"/>
                  <a:gd name="connsiteX59" fmla="*/ 2089786 w 2431732"/>
                  <a:gd name="connsiteY59" fmla="*/ 1162049 h 2380297"/>
                  <a:gd name="connsiteX60" fmla="*/ 2124076 w 2431732"/>
                  <a:gd name="connsiteY60" fmla="*/ 1162049 h 2380297"/>
                  <a:gd name="connsiteX61" fmla="*/ 2124076 w 2431732"/>
                  <a:gd name="connsiteY61" fmla="*/ 1127759 h 2380297"/>
                  <a:gd name="connsiteX62" fmla="*/ 2124076 w 2431732"/>
                  <a:gd name="connsiteY62" fmla="*/ 998219 h 2380297"/>
                  <a:gd name="connsiteX63" fmla="*/ 2124076 w 2431732"/>
                  <a:gd name="connsiteY63" fmla="*/ 963929 h 2380297"/>
                  <a:gd name="connsiteX64" fmla="*/ 2089786 w 2431732"/>
                  <a:gd name="connsiteY64" fmla="*/ 963929 h 2380297"/>
                  <a:gd name="connsiteX65" fmla="*/ 1462089 w 2431732"/>
                  <a:gd name="connsiteY65" fmla="*/ 963929 h 2380297"/>
                  <a:gd name="connsiteX66" fmla="*/ 178119 w 2431732"/>
                  <a:gd name="connsiteY66" fmla="*/ 835342 h 2380297"/>
                  <a:gd name="connsiteX67" fmla="*/ 2252664 w 2431732"/>
                  <a:gd name="connsiteY67" fmla="*/ 835342 h 2380297"/>
                  <a:gd name="connsiteX68" fmla="*/ 2252664 w 2431732"/>
                  <a:gd name="connsiteY68" fmla="*/ 2180272 h 2380297"/>
                  <a:gd name="connsiteX69" fmla="*/ 2124076 w 2431732"/>
                  <a:gd name="connsiteY69" fmla="*/ 2180272 h 2380297"/>
                  <a:gd name="connsiteX70" fmla="*/ 2124076 w 2431732"/>
                  <a:gd name="connsiteY70" fmla="*/ 1269682 h 2380297"/>
                  <a:gd name="connsiteX71" fmla="*/ 2124076 w 2431732"/>
                  <a:gd name="connsiteY71" fmla="*/ 1235392 h 2380297"/>
                  <a:gd name="connsiteX72" fmla="*/ 2089786 w 2431732"/>
                  <a:gd name="connsiteY72" fmla="*/ 1235392 h 2380297"/>
                  <a:gd name="connsiteX73" fmla="*/ 1462089 w 2431732"/>
                  <a:gd name="connsiteY73" fmla="*/ 1235392 h 2380297"/>
                  <a:gd name="connsiteX74" fmla="*/ 1462089 w 2431732"/>
                  <a:gd name="connsiteY74" fmla="*/ 2180272 h 2380297"/>
                  <a:gd name="connsiteX75" fmla="*/ 178119 w 2431732"/>
                  <a:gd name="connsiteY75" fmla="*/ 2180272 h 2380297"/>
                  <a:gd name="connsiteX76" fmla="*/ 178119 w 2431732"/>
                  <a:gd name="connsiteY76" fmla="*/ 835342 h 2380297"/>
                  <a:gd name="connsiteX77" fmla="*/ 1465612 w 2431732"/>
                  <a:gd name="connsiteY77" fmla="*/ 413312 h 2380297"/>
                  <a:gd name="connsiteX78" fmla="*/ 1483569 w 2431732"/>
                  <a:gd name="connsiteY78" fmla="*/ 413312 h 2380297"/>
                  <a:gd name="connsiteX79" fmla="*/ 1510316 w 2431732"/>
                  <a:gd name="connsiteY79" fmla="*/ 414568 h 2380297"/>
                  <a:gd name="connsiteX80" fmla="*/ 1525259 w 2431732"/>
                  <a:gd name="connsiteY80" fmla="*/ 422730 h 2380297"/>
                  <a:gd name="connsiteX81" fmla="*/ 1531161 w 2431732"/>
                  <a:gd name="connsiteY81" fmla="*/ 439306 h 2380297"/>
                  <a:gd name="connsiteX82" fmla="*/ 1526954 w 2431732"/>
                  <a:gd name="connsiteY82" fmla="*/ 453621 h 2380297"/>
                  <a:gd name="connsiteX83" fmla="*/ 1515339 w 2431732"/>
                  <a:gd name="connsiteY83" fmla="*/ 462663 h 2380297"/>
                  <a:gd name="connsiteX84" fmla="*/ 1485955 w 2431732"/>
                  <a:gd name="connsiteY84" fmla="*/ 465551 h 2380297"/>
                  <a:gd name="connsiteX85" fmla="*/ 1465612 w 2431732"/>
                  <a:gd name="connsiteY85" fmla="*/ 465551 h 2380297"/>
                  <a:gd name="connsiteX86" fmla="*/ 1465612 w 2431732"/>
                  <a:gd name="connsiteY86" fmla="*/ 413312 h 2380297"/>
                  <a:gd name="connsiteX87" fmla="*/ 1310291 w 2431732"/>
                  <a:gd name="connsiteY87" fmla="*/ 410801 h 2380297"/>
                  <a:gd name="connsiteX88" fmla="*/ 1347147 w 2431732"/>
                  <a:gd name="connsiteY88" fmla="*/ 426372 h 2380297"/>
                  <a:gd name="connsiteX89" fmla="*/ 1361023 w 2431732"/>
                  <a:gd name="connsiteY89" fmla="*/ 473588 h 2380297"/>
                  <a:gd name="connsiteX90" fmla="*/ 1346770 w 2431732"/>
                  <a:gd name="connsiteY90" fmla="*/ 521620 h 2380297"/>
                  <a:gd name="connsiteX91" fmla="*/ 1310291 w 2431732"/>
                  <a:gd name="connsiteY91" fmla="*/ 537630 h 2380297"/>
                  <a:gd name="connsiteX92" fmla="*/ 1273623 w 2431732"/>
                  <a:gd name="connsiteY92" fmla="*/ 521494 h 2380297"/>
                  <a:gd name="connsiteX93" fmla="*/ 1259182 w 2431732"/>
                  <a:gd name="connsiteY93" fmla="*/ 474090 h 2380297"/>
                  <a:gd name="connsiteX94" fmla="*/ 1273247 w 2431732"/>
                  <a:gd name="connsiteY94" fmla="*/ 426560 h 2380297"/>
                  <a:gd name="connsiteX95" fmla="*/ 1310291 w 2431732"/>
                  <a:gd name="connsiteY95" fmla="*/ 410801 h 2380297"/>
                  <a:gd name="connsiteX96" fmla="*/ 1428441 w 2431732"/>
                  <a:gd name="connsiteY96" fmla="*/ 382169 h 2380297"/>
                  <a:gd name="connsiteX97" fmla="*/ 1428441 w 2431732"/>
                  <a:gd name="connsiteY97" fmla="*/ 566260 h 2380297"/>
                  <a:gd name="connsiteX98" fmla="*/ 1465611 w 2431732"/>
                  <a:gd name="connsiteY98" fmla="*/ 566260 h 2380297"/>
                  <a:gd name="connsiteX99" fmla="*/ 1465611 w 2431732"/>
                  <a:gd name="connsiteY99" fmla="*/ 496818 h 2380297"/>
                  <a:gd name="connsiteX100" fmla="*/ 1489846 w 2431732"/>
                  <a:gd name="connsiteY100" fmla="*/ 496818 h 2380297"/>
                  <a:gd name="connsiteX101" fmla="*/ 1528397 w 2431732"/>
                  <a:gd name="connsiteY101" fmla="*/ 494181 h 2380297"/>
                  <a:gd name="connsiteX102" fmla="*/ 1547673 w 2431732"/>
                  <a:gd name="connsiteY102" fmla="*/ 485453 h 2380297"/>
                  <a:gd name="connsiteX103" fmla="*/ 1563307 w 2431732"/>
                  <a:gd name="connsiteY103" fmla="*/ 467308 h 2380297"/>
                  <a:gd name="connsiteX104" fmla="*/ 1569460 w 2431732"/>
                  <a:gd name="connsiteY104" fmla="*/ 438803 h 2380297"/>
                  <a:gd name="connsiteX105" fmla="*/ 1558786 w 2431732"/>
                  <a:gd name="connsiteY105" fmla="*/ 402951 h 2380297"/>
                  <a:gd name="connsiteX106" fmla="*/ 1532290 w 2431732"/>
                  <a:gd name="connsiteY106" fmla="*/ 384932 h 2380297"/>
                  <a:gd name="connsiteX107" fmla="*/ 1488088 w 2431732"/>
                  <a:gd name="connsiteY107" fmla="*/ 382169 h 2380297"/>
                  <a:gd name="connsiteX108" fmla="*/ 1428441 w 2431732"/>
                  <a:gd name="connsiteY108" fmla="*/ 382169 h 2380297"/>
                  <a:gd name="connsiteX109" fmla="*/ 1038041 w 2431732"/>
                  <a:gd name="connsiteY109" fmla="*/ 382169 h 2380297"/>
                  <a:gd name="connsiteX110" fmla="*/ 1038041 w 2431732"/>
                  <a:gd name="connsiteY110" fmla="*/ 566260 h 2380297"/>
                  <a:gd name="connsiteX111" fmla="*/ 1075211 w 2431732"/>
                  <a:gd name="connsiteY111" fmla="*/ 566260 h 2380297"/>
                  <a:gd name="connsiteX112" fmla="*/ 1075211 w 2431732"/>
                  <a:gd name="connsiteY112" fmla="*/ 485767 h 2380297"/>
                  <a:gd name="connsiteX113" fmla="*/ 1148044 w 2431732"/>
                  <a:gd name="connsiteY113" fmla="*/ 485767 h 2380297"/>
                  <a:gd name="connsiteX114" fmla="*/ 1148044 w 2431732"/>
                  <a:gd name="connsiteY114" fmla="*/ 566260 h 2380297"/>
                  <a:gd name="connsiteX115" fmla="*/ 1185214 w 2431732"/>
                  <a:gd name="connsiteY115" fmla="*/ 566260 h 2380297"/>
                  <a:gd name="connsiteX116" fmla="*/ 1185214 w 2431732"/>
                  <a:gd name="connsiteY116" fmla="*/ 382169 h 2380297"/>
                  <a:gd name="connsiteX117" fmla="*/ 1148044 w 2431732"/>
                  <a:gd name="connsiteY117" fmla="*/ 382169 h 2380297"/>
                  <a:gd name="connsiteX118" fmla="*/ 1148044 w 2431732"/>
                  <a:gd name="connsiteY118" fmla="*/ 454625 h 2380297"/>
                  <a:gd name="connsiteX119" fmla="*/ 1075211 w 2431732"/>
                  <a:gd name="connsiteY119" fmla="*/ 454625 h 2380297"/>
                  <a:gd name="connsiteX120" fmla="*/ 1075211 w 2431732"/>
                  <a:gd name="connsiteY120" fmla="*/ 382169 h 2380297"/>
                  <a:gd name="connsiteX121" fmla="*/ 1038041 w 2431732"/>
                  <a:gd name="connsiteY121" fmla="*/ 382169 h 2380297"/>
                  <a:gd name="connsiteX122" fmla="*/ 1309913 w 2431732"/>
                  <a:gd name="connsiteY122" fmla="*/ 379030 h 2380297"/>
                  <a:gd name="connsiteX123" fmla="*/ 1270232 w 2431732"/>
                  <a:gd name="connsiteY123" fmla="*/ 386313 h 2380297"/>
                  <a:gd name="connsiteX124" fmla="*/ 1246436 w 2431732"/>
                  <a:gd name="connsiteY124" fmla="*/ 402889 h 2380297"/>
                  <a:gd name="connsiteX125" fmla="*/ 1229295 w 2431732"/>
                  <a:gd name="connsiteY125" fmla="*/ 428129 h 2380297"/>
                  <a:gd name="connsiteX126" fmla="*/ 1220881 w 2431732"/>
                  <a:gd name="connsiteY126" fmla="*/ 475345 h 2380297"/>
                  <a:gd name="connsiteX127" fmla="*/ 1245117 w 2431732"/>
                  <a:gd name="connsiteY127" fmla="*/ 544348 h 2380297"/>
                  <a:gd name="connsiteX128" fmla="*/ 1310415 w 2431732"/>
                  <a:gd name="connsiteY128" fmla="*/ 569399 h 2380297"/>
                  <a:gd name="connsiteX129" fmla="*/ 1375211 w 2431732"/>
                  <a:gd name="connsiteY129" fmla="*/ 544222 h 2380297"/>
                  <a:gd name="connsiteX130" fmla="*/ 1399447 w 2431732"/>
                  <a:gd name="connsiteY130" fmla="*/ 474466 h 2380297"/>
                  <a:gd name="connsiteX131" fmla="*/ 1375023 w 2431732"/>
                  <a:gd name="connsiteY131" fmla="*/ 404270 h 2380297"/>
                  <a:gd name="connsiteX132" fmla="*/ 1309913 w 2431732"/>
                  <a:gd name="connsiteY132" fmla="*/ 379030 h 2380297"/>
                  <a:gd name="connsiteX133" fmla="*/ 930885 w 2431732"/>
                  <a:gd name="connsiteY133" fmla="*/ 379030 h 2380297"/>
                  <a:gd name="connsiteX134" fmla="*/ 894657 w 2431732"/>
                  <a:gd name="connsiteY134" fmla="*/ 385434 h 2380297"/>
                  <a:gd name="connsiteX135" fmla="*/ 871677 w 2431732"/>
                  <a:gd name="connsiteY135" fmla="*/ 404082 h 2380297"/>
                  <a:gd name="connsiteX136" fmla="*/ 863703 w 2431732"/>
                  <a:gd name="connsiteY136" fmla="*/ 430389 h 2380297"/>
                  <a:gd name="connsiteX137" fmla="*/ 880656 w 2431732"/>
                  <a:gd name="connsiteY137" fmla="*/ 467434 h 2380297"/>
                  <a:gd name="connsiteX138" fmla="*/ 922597 w 2431732"/>
                  <a:gd name="connsiteY138" fmla="*/ 485642 h 2380297"/>
                  <a:gd name="connsiteX139" fmla="*/ 952358 w 2431732"/>
                  <a:gd name="connsiteY139" fmla="*/ 493679 h 2380297"/>
                  <a:gd name="connsiteX140" fmla="*/ 965732 w 2431732"/>
                  <a:gd name="connsiteY140" fmla="*/ 501652 h 2380297"/>
                  <a:gd name="connsiteX141" fmla="*/ 969562 w 2431732"/>
                  <a:gd name="connsiteY141" fmla="*/ 512766 h 2380297"/>
                  <a:gd name="connsiteX142" fmla="*/ 960458 w 2431732"/>
                  <a:gd name="connsiteY142" fmla="*/ 530534 h 2380297"/>
                  <a:gd name="connsiteX143" fmla="*/ 933397 w 2431732"/>
                  <a:gd name="connsiteY143" fmla="*/ 538132 h 2380297"/>
                  <a:gd name="connsiteX144" fmla="*/ 906461 w 2431732"/>
                  <a:gd name="connsiteY144" fmla="*/ 529593 h 2380297"/>
                  <a:gd name="connsiteX145" fmla="*/ 893213 w 2431732"/>
                  <a:gd name="connsiteY145" fmla="*/ 502845 h 2380297"/>
                  <a:gd name="connsiteX146" fmla="*/ 857048 w 2431732"/>
                  <a:gd name="connsiteY146" fmla="*/ 506361 h 2380297"/>
                  <a:gd name="connsiteX147" fmla="*/ 879400 w 2431732"/>
                  <a:gd name="connsiteY147" fmla="*/ 553389 h 2380297"/>
                  <a:gd name="connsiteX148" fmla="*/ 933020 w 2431732"/>
                  <a:gd name="connsiteY148" fmla="*/ 569525 h 2380297"/>
                  <a:gd name="connsiteX149" fmla="*/ 973078 w 2431732"/>
                  <a:gd name="connsiteY149" fmla="*/ 562807 h 2380297"/>
                  <a:gd name="connsiteX150" fmla="*/ 997941 w 2431732"/>
                  <a:gd name="connsiteY150" fmla="*/ 542276 h 2380297"/>
                  <a:gd name="connsiteX151" fmla="*/ 1006732 w 2431732"/>
                  <a:gd name="connsiteY151" fmla="*/ 512640 h 2380297"/>
                  <a:gd name="connsiteX152" fmla="*/ 999386 w 2431732"/>
                  <a:gd name="connsiteY152" fmla="*/ 483319 h 2380297"/>
                  <a:gd name="connsiteX153" fmla="*/ 979043 w 2431732"/>
                  <a:gd name="connsiteY153" fmla="*/ 464608 h 2380297"/>
                  <a:gd name="connsiteX154" fmla="*/ 938922 w 2431732"/>
                  <a:gd name="connsiteY154" fmla="*/ 451360 h 2380297"/>
                  <a:gd name="connsiteX155" fmla="*/ 904766 w 2431732"/>
                  <a:gd name="connsiteY155" fmla="*/ 439054 h 2380297"/>
                  <a:gd name="connsiteX156" fmla="*/ 899240 w 2431732"/>
                  <a:gd name="connsiteY156" fmla="*/ 427878 h 2380297"/>
                  <a:gd name="connsiteX157" fmla="*/ 905142 w 2431732"/>
                  <a:gd name="connsiteY157" fmla="*/ 416451 h 2380297"/>
                  <a:gd name="connsiteX158" fmla="*/ 930508 w 2431732"/>
                  <a:gd name="connsiteY158" fmla="*/ 409795 h 2380297"/>
                  <a:gd name="connsiteX159" fmla="*/ 954053 w 2431732"/>
                  <a:gd name="connsiteY159" fmla="*/ 416011 h 2380297"/>
                  <a:gd name="connsiteX160" fmla="*/ 964288 w 2431732"/>
                  <a:gd name="connsiteY160" fmla="*/ 436417 h 2380297"/>
                  <a:gd name="connsiteX161" fmla="*/ 1001457 w 2431732"/>
                  <a:gd name="connsiteY161" fmla="*/ 434784 h 2380297"/>
                  <a:gd name="connsiteX162" fmla="*/ 983061 w 2431732"/>
                  <a:gd name="connsiteY162" fmla="*/ 394224 h 2380297"/>
                  <a:gd name="connsiteX163" fmla="*/ 930885 w 2431732"/>
                  <a:gd name="connsiteY163" fmla="*/ 379030 h 2380297"/>
                  <a:gd name="connsiteX164" fmla="*/ 408622 w 2431732"/>
                  <a:gd name="connsiteY164" fmla="*/ 144778 h 2380297"/>
                  <a:gd name="connsiteX165" fmla="*/ 2023110 w 2431732"/>
                  <a:gd name="connsiteY165" fmla="*/ 144778 h 2380297"/>
                  <a:gd name="connsiteX166" fmla="*/ 2431732 w 2431732"/>
                  <a:gd name="connsiteY166" fmla="*/ 801050 h 2380297"/>
                  <a:gd name="connsiteX167" fmla="*/ 0 w 2431732"/>
                  <a:gd name="connsiteY167" fmla="*/ 801050 h 2380297"/>
                  <a:gd name="connsiteX168" fmla="*/ 408622 w 2431732"/>
                  <a:gd name="connsiteY168" fmla="*/ 144778 h 2380297"/>
                  <a:gd name="connsiteX169" fmla="*/ 431483 w 2431732"/>
                  <a:gd name="connsiteY169" fmla="*/ 0 h 2380297"/>
                  <a:gd name="connsiteX170" fmla="*/ 1999298 w 2431732"/>
                  <a:gd name="connsiteY170" fmla="*/ 0 h 2380297"/>
                  <a:gd name="connsiteX171" fmla="*/ 1999298 w 2431732"/>
                  <a:gd name="connsiteY171" fmla="*/ 110490 h 2380297"/>
                  <a:gd name="connsiteX172" fmla="*/ 431483 w 2431732"/>
                  <a:gd name="connsiteY172" fmla="*/ 110490 h 2380297"/>
                  <a:gd name="connsiteX173" fmla="*/ 431483 w 2431732"/>
                  <a:gd name="connsiteY173"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107757 h 2380297"/>
                  <a:gd name="connsiteX42" fmla="*/ 384811 w 2431732"/>
                  <a:gd name="connsiteY42" fmla="*/ 1908809 h 2380297"/>
                  <a:gd name="connsiteX43" fmla="*/ 384811 w 2431732"/>
                  <a:gd name="connsiteY43" fmla="*/ 1943099 h 2380297"/>
                  <a:gd name="connsiteX44" fmla="*/ 419101 w 2431732"/>
                  <a:gd name="connsiteY44" fmla="*/ 1943099 h 2380297"/>
                  <a:gd name="connsiteX45" fmla="*/ 1221106 w 2431732"/>
                  <a:gd name="connsiteY45" fmla="*/ 1943099 h 2380297"/>
                  <a:gd name="connsiteX46" fmla="*/ 1255396 w 2431732"/>
                  <a:gd name="connsiteY46" fmla="*/ 1943099 h 2380297"/>
                  <a:gd name="connsiteX47" fmla="*/ 1255396 w 2431732"/>
                  <a:gd name="connsiteY47" fmla="*/ 1908809 h 2380297"/>
                  <a:gd name="connsiteX48" fmla="*/ 1255396 w 2431732"/>
                  <a:gd name="connsiteY48" fmla="*/ 1073467 h 2380297"/>
                  <a:gd name="connsiteX49" fmla="*/ 419101 w 2431732"/>
                  <a:gd name="connsiteY49" fmla="*/ 1073467 h 2380297"/>
                  <a:gd name="connsiteX50" fmla="*/ 384811 w 2431732"/>
                  <a:gd name="connsiteY50" fmla="*/ 1073467 h 2380297"/>
                  <a:gd name="connsiteX51" fmla="*/ 1496379 w 2431732"/>
                  <a:gd name="connsiteY51" fmla="*/ 998220 h 2380297"/>
                  <a:gd name="connsiteX52" fmla="*/ 2089786 w 2431732"/>
                  <a:gd name="connsiteY52" fmla="*/ 998220 h 2380297"/>
                  <a:gd name="connsiteX53" fmla="*/ 2089786 w 2431732"/>
                  <a:gd name="connsiteY53" fmla="*/ 1127760 h 2380297"/>
                  <a:gd name="connsiteX54" fmla="*/ 1496379 w 2431732"/>
                  <a:gd name="connsiteY54" fmla="*/ 1127760 h 2380297"/>
                  <a:gd name="connsiteX55" fmla="*/ 1496379 w 2431732"/>
                  <a:gd name="connsiteY55" fmla="*/ 998220 h 2380297"/>
                  <a:gd name="connsiteX56" fmla="*/ 1462089 w 2431732"/>
                  <a:gd name="connsiteY56" fmla="*/ 963929 h 2380297"/>
                  <a:gd name="connsiteX57" fmla="*/ 1462089 w 2431732"/>
                  <a:gd name="connsiteY57" fmla="*/ 1162049 h 2380297"/>
                  <a:gd name="connsiteX58" fmla="*/ 2089786 w 2431732"/>
                  <a:gd name="connsiteY58" fmla="*/ 1162049 h 2380297"/>
                  <a:gd name="connsiteX59" fmla="*/ 2124076 w 2431732"/>
                  <a:gd name="connsiteY59" fmla="*/ 1162049 h 2380297"/>
                  <a:gd name="connsiteX60" fmla="*/ 2124076 w 2431732"/>
                  <a:gd name="connsiteY60" fmla="*/ 1127759 h 2380297"/>
                  <a:gd name="connsiteX61" fmla="*/ 2124076 w 2431732"/>
                  <a:gd name="connsiteY61" fmla="*/ 998219 h 2380297"/>
                  <a:gd name="connsiteX62" fmla="*/ 2124076 w 2431732"/>
                  <a:gd name="connsiteY62" fmla="*/ 963929 h 2380297"/>
                  <a:gd name="connsiteX63" fmla="*/ 2089786 w 2431732"/>
                  <a:gd name="connsiteY63" fmla="*/ 963929 h 2380297"/>
                  <a:gd name="connsiteX64" fmla="*/ 1462089 w 2431732"/>
                  <a:gd name="connsiteY64" fmla="*/ 963929 h 2380297"/>
                  <a:gd name="connsiteX65" fmla="*/ 178119 w 2431732"/>
                  <a:gd name="connsiteY65" fmla="*/ 835342 h 2380297"/>
                  <a:gd name="connsiteX66" fmla="*/ 2252664 w 2431732"/>
                  <a:gd name="connsiteY66" fmla="*/ 835342 h 2380297"/>
                  <a:gd name="connsiteX67" fmla="*/ 2252664 w 2431732"/>
                  <a:gd name="connsiteY67" fmla="*/ 2180272 h 2380297"/>
                  <a:gd name="connsiteX68" fmla="*/ 2124076 w 2431732"/>
                  <a:gd name="connsiteY68" fmla="*/ 2180272 h 2380297"/>
                  <a:gd name="connsiteX69" fmla="*/ 2124076 w 2431732"/>
                  <a:gd name="connsiteY69" fmla="*/ 1269682 h 2380297"/>
                  <a:gd name="connsiteX70" fmla="*/ 2124076 w 2431732"/>
                  <a:gd name="connsiteY70" fmla="*/ 1235392 h 2380297"/>
                  <a:gd name="connsiteX71" fmla="*/ 2089786 w 2431732"/>
                  <a:gd name="connsiteY71" fmla="*/ 1235392 h 2380297"/>
                  <a:gd name="connsiteX72" fmla="*/ 1462089 w 2431732"/>
                  <a:gd name="connsiteY72" fmla="*/ 1235392 h 2380297"/>
                  <a:gd name="connsiteX73" fmla="*/ 1462089 w 2431732"/>
                  <a:gd name="connsiteY73" fmla="*/ 2180272 h 2380297"/>
                  <a:gd name="connsiteX74" fmla="*/ 178119 w 2431732"/>
                  <a:gd name="connsiteY74" fmla="*/ 2180272 h 2380297"/>
                  <a:gd name="connsiteX75" fmla="*/ 178119 w 2431732"/>
                  <a:gd name="connsiteY75" fmla="*/ 835342 h 2380297"/>
                  <a:gd name="connsiteX76" fmla="*/ 1465612 w 2431732"/>
                  <a:gd name="connsiteY76" fmla="*/ 413312 h 2380297"/>
                  <a:gd name="connsiteX77" fmla="*/ 1483569 w 2431732"/>
                  <a:gd name="connsiteY77" fmla="*/ 413312 h 2380297"/>
                  <a:gd name="connsiteX78" fmla="*/ 1510316 w 2431732"/>
                  <a:gd name="connsiteY78" fmla="*/ 414568 h 2380297"/>
                  <a:gd name="connsiteX79" fmla="*/ 1525259 w 2431732"/>
                  <a:gd name="connsiteY79" fmla="*/ 422730 h 2380297"/>
                  <a:gd name="connsiteX80" fmla="*/ 1531161 w 2431732"/>
                  <a:gd name="connsiteY80" fmla="*/ 439306 h 2380297"/>
                  <a:gd name="connsiteX81" fmla="*/ 1526954 w 2431732"/>
                  <a:gd name="connsiteY81" fmla="*/ 453621 h 2380297"/>
                  <a:gd name="connsiteX82" fmla="*/ 1515339 w 2431732"/>
                  <a:gd name="connsiteY82" fmla="*/ 462663 h 2380297"/>
                  <a:gd name="connsiteX83" fmla="*/ 1485955 w 2431732"/>
                  <a:gd name="connsiteY83" fmla="*/ 465551 h 2380297"/>
                  <a:gd name="connsiteX84" fmla="*/ 1465612 w 2431732"/>
                  <a:gd name="connsiteY84" fmla="*/ 465551 h 2380297"/>
                  <a:gd name="connsiteX85" fmla="*/ 1465612 w 2431732"/>
                  <a:gd name="connsiteY85" fmla="*/ 413312 h 2380297"/>
                  <a:gd name="connsiteX86" fmla="*/ 1310291 w 2431732"/>
                  <a:gd name="connsiteY86" fmla="*/ 410801 h 2380297"/>
                  <a:gd name="connsiteX87" fmla="*/ 1347147 w 2431732"/>
                  <a:gd name="connsiteY87" fmla="*/ 426372 h 2380297"/>
                  <a:gd name="connsiteX88" fmla="*/ 1361023 w 2431732"/>
                  <a:gd name="connsiteY88" fmla="*/ 473588 h 2380297"/>
                  <a:gd name="connsiteX89" fmla="*/ 1346770 w 2431732"/>
                  <a:gd name="connsiteY89" fmla="*/ 521620 h 2380297"/>
                  <a:gd name="connsiteX90" fmla="*/ 1310291 w 2431732"/>
                  <a:gd name="connsiteY90" fmla="*/ 537630 h 2380297"/>
                  <a:gd name="connsiteX91" fmla="*/ 1273623 w 2431732"/>
                  <a:gd name="connsiteY91" fmla="*/ 521494 h 2380297"/>
                  <a:gd name="connsiteX92" fmla="*/ 1259182 w 2431732"/>
                  <a:gd name="connsiteY92" fmla="*/ 474090 h 2380297"/>
                  <a:gd name="connsiteX93" fmla="*/ 1273247 w 2431732"/>
                  <a:gd name="connsiteY93" fmla="*/ 426560 h 2380297"/>
                  <a:gd name="connsiteX94" fmla="*/ 1310291 w 2431732"/>
                  <a:gd name="connsiteY94" fmla="*/ 410801 h 2380297"/>
                  <a:gd name="connsiteX95" fmla="*/ 1428441 w 2431732"/>
                  <a:gd name="connsiteY95" fmla="*/ 382169 h 2380297"/>
                  <a:gd name="connsiteX96" fmla="*/ 1428441 w 2431732"/>
                  <a:gd name="connsiteY96" fmla="*/ 566260 h 2380297"/>
                  <a:gd name="connsiteX97" fmla="*/ 1465611 w 2431732"/>
                  <a:gd name="connsiteY97" fmla="*/ 566260 h 2380297"/>
                  <a:gd name="connsiteX98" fmla="*/ 1465611 w 2431732"/>
                  <a:gd name="connsiteY98" fmla="*/ 496818 h 2380297"/>
                  <a:gd name="connsiteX99" fmla="*/ 1489846 w 2431732"/>
                  <a:gd name="connsiteY99" fmla="*/ 496818 h 2380297"/>
                  <a:gd name="connsiteX100" fmla="*/ 1528397 w 2431732"/>
                  <a:gd name="connsiteY100" fmla="*/ 494181 h 2380297"/>
                  <a:gd name="connsiteX101" fmla="*/ 1547673 w 2431732"/>
                  <a:gd name="connsiteY101" fmla="*/ 485453 h 2380297"/>
                  <a:gd name="connsiteX102" fmla="*/ 1563307 w 2431732"/>
                  <a:gd name="connsiteY102" fmla="*/ 467308 h 2380297"/>
                  <a:gd name="connsiteX103" fmla="*/ 1569460 w 2431732"/>
                  <a:gd name="connsiteY103" fmla="*/ 438803 h 2380297"/>
                  <a:gd name="connsiteX104" fmla="*/ 1558786 w 2431732"/>
                  <a:gd name="connsiteY104" fmla="*/ 402951 h 2380297"/>
                  <a:gd name="connsiteX105" fmla="*/ 1532290 w 2431732"/>
                  <a:gd name="connsiteY105" fmla="*/ 384932 h 2380297"/>
                  <a:gd name="connsiteX106" fmla="*/ 1488088 w 2431732"/>
                  <a:gd name="connsiteY106" fmla="*/ 382169 h 2380297"/>
                  <a:gd name="connsiteX107" fmla="*/ 1428441 w 2431732"/>
                  <a:gd name="connsiteY107" fmla="*/ 382169 h 2380297"/>
                  <a:gd name="connsiteX108" fmla="*/ 1038041 w 2431732"/>
                  <a:gd name="connsiteY108" fmla="*/ 382169 h 2380297"/>
                  <a:gd name="connsiteX109" fmla="*/ 1038041 w 2431732"/>
                  <a:gd name="connsiteY109" fmla="*/ 566260 h 2380297"/>
                  <a:gd name="connsiteX110" fmla="*/ 1075211 w 2431732"/>
                  <a:gd name="connsiteY110" fmla="*/ 566260 h 2380297"/>
                  <a:gd name="connsiteX111" fmla="*/ 1075211 w 2431732"/>
                  <a:gd name="connsiteY111" fmla="*/ 485767 h 2380297"/>
                  <a:gd name="connsiteX112" fmla="*/ 1148044 w 2431732"/>
                  <a:gd name="connsiteY112" fmla="*/ 485767 h 2380297"/>
                  <a:gd name="connsiteX113" fmla="*/ 1148044 w 2431732"/>
                  <a:gd name="connsiteY113" fmla="*/ 566260 h 2380297"/>
                  <a:gd name="connsiteX114" fmla="*/ 1185214 w 2431732"/>
                  <a:gd name="connsiteY114" fmla="*/ 566260 h 2380297"/>
                  <a:gd name="connsiteX115" fmla="*/ 1185214 w 2431732"/>
                  <a:gd name="connsiteY115" fmla="*/ 382169 h 2380297"/>
                  <a:gd name="connsiteX116" fmla="*/ 1148044 w 2431732"/>
                  <a:gd name="connsiteY116" fmla="*/ 382169 h 2380297"/>
                  <a:gd name="connsiteX117" fmla="*/ 1148044 w 2431732"/>
                  <a:gd name="connsiteY117" fmla="*/ 454625 h 2380297"/>
                  <a:gd name="connsiteX118" fmla="*/ 1075211 w 2431732"/>
                  <a:gd name="connsiteY118" fmla="*/ 454625 h 2380297"/>
                  <a:gd name="connsiteX119" fmla="*/ 1075211 w 2431732"/>
                  <a:gd name="connsiteY119" fmla="*/ 382169 h 2380297"/>
                  <a:gd name="connsiteX120" fmla="*/ 1038041 w 2431732"/>
                  <a:gd name="connsiteY120" fmla="*/ 382169 h 2380297"/>
                  <a:gd name="connsiteX121" fmla="*/ 1309913 w 2431732"/>
                  <a:gd name="connsiteY121" fmla="*/ 379030 h 2380297"/>
                  <a:gd name="connsiteX122" fmla="*/ 1270232 w 2431732"/>
                  <a:gd name="connsiteY122" fmla="*/ 386313 h 2380297"/>
                  <a:gd name="connsiteX123" fmla="*/ 1246436 w 2431732"/>
                  <a:gd name="connsiteY123" fmla="*/ 402889 h 2380297"/>
                  <a:gd name="connsiteX124" fmla="*/ 1229295 w 2431732"/>
                  <a:gd name="connsiteY124" fmla="*/ 428129 h 2380297"/>
                  <a:gd name="connsiteX125" fmla="*/ 1220881 w 2431732"/>
                  <a:gd name="connsiteY125" fmla="*/ 475345 h 2380297"/>
                  <a:gd name="connsiteX126" fmla="*/ 1245117 w 2431732"/>
                  <a:gd name="connsiteY126" fmla="*/ 544348 h 2380297"/>
                  <a:gd name="connsiteX127" fmla="*/ 1310415 w 2431732"/>
                  <a:gd name="connsiteY127" fmla="*/ 569399 h 2380297"/>
                  <a:gd name="connsiteX128" fmla="*/ 1375211 w 2431732"/>
                  <a:gd name="connsiteY128" fmla="*/ 544222 h 2380297"/>
                  <a:gd name="connsiteX129" fmla="*/ 1399447 w 2431732"/>
                  <a:gd name="connsiteY129" fmla="*/ 474466 h 2380297"/>
                  <a:gd name="connsiteX130" fmla="*/ 1375023 w 2431732"/>
                  <a:gd name="connsiteY130" fmla="*/ 404270 h 2380297"/>
                  <a:gd name="connsiteX131" fmla="*/ 1309913 w 2431732"/>
                  <a:gd name="connsiteY131" fmla="*/ 379030 h 2380297"/>
                  <a:gd name="connsiteX132" fmla="*/ 930885 w 2431732"/>
                  <a:gd name="connsiteY132" fmla="*/ 379030 h 2380297"/>
                  <a:gd name="connsiteX133" fmla="*/ 894657 w 2431732"/>
                  <a:gd name="connsiteY133" fmla="*/ 385434 h 2380297"/>
                  <a:gd name="connsiteX134" fmla="*/ 871677 w 2431732"/>
                  <a:gd name="connsiteY134" fmla="*/ 404082 h 2380297"/>
                  <a:gd name="connsiteX135" fmla="*/ 863703 w 2431732"/>
                  <a:gd name="connsiteY135" fmla="*/ 430389 h 2380297"/>
                  <a:gd name="connsiteX136" fmla="*/ 880656 w 2431732"/>
                  <a:gd name="connsiteY136" fmla="*/ 467434 h 2380297"/>
                  <a:gd name="connsiteX137" fmla="*/ 922597 w 2431732"/>
                  <a:gd name="connsiteY137" fmla="*/ 485642 h 2380297"/>
                  <a:gd name="connsiteX138" fmla="*/ 952358 w 2431732"/>
                  <a:gd name="connsiteY138" fmla="*/ 493679 h 2380297"/>
                  <a:gd name="connsiteX139" fmla="*/ 965732 w 2431732"/>
                  <a:gd name="connsiteY139" fmla="*/ 501652 h 2380297"/>
                  <a:gd name="connsiteX140" fmla="*/ 969562 w 2431732"/>
                  <a:gd name="connsiteY140" fmla="*/ 512766 h 2380297"/>
                  <a:gd name="connsiteX141" fmla="*/ 960458 w 2431732"/>
                  <a:gd name="connsiteY141" fmla="*/ 530534 h 2380297"/>
                  <a:gd name="connsiteX142" fmla="*/ 933397 w 2431732"/>
                  <a:gd name="connsiteY142" fmla="*/ 538132 h 2380297"/>
                  <a:gd name="connsiteX143" fmla="*/ 906461 w 2431732"/>
                  <a:gd name="connsiteY143" fmla="*/ 529593 h 2380297"/>
                  <a:gd name="connsiteX144" fmla="*/ 893213 w 2431732"/>
                  <a:gd name="connsiteY144" fmla="*/ 502845 h 2380297"/>
                  <a:gd name="connsiteX145" fmla="*/ 857048 w 2431732"/>
                  <a:gd name="connsiteY145" fmla="*/ 506361 h 2380297"/>
                  <a:gd name="connsiteX146" fmla="*/ 879400 w 2431732"/>
                  <a:gd name="connsiteY146" fmla="*/ 553389 h 2380297"/>
                  <a:gd name="connsiteX147" fmla="*/ 933020 w 2431732"/>
                  <a:gd name="connsiteY147" fmla="*/ 569525 h 2380297"/>
                  <a:gd name="connsiteX148" fmla="*/ 973078 w 2431732"/>
                  <a:gd name="connsiteY148" fmla="*/ 562807 h 2380297"/>
                  <a:gd name="connsiteX149" fmla="*/ 997941 w 2431732"/>
                  <a:gd name="connsiteY149" fmla="*/ 542276 h 2380297"/>
                  <a:gd name="connsiteX150" fmla="*/ 1006732 w 2431732"/>
                  <a:gd name="connsiteY150" fmla="*/ 512640 h 2380297"/>
                  <a:gd name="connsiteX151" fmla="*/ 999386 w 2431732"/>
                  <a:gd name="connsiteY151" fmla="*/ 483319 h 2380297"/>
                  <a:gd name="connsiteX152" fmla="*/ 979043 w 2431732"/>
                  <a:gd name="connsiteY152" fmla="*/ 464608 h 2380297"/>
                  <a:gd name="connsiteX153" fmla="*/ 938922 w 2431732"/>
                  <a:gd name="connsiteY153" fmla="*/ 451360 h 2380297"/>
                  <a:gd name="connsiteX154" fmla="*/ 904766 w 2431732"/>
                  <a:gd name="connsiteY154" fmla="*/ 439054 h 2380297"/>
                  <a:gd name="connsiteX155" fmla="*/ 899240 w 2431732"/>
                  <a:gd name="connsiteY155" fmla="*/ 427878 h 2380297"/>
                  <a:gd name="connsiteX156" fmla="*/ 905142 w 2431732"/>
                  <a:gd name="connsiteY156" fmla="*/ 416451 h 2380297"/>
                  <a:gd name="connsiteX157" fmla="*/ 930508 w 2431732"/>
                  <a:gd name="connsiteY157" fmla="*/ 409795 h 2380297"/>
                  <a:gd name="connsiteX158" fmla="*/ 954053 w 2431732"/>
                  <a:gd name="connsiteY158" fmla="*/ 416011 h 2380297"/>
                  <a:gd name="connsiteX159" fmla="*/ 964288 w 2431732"/>
                  <a:gd name="connsiteY159" fmla="*/ 436417 h 2380297"/>
                  <a:gd name="connsiteX160" fmla="*/ 1001457 w 2431732"/>
                  <a:gd name="connsiteY160" fmla="*/ 434784 h 2380297"/>
                  <a:gd name="connsiteX161" fmla="*/ 983061 w 2431732"/>
                  <a:gd name="connsiteY161" fmla="*/ 394224 h 2380297"/>
                  <a:gd name="connsiteX162" fmla="*/ 930885 w 2431732"/>
                  <a:gd name="connsiteY162" fmla="*/ 379030 h 2380297"/>
                  <a:gd name="connsiteX163" fmla="*/ 408622 w 2431732"/>
                  <a:gd name="connsiteY163" fmla="*/ 144778 h 2380297"/>
                  <a:gd name="connsiteX164" fmla="*/ 2023110 w 2431732"/>
                  <a:gd name="connsiteY164" fmla="*/ 144778 h 2380297"/>
                  <a:gd name="connsiteX165" fmla="*/ 2431732 w 2431732"/>
                  <a:gd name="connsiteY165" fmla="*/ 801050 h 2380297"/>
                  <a:gd name="connsiteX166" fmla="*/ 0 w 2431732"/>
                  <a:gd name="connsiteY166" fmla="*/ 801050 h 2380297"/>
                  <a:gd name="connsiteX167" fmla="*/ 408622 w 2431732"/>
                  <a:gd name="connsiteY167" fmla="*/ 144778 h 2380297"/>
                  <a:gd name="connsiteX168" fmla="*/ 431483 w 2431732"/>
                  <a:gd name="connsiteY168" fmla="*/ 0 h 2380297"/>
                  <a:gd name="connsiteX169" fmla="*/ 1999298 w 2431732"/>
                  <a:gd name="connsiteY169" fmla="*/ 0 h 2380297"/>
                  <a:gd name="connsiteX170" fmla="*/ 1999298 w 2431732"/>
                  <a:gd name="connsiteY170" fmla="*/ 110490 h 2380297"/>
                  <a:gd name="connsiteX171" fmla="*/ 431483 w 2431732"/>
                  <a:gd name="connsiteY171" fmla="*/ 110490 h 2380297"/>
                  <a:gd name="connsiteX172" fmla="*/ 431483 w 2431732"/>
                  <a:gd name="connsiteY172"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107757 h 2380297"/>
                  <a:gd name="connsiteX42" fmla="*/ 384811 w 2431732"/>
                  <a:gd name="connsiteY42" fmla="*/ 1908809 h 2380297"/>
                  <a:gd name="connsiteX43" fmla="*/ 384811 w 2431732"/>
                  <a:gd name="connsiteY43" fmla="*/ 1943099 h 2380297"/>
                  <a:gd name="connsiteX44" fmla="*/ 419101 w 2431732"/>
                  <a:gd name="connsiteY44" fmla="*/ 1943099 h 2380297"/>
                  <a:gd name="connsiteX45" fmla="*/ 1221106 w 2431732"/>
                  <a:gd name="connsiteY45" fmla="*/ 1943099 h 2380297"/>
                  <a:gd name="connsiteX46" fmla="*/ 1255396 w 2431732"/>
                  <a:gd name="connsiteY46" fmla="*/ 1943099 h 2380297"/>
                  <a:gd name="connsiteX47" fmla="*/ 1255396 w 2431732"/>
                  <a:gd name="connsiteY47" fmla="*/ 1908809 h 2380297"/>
                  <a:gd name="connsiteX48" fmla="*/ 1255396 w 2431732"/>
                  <a:gd name="connsiteY48" fmla="*/ 1073467 h 2380297"/>
                  <a:gd name="connsiteX49" fmla="*/ 384811 w 2431732"/>
                  <a:gd name="connsiteY49" fmla="*/ 1073467 h 2380297"/>
                  <a:gd name="connsiteX50" fmla="*/ 1496379 w 2431732"/>
                  <a:gd name="connsiteY50" fmla="*/ 998220 h 2380297"/>
                  <a:gd name="connsiteX51" fmla="*/ 2089786 w 2431732"/>
                  <a:gd name="connsiteY51" fmla="*/ 998220 h 2380297"/>
                  <a:gd name="connsiteX52" fmla="*/ 2089786 w 2431732"/>
                  <a:gd name="connsiteY52" fmla="*/ 1127760 h 2380297"/>
                  <a:gd name="connsiteX53" fmla="*/ 1496379 w 2431732"/>
                  <a:gd name="connsiteY53" fmla="*/ 1127760 h 2380297"/>
                  <a:gd name="connsiteX54" fmla="*/ 1496379 w 2431732"/>
                  <a:gd name="connsiteY54" fmla="*/ 998220 h 2380297"/>
                  <a:gd name="connsiteX55" fmla="*/ 1462089 w 2431732"/>
                  <a:gd name="connsiteY55" fmla="*/ 963929 h 2380297"/>
                  <a:gd name="connsiteX56" fmla="*/ 1462089 w 2431732"/>
                  <a:gd name="connsiteY56" fmla="*/ 1162049 h 2380297"/>
                  <a:gd name="connsiteX57" fmla="*/ 2089786 w 2431732"/>
                  <a:gd name="connsiteY57" fmla="*/ 1162049 h 2380297"/>
                  <a:gd name="connsiteX58" fmla="*/ 2124076 w 2431732"/>
                  <a:gd name="connsiteY58" fmla="*/ 1162049 h 2380297"/>
                  <a:gd name="connsiteX59" fmla="*/ 2124076 w 2431732"/>
                  <a:gd name="connsiteY59" fmla="*/ 1127759 h 2380297"/>
                  <a:gd name="connsiteX60" fmla="*/ 2124076 w 2431732"/>
                  <a:gd name="connsiteY60" fmla="*/ 998219 h 2380297"/>
                  <a:gd name="connsiteX61" fmla="*/ 2124076 w 2431732"/>
                  <a:gd name="connsiteY61" fmla="*/ 963929 h 2380297"/>
                  <a:gd name="connsiteX62" fmla="*/ 2089786 w 2431732"/>
                  <a:gd name="connsiteY62" fmla="*/ 963929 h 2380297"/>
                  <a:gd name="connsiteX63" fmla="*/ 1462089 w 2431732"/>
                  <a:gd name="connsiteY63" fmla="*/ 963929 h 2380297"/>
                  <a:gd name="connsiteX64" fmla="*/ 178119 w 2431732"/>
                  <a:gd name="connsiteY64" fmla="*/ 835342 h 2380297"/>
                  <a:gd name="connsiteX65" fmla="*/ 2252664 w 2431732"/>
                  <a:gd name="connsiteY65" fmla="*/ 835342 h 2380297"/>
                  <a:gd name="connsiteX66" fmla="*/ 2252664 w 2431732"/>
                  <a:gd name="connsiteY66" fmla="*/ 2180272 h 2380297"/>
                  <a:gd name="connsiteX67" fmla="*/ 2124076 w 2431732"/>
                  <a:gd name="connsiteY67" fmla="*/ 2180272 h 2380297"/>
                  <a:gd name="connsiteX68" fmla="*/ 2124076 w 2431732"/>
                  <a:gd name="connsiteY68" fmla="*/ 1269682 h 2380297"/>
                  <a:gd name="connsiteX69" fmla="*/ 2124076 w 2431732"/>
                  <a:gd name="connsiteY69" fmla="*/ 1235392 h 2380297"/>
                  <a:gd name="connsiteX70" fmla="*/ 2089786 w 2431732"/>
                  <a:gd name="connsiteY70" fmla="*/ 1235392 h 2380297"/>
                  <a:gd name="connsiteX71" fmla="*/ 1462089 w 2431732"/>
                  <a:gd name="connsiteY71" fmla="*/ 1235392 h 2380297"/>
                  <a:gd name="connsiteX72" fmla="*/ 1462089 w 2431732"/>
                  <a:gd name="connsiteY72" fmla="*/ 2180272 h 2380297"/>
                  <a:gd name="connsiteX73" fmla="*/ 178119 w 2431732"/>
                  <a:gd name="connsiteY73" fmla="*/ 2180272 h 2380297"/>
                  <a:gd name="connsiteX74" fmla="*/ 178119 w 2431732"/>
                  <a:gd name="connsiteY74" fmla="*/ 835342 h 2380297"/>
                  <a:gd name="connsiteX75" fmla="*/ 1465612 w 2431732"/>
                  <a:gd name="connsiteY75" fmla="*/ 413312 h 2380297"/>
                  <a:gd name="connsiteX76" fmla="*/ 1483569 w 2431732"/>
                  <a:gd name="connsiteY76" fmla="*/ 413312 h 2380297"/>
                  <a:gd name="connsiteX77" fmla="*/ 1510316 w 2431732"/>
                  <a:gd name="connsiteY77" fmla="*/ 414568 h 2380297"/>
                  <a:gd name="connsiteX78" fmla="*/ 1525259 w 2431732"/>
                  <a:gd name="connsiteY78" fmla="*/ 422730 h 2380297"/>
                  <a:gd name="connsiteX79" fmla="*/ 1531161 w 2431732"/>
                  <a:gd name="connsiteY79" fmla="*/ 439306 h 2380297"/>
                  <a:gd name="connsiteX80" fmla="*/ 1526954 w 2431732"/>
                  <a:gd name="connsiteY80" fmla="*/ 453621 h 2380297"/>
                  <a:gd name="connsiteX81" fmla="*/ 1515339 w 2431732"/>
                  <a:gd name="connsiteY81" fmla="*/ 462663 h 2380297"/>
                  <a:gd name="connsiteX82" fmla="*/ 1485955 w 2431732"/>
                  <a:gd name="connsiteY82" fmla="*/ 465551 h 2380297"/>
                  <a:gd name="connsiteX83" fmla="*/ 1465612 w 2431732"/>
                  <a:gd name="connsiteY83" fmla="*/ 465551 h 2380297"/>
                  <a:gd name="connsiteX84" fmla="*/ 1465612 w 2431732"/>
                  <a:gd name="connsiteY84" fmla="*/ 413312 h 2380297"/>
                  <a:gd name="connsiteX85" fmla="*/ 1310291 w 2431732"/>
                  <a:gd name="connsiteY85" fmla="*/ 410801 h 2380297"/>
                  <a:gd name="connsiteX86" fmla="*/ 1347147 w 2431732"/>
                  <a:gd name="connsiteY86" fmla="*/ 426372 h 2380297"/>
                  <a:gd name="connsiteX87" fmla="*/ 1361023 w 2431732"/>
                  <a:gd name="connsiteY87" fmla="*/ 473588 h 2380297"/>
                  <a:gd name="connsiteX88" fmla="*/ 1346770 w 2431732"/>
                  <a:gd name="connsiteY88" fmla="*/ 521620 h 2380297"/>
                  <a:gd name="connsiteX89" fmla="*/ 1310291 w 2431732"/>
                  <a:gd name="connsiteY89" fmla="*/ 537630 h 2380297"/>
                  <a:gd name="connsiteX90" fmla="*/ 1273623 w 2431732"/>
                  <a:gd name="connsiteY90" fmla="*/ 521494 h 2380297"/>
                  <a:gd name="connsiteX91" fmla="*/ 1259182 w 2431732"/>
                  <a:gd name="connsiteY91" fmla="*/ 474090 h 2380297"/>
                  <a:gd name="connsiteX92" fmla="*/ 1273247 w 2431732"/>
                  <a:gd name="connsiteY92" fmla="*/ 426560 h 2380297"/>
                  <a:gd name="connsiteX93" fmla="*/ 1310291 w 2431732"/>
                  <a:gd name="connsiteY93" fmla="*/ 410801 h 2380297"/>
                  <a:gd name="connsiteX94" fmla="*/ 1428441 w 2431732"/>
                  <a:gd name="connsiteY94" fmla="*/ 382169 h 2380297"/>
                  <a:gd name="connsiteX95" fmla="*/ 1428441 w 2431732"/>
                  <a:gd name="connsiteY95" fmla="*/ 566260 h 2380297"/>
                  <a:gd name="connsiteX96" fmla="*/ 1465611 w 2431732"/>
                  <a:gd name="connsiteY96" fmla="*/ 566260 h 2380297"/>
                  <a:gd name="connsiteX97" fmla="*/ 1465611 w 2431732"/>
                  <a:gd name="connsiteY97" fmla="*/ 496818 h 2380297"/>
                  <a:gd name="connsiteX98" fmla="*/ 1489846 w 2431732"/>
                  <a:gd name="connsiteY98" fmla="*/ 496818 h 2380297"/>
                  <a:gd name="connsiteX99" fmla="*/ 1528397 w 2431732"/>
                  <a:gd name="connsiteY99" fmla="*/ 494181 h 2380297"/>
                  <a:gd name="connsiteX100" fmla="*/ 1547673 w 2431732"/>
                  <a:gd name="connsiteY100" fmla="*/ 485453 h 2380297"/>
                  <a:gd name="connsiteX101" fmla="*/ 1563307 w 2431732"/>
                  <a:gd name="connsiteY101" fmla="*/ 467308 h 2380297"/>
                  <a:gd name="connsiteX102" fmla="*/ 1569460 w 2431732"/>
                  <a:gd name="connsiteY102" fmla="*/ 438803 h 2380297"/>
                  <a:gd name="connsiteX103" fmla="*/ 1558786 w 2431732"/>
                  <a:gd name="connsiteY103" fmla="*/ 402951 h 2380297"/>
                  <a:gd name="connsiteX104" fmla="*/ 1532290 w 2431732"/>
                  <a:gd name="connsiteY104" fmla="*/ 384932 h 2380297"/>
                  <a:gd name="connsiteX105" fmla="*/ 1488088 w 2431732"/>
                  <a:gd name="connsiteY105" fmla="*/ 382169 h 2380297"/>
                  <a:gd name="connsiteX106" fmla="*/ 1428441 w 2431732"/>
                  <a:gd name="connsiteY106" fmla="*/ 382169 h 2380297"/>
                  <a:gd name="connsiteX107" fmla="*/ 1038041 w 2431732"/>
                  <a:gd name="connsiteY107" fmla="*/ 382169 h 2380297"/>
                  <a:gd name="connsiteX108" fmla="*/ 1038041 w 2431732"/>
                  <a:gd name="connsiteY108" fmla="*/ 566260 h 2380297"/>
                  <a:gd name="connsiteX109" fmla="*/ 1075211 w 2431732"/>
                  <a:gd name="connsiteY109" fmla="*/ 566260 h 2380297"/>
                  <a:gd name="connsiteX110" fmla="*/ 1075211 w 2431732"/>
                  <a:gd name="connsiteY110" fmla="*/ 485767 h 2380297"/>
                  <a:gd name="connsiteX111" fmla="*/ 1148044 w 2431732"/>
                  <a:gd name="connsiteY111" fmla="*/ 485767 h 2380297"/>
                  <a:gd name="connsiteX112" fmla="*/ 1148044 w 2431732"/>
                  <a:gd name="connsiteY112" fmla="*/ 566260 h 2380297"/>
                  <a:gd name="connsiteX113" fmla="*/ 1185214 w 2431732"/>
                  <a:gd name="connsiteY113" fmla="*/ 566260 h 2380297"/>
                  <a:gd name="connsiteX114" fmla="*/ 1185214 w 2431732"/>
                  <a:gd name="connsiteY114" fmla="*/ 382169 h 2380297"/>
                  <a:gd name="connsiteX115" fmla="*/ 1148044 w 2431732"/>
                  <a:gd name="connsiteY115" fmla="*/ 382169 h 2380297"/>
                  <a:gd name="connsiteX116" fmla="*/ 1148044 w 2431732"/>
                  <a:gd name="connsiteY116" fmla="*/ 454625 h 2380297"/>
                  <a:gd name="connsiteX117" fmla="*/ 1075211 w 2431732"/>
                  <a:gd name="connsiteY117" fmla="*/ 454625 h 2380297"/>
                  <a:gd name="connsiteX118" fmla="*/ 1075211 w 2431732"/>
                  <a:gd name="connsiteY118" fmla="*/ 382169 h 2380297"/>
                  <a:gd name="connsiteX119" fmla="*/ 1038041 w 2431732"/>
                  <a:gd name="connsiteY119" fmla="*/ 382169 h 2380297"/>
                  <a:gd name="connsiteX120" fmla="*/ 1309913 w 2431732"/>
                  <a:gd name="connsiteY120" fmla="*/ 379030 h 2380297"/>
                  <a:gd name="connsiteX121" fmla="*/ 1270232 w 2431732"/>
                  <a:gd name="connsiteY121" fmla="*/ 386313 h 2380297"/>
                  <a:gd name="connsiteX122" fmla="*/ 1246436 w 2431732"/>
                  <a:gd name="connsiteY122" fmla="*/ 402889 h 2380297"/>
                  <a:gd name="connsiteX123" fmla="*/ 1229295 w 2431732"/>
                  <a:gd name="connsiteY123" fmla="*/ 428129 h 2380297"/>
                  <a:gd name="connsiteX124" fmla="*/ 1220881 w 2431732"/>
                  <a:gd name="connsiteY124" fmla="*/ 475345 h 2380297"/>
                  <a:gd name="connsiteX125" fmla="*/ 1245117 w 2431732"/>
                  <a:gd name="connsiteY125" fmla="*/ 544348 h 2380297"/>
                  <a:gd name="connsiteX126" fmla="*/ 1310415 w 2431732"/>
                  <a:gd name="connsiteY126" fmla="*/ 569399 h 2380297"/>
                  <a:gd name="connsiteX127" fmla="*/ 1375211 w 2431732"/>
                  <a:gd name="connsiteY127" fmla="*/ 544222 h 2380297"/>
                  <a:gd name="connsiteX128" fmla="*/ 1399447 w 2431732"/>
                  <a:gd name="connsiteY128" fmla="*/ 474466 h 2380297"/>
                  <a:gd name="connsiteX129" fmla="*/ 1375023 w 2431732"/>
                  <a:gd name="connsiteY129" fmla="*/ 404270 h 2380297"/>
                  <a:gd name="connsiteX130" fmla="*/ 1309913 w 2431732"/>
                  <a:gd name="connsiteY130" fmla="*/ 379030 h 2380297"/>
                  <a:gd name="connsiteX131" fmla="*/ 930885 w 2431732"/>
                  <a:gd name="connsiteY131" fmla="*/ 379030 h 2380297"/>
                  <a:gd name="connsiteX132" fmla="*/ 894657 w 2431732"/>
                  <a:gd name="connsiteY132" fmla="*/ 385434 h 2380297"/>
                  <a:gd name="connsiteX133" fmla="*/ 871677 w 2431732"/>
                  <a:gd name="connsiteY133" fmla="*/ 404082 h 2380297"/>
                  <a:gd name="connsiteX134" fmla="*/ 863703 w 2431732"/>
                  <a:gd name="connsiteY134" fmla="*/ 430389 h 2380297"/>
                  <a:gd name="connsiteX135" fmla="*/ 880656 w 2431732"/>
                  <a:gd name="connsiteY135" fmla="*/ 467434 h 2380297"/>
                  <a:gd name="connsiteX136" fmla="*/ 922597 w 2431732"/>
                  <a:gd name="connsiteY136" fmla="*/ 485642 h 2380297"/>
                  <a:gd name="connsiteX137" fmla="*/ 952358 w 2431732"/>
                  <a:gd name="connsiteY137" fmla="*/ 493679 h 2380297"/>
                  <a:gd name="connsiteX138" fmla="*/ 965732 w 2431732"/>
                  <a:gd name="connsiteY138" fmla="*/ 501652 h 2380297"/>
                  <a:gd name="connsiteX139" fmla="*/ 969562 w 2431732"/>
                  <a:gd name="connsiteY139" fmla="*/ 512766 h 2380297"/>
                  <a:gd name="connsiteX140" fmla="*/ 960458 w 2431732"/>
                  <a:gd name="connsiteY140" fmla="*/ 530534 h 2380297"/>
                  <a:gd name="connsiteX141" fmla="*/ 933397 w 2431732"/>
                  <a:gd name="connsiteY141" fmla="*/ 538132 h 2380297"/>
                  <a:gd name="connsiteX142" fmla="*/ 906461 w 2431732"/>
                  <a:gd name="connsiteY142" fmla="*/ 529593 h 2380297"/>
                  <a:gd name="connsiteX143" fmla="*/ 893213 w 2431732"/>
                  <a:gd name="connsiteY143" fmla="*/ 502845 h 2380297"/>
                  <a:gd name="connsiteX144" fmla="*/ 857048 w 2431732"/>
                  <a:gd name="connsiteY144" fmla="*/ 506361 h 2380297"/>
                  <a:gd name="connsiteX145" fmla="*/ 879400 w 2431732"/>
                  <a:gd name="connsiteY145" fmla="*/ 553389 h 2380297"/>
                  <a:gd name="connsiteX146" fmla="*/ 933020 w 2431732"/>
                  <a:gd name="connsiteY146" fmla="*/ 569525 h 2380297"/>
                  <a:gd name="connsiteX147" fmla="*/ 973078 w 2431732"/>
                  <a:gd name="connsiteY147" fmla="*/ 562807 h 2380297"/>
                  <a:gd name="connsiteX148" fmla="*/ 997941 w 2431732"/>
                  <a:gd name="connsiteY148" fmla="*/ 542276 h 2380297"/>
                  <a:gd name="connsiteX149" fmla="*/ 1006732 w 2431732"/>
                  <a:gd name="connsiteY149" fmla="*/ 512640 h 2380297"/>
                  <a:gd name="connsiteX150" fmla="*/ 999386 w 2431732"/>
                  <a:gd name="connsiteY150" fmla="*/ 483319 h 2380297"/>
                  <a:gd name="connsiteX151" fmla="*/ 979043 w 2431732"/>
                  <a:gd name="connsiteY151" fmla="*/ 464608 h 2380297"/>
                  <a:gd name="connsiteX152" fmla="*/ 938922 w 2431732"/>
                  <a:gd name="connsiteY152" fmla="*/ 451360 h 2380297"/>
                  <a:gd name="connsiteX153" fmla="*/ 904766 w 2431732"/>
                  <a:gd name="connsiteY153" fmla="*/ 439054 h 2380297"/>
                  <a:gd name="connsiteX154" fmla="*/ 899240 w 2431732"/>
                  <a:gd name="connsiteY154" fmla="*/ 427878 h 2380297"/>
                  <a:gd name="connsiteX155" fmla="*/ 905142 w 2431732"/>
                  <a:gd name="connsiteY155" fmla="*/ 416451 h 2380297"/>
                  <a:gd name="connsiteX156" fmla="*/ 930508 w 2431732"/>
                  <a:gd name="connsiteY156" fmla="*/ 409795 h 2380297"/>
                  <a:gd name="connsiteX157" fmla="*/ 954053 w 2431732"/>
                  <a:gd name="connsiteY157" fmla="*/ 416011 h 2380297"/>
                  <a:gd name="connsiteX158" fmla="*/ 964288 w 2431732"/>
                  <a:gd name="connsiteY158" fmla="*/ 436417 h 2380297"/>
                  <a:gd name="connsiteX159" fmla="*/ 1001457 w 2431732"/>
                  <a:gd name="connsiteY159" fmla="*/ 434784 h 2380297"/>
                  <a:gd name="connsiteX160" fmla="*/ 983061 w 2431732"/>
                  <a:gd name="connsiteY160" fmla="*/ 394224 h 2380297"/>
                  <a:gd name="connsiteX161" fmla="*/ 930885 w 2431732"/>
                  <a:gd name="connsiteY161" fmla="*/ 379030 h 2380297"/>
                  <a:gd name="connsiteX162" fmla="*/ 408622 w 2431732"/>
                  <a:gd name="connsiteY162" fmla="*/ 144778 h 2380297"/>
                  <a:gd name="connsiteX163" fmla="*/ 2023110 w 2431732"/>
                  <a:gd name="connsiteY163" fmla="*/ 144778 h 2380297"/>
                  <a:gd name="connsiteX164" fmla="*/ 2431732 w 2431732"/>
                  <a:gd name="connsiteY164" fmla="*/ 801050 h 2380297"/>
                  <a:gd name="connsiteX165" fmla="*/ 0 w 2431732"/>
                  <a:gd name="connsiteY165" fmla="*/ 801050 h 2380297"/>
                  <a:gd name="connsiteX166" fmla="*/ 408622 w 2431732"/>
                  <a:gd name="connsiteY166" fmla="*/ 144778 h 2380297"/>
                  <a:gd name="connsiteX167" fmla="*/ 431483 w 2431732"/>
                  <a:gd name="connsiteY167" fmla="*/ 0 h 2380297"/>
                  <a:gd name="connsiteX168" fmla="*/ 1999298 w 2431732"/>
                  <a:gd name="connsiteY168" fmla="*/ 0 h 2380297"/>
                  <a:gd name="connsiteX169" fmla="*/ 1999298 w 2431732"/>
                  <a:gd name="connsiteY169" fmla="*/ 110490 h 2380297"/>
                  <a:gd name="connsiteX170" fmla="*/ 431483 w 2431732"/>
                  <a:gd name="connsiteY170" fmla="*/ 110490 h 2380297"/>
                  <a:gd name="connsiteX171" fmla="*/ 431483 w 2431732"/>
                  <a:gd name="connsiteY171"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908809 h 2380297"/>
                  <a:gd name="connsiteX42" fmla="*/ 384811 w 2431732"/>
                  <a:gd name="connsiteY42" fmla="*/ 1943099 h 2380297"/>
                  <a:gd name="connsiteX43" fmla="*/ 419101 w 2431732"/>
                  <a:gd name="connsiteY43" fmla="*/ 1943099 h 2380297"/>
                  <a:gd name="connsiteX44" fmla="*/ 1221106 w 2431732"/>
                  <a:gd name="connsiteY44" fmla="*/ 1943099 h 2380297"/>
                  <a:gd name="connsiteX45" fmla="*/ 1255396 w 2431732"/>
                  <a:gd name="connsiteY45" fmla="*/ 1943099 h 2380297"/>
                  <a:gd name="connsiteX46" fmla="*/ 1255396 w 2431732"/>
                  <a:gd name="connsiteY46" fmla="*/ 1908809 h 2380297"/>
                  <a:gd name="connsiteX47" fmla="*/ 1255396 w 2431732"/>
                  <a:gd name="connsiteY47" fmla="*/ 1073467 h 2380297"/>
                  <a:gd name="connsiteX48" fmla="*/ 384811 w 2431732"/>
                  <a:gd name="connsiteY48" fmla="*/ 1073467 h 2380297"/>
                  <a:gd name="connsiteX49" fmla="*/ 1496379 w 2431732"/>
                  <a:gd name="connsiteY49" fmla="*/ 998220 h 2380297"/>
                  <a:gd name="connsiteX50" fmla="*/ 2089786 w 2431732"/>
                  <a:gd name="connsiteY50" fmla="*/ 998220 h 2380297"/>
                  <a:gd name="connsiteX51" fmla="*/ 2089786 w 2431732"/>
                  <a:gd name="connsiteY51" fmla="*/ 1127760 h 2380297"/>
                  <a:gd name="connsiteX52" fmla="*/ 1496379 w 2431732"/>
                  <a:gd name="connsiteY52" fmla="*/ 1127760 h 2380297"/>
                  <a:gd name="connsiteX53" fmla="*/ 1496379 w 2431732"/>
                  <a:gd name="connsiteY53" fmla="*/ 998220 h 2380297"/>
                  <a:gd name="connsiteX54" fmla="*/ 1462089 w 2431732"/>
                  <a:gd name="connsiteY54" fmla="*/ 963929 h 2380297"/>
                  <a:gd name="connsiteX55" fmla="*/ 1462089 w 2431732"/>
                  <a:gd name="connsiteY55" fmla="*/ 1162049 h 2380297"/>
                  <a:gd name="connsiteX56" fmla="*/ 2089786 w 2431732"/>
                  <a:gd name="connsiteY56" fmla="*/ 1162049 h 2380297"/>
                  <a:gd name="connsiteX57" fmla="*/ 2124076 w 2431732"/>
                  <a:gd name="connsiteY57" fmla="*/ 1162049 h 2380297"/>
                  <a:gd name="connsiteX58" fmla="*/ 2124076 w 2431732"/>
                  <a:gd name="connsiteY58" fmla="*/ 1127759 h 2380297"/>
                  <a:gd name="connsiteX59" fmla="*/ 2124076 w 2431732"/>
                  <a:gd name="connsiteY59" fmla="*/ 998219 h 2380297"/>
                  <a:gd name="connsiteX60" fmla="*/ 2124076 w 2431732"/>
                  <a:gd name="connsiteY60" fmla="*/ 963929 h 2380297"/>
                  <a:gd name="connsiteX61" fmla="*/ 2089786 w 2431732"/>
                  <a:gd name="connsiteY61" fmla="*/ 963929 h 2380297"/>
                  <a:gd name="connsiteX62" fmla="*/ 1462089 w 2431732"/>
                  <a:gd name="connsiteY62" fmla="*/ 963929 h 2380297"/>
                  <a:gd name="connsiteX63" fmla="*/ 178119 w 2431732"/>
                  <a:gd name="connsiteY63" fmla="*/ 835342 h 2380297"/>
                  <a:gd name="connsiteX64" fmla="*/ 2252664 w 2431732"/>
                  <a:gd name="connsiteY64" fmla="*/ 835342 h 2380297"/>
                  <a:gd name="connsiteX65" fmla="*/ 2252664 w 2431732"/>
                  <a:gd name="connsiteY65" fmla="*/ 2180272 h 2380297"/>
                  <a:gd name="connsiteX66" fmla="*/ 2124076 w 2431732"/>
                  <a:gd name="connsiteY66" fmla="*/ 2180272 h 2380297"/>
                  <a:gd name="connsiteX67" fmla="*/ 2124076 w 2431732"/>
                  <a:gd name="connsiteY67" fmla="*/ 1269682 h 2380297"/>
                  <a:gd name="connsiteX68" fmla="*/ 2124076 w 2431732"/>
                  <a:gd name="connsiteY68" fmla="*/ 1235392 h 2380297"/>
                  <a:gd name="connsiteX69" fmla="*/ 2089786 w 2431732"/>
                  <a:gd name="connsiteY69" fmla="*/ 1235392 h 2380297"/>
                  <a:gd name="connsiteX70" fmla="*/ 1462089 w 2431732"/>
                  <a:gd name="connsiteY70" fmla="*/ 1235392 h 2380297"/>
                  <a:gd name="connsiteX71" fmla="*/ 1462089 w 2431732"/>
                  <a:gd name="connsiteY71" fmla="*/ 2180272 h 2380297"/>
                  <a:gd name="connsiteX72" fmla="*/ 178119 w 2431732"/>
                  <a:gd name="connsiteY72" fmla="*/ 2180272 h 2380297"/>
                  <a:gd name="connsiteX73" fmla="*/ 178119 w 2431732"/>
                  <a:gd name="connsiteY73" fmla="*/ 835342 h 2380297"/>
                  <a:gd name="connsiteX74" fmla="*/ 1465612 w 2431732"/>
                  <a:gd name="connsiteY74" fmla="*/ 413312 h 2380297"/>
                  <a:gd name="connsiteX75" fmla="*/ 1483569 w 2431732"/>
                  <a:gd name="connsiteY75" fmla="*/ 413312 h 2380297"/>
                  <a:gd name="connsiteX76" fmla="*/ 1510316 w 2431732"/>
                  <a:gd name="connsiteY76" fmla="*/ 414568 h 2380297"/>
                  <a:gd name="connsiteX77" fmla="*/ 1525259 w 2431732"/>
                  <a:gd name="connsiteY77" fmla="*/ 422730 h 2380297"/>
                  <a:gd name="connsiteX78" fmla="*/ 1531161 w 2431732"/>
                  <a:gd name="connsiteY78" fmla="*/ 439306 h 2380297"/>
                  <a:gd name="connsiteX79" fmla="*/ 1526954 w 2431732"/>
                  <a:gd name="connsiteY79" fmla="*/ 453621 h 2380297"/>
                  <a:gd name="connsiteX80" fmla="*/ 1515339 w 2431732"/>
                  <a:gd name="connsiteY80" fmla="*/ 462663 h 2380297"/>
                  <a:gd name="connsiteX81" fmla="*/ 1485955 w 2431732"/>
                  <a:gd name="connsiteY81" fmla="*/ 465551 h 2380297"/>
                  <a:gd name="connsiteX82" fmla="*/ 1465612 w 2431732"/>
                  <a:gd name="connsiteY82" fmla="*/ 465551 h 2380297"/>
                  <a:gd name="connsiteX83" fmla="*/ 1465612 w 2431732"/>
                  <a:gd name="connsiteY83" fmla="*/ 413312 h 2380297"/>
                  <a:gd name="connsiteX84" fmla="*/ 1310291 w 2431732"/>
                  <a:gd name="connsiteY84" fmla="*/ 410801 h 2380297"/>
                  <a:gd name="connsiteX85" fmla="*/ 1347147 w 2431732"/>
                  <a:gd name="connsiteY85" fmla="*/ 426372 h 2380297"/>
                  <a:gd name="connsiteX86" fmla="*/ 1361023 w 2431732"/>
                  <a:gd name="connsiteY86" fmla="*/ 473588 h 2380297"/>
                  <a:gd name="connsiteX87" fmla="*/ 1346770 w 2431732"/>
                  <a:gd name="connsiteY87" fmla="*/ 521620 h 2380297"/>
                  <a:gd name="connsiteX88" fmla="*/ 1310291 w 2431732"/>
                  <a:gd name="connsiteY88" fmla="*/ 537630 h 2380297"/>
                  <a:gd name="connsiteX89" fmla="*/ 1273623 w 2431732"/>
                  <a:gd name="connsiteY89" fmla="*/ 521494 h 2380297"/>
                  <a:gd name="connsiteX90" fmla="*/ 1259182 w 2431732"/>
                  <a:gd name="connsiteY90" fmla="*/ 474090 h 2380297"/>
                  <a:gd name="connsiteX91" fmla="*/ 1273247 w 2431732"/>
                  <a:gd name="connsiteY91" fmla="*/ 426560 h 2380297"/>
                  <a:gd name="connsiteX92" fmla="*/ 1310291 w 2431732"/>
                  <a:gd name="connsiteY92" fmla="*/ 410801 h 2380297"/>
                  <a:gd name="connsiteX93" fmla="*/ 1428441 w 2431732"/>
                  <a:gd name="connsiteY93" fmla="*/ 382169 h 2380297"/>
                  <a:gd name="connsiteX94" fmla="*/ 1428441 w 2431732"/>
                  <a:gd name="connsiteY94" fmla="*/ 566260 h 2380297"/>
                  <a:gd name="connsiteX95" fmla="*/ 1465611 w 2431732"/>
                  <a:gd name="connsiteY95" fmla="*/ 566260 h 2380297"/>
                  <a:gd name="connsiteX96" fmla="*/ 1465611 w 2431732"/>
                  <a:gd name="connsiteY96" fmla="*/ 496818 h 2380297"/>
                  <a:gd name="connsiteX97" fmla="*/ 1489846 w 2431732"/>
                  <a:gd name="connsiteY97" fmla="*/ 496818 h 2380297"/>
                  <a:gd name="connsiteX98" fmla="*/ 1528397 w 2431732"/>
                  <a:gd name="connsiteY98" fmla="*/ 494181 h 2380297"/>
                  <a:gd name="connsiteX99" fmla="*/ 1547673 w 2431732"/>
                  <a:gd name="connsiteY99" fmla="*/ 485453 h 2380297"/>
                  <a:gd name="connsiteX100" fmla="*/ 1563307 w 2431732"/>
                  <a:gd name="connsiteY100" fmla="*/ 467308 h 2380297"/>
                  <a:gd name="connsiteX101" fmla="*/ 1569460 w 2431732"/>
                  <a:gd name="connsiteY101" fmla="*/ 438803 h 2380297"/>
                  <a:gd name="connsiteX102" fmla="*/ 1558786 w 2431732"/>
                  <a:gd name="connsiteY102" fmla="*/ 402951 h 2380297"/>
                  <a:gd name="connsiteX103" fmla="*/ 1532290 w 2431732"/>
                  <a:gd name="connsiteY103" fmla="*/ 384932 h 2380297"/>
                  <a:gd name="connsiteX104" fmla="*/ 1488088 w 2431732"/>
                  <a:gd name="connsiteY104" fmla="*/ 382169 h 2380297"/>
                  <a:gd name="connsiteX105" fmla="*/ 1428441 w 2431732"/>
                  <a:gd name="connsiteY105" fmla="*/ 382169 h 2380297"/>
                  <a:gd name="connsiteX106" fmla="*/ 1038041 w 2431732"/>
                  <a:gd name="connsiteY106" fmla="*/ 382169 h 2380297"/>
                  <a:gd name="connsiteX107" fmla="*/ 1038041 w 2431732"/>
                  <a:gd name="connsiteY107" fmla="*/ 566260 h 2380297"/>
                  <a:gd name="connsiteX108" fmla="*/ 1075211 w 2431732"/>
                  <a:gd name="connsiteY108" fmla="*/ 566260 h 2380297"/>
                  <a:gd name="connsiteX109" fmla="*/ 1075211 w 2431732"/>
                  <a:gd name="connsiteY109" fmla="*/ 485767 h 2380297"/>
                  <a:gd name="connsiteX110" fmla="*/ 1148044 w 2431732"/>
                  <a:gd name="connsiteY110" fmla="*/ 485767 h 2380297"/>
                  <a:gd name="connsiteX111" fmla="*/ 1148044 w 2431732"/>
                  <a:gd name="connsiteY111" fmla="*/ 566260 h 2380297"/>
                  <a:gd name="connsiteX112" fmla="*/ 1185214 w 2431732"/>
                  <a:gd name="connsiteY112" fmla="*/ 566260 h 2380297"/>
                  <a:gd name="connsiteX113" fmla="*/ 1185214 w 2431732"/>
                  <a:gd name="connsiteY113" fmla="*/ 382169 h 2380297"/>
                  <a:gd name="connsiteX114" fmla="*/ 1148044 w 2431732"/>
                  <a:gd name="connsiteY114" fmla="*/ 382169 h 2380297"/>
                  <a:gd name="connsiteX115" fmla="*/ 1148044 w 2431732"/>
                  <a:gd name="connsiteY115" fmla="*/ 454625 h 2380297"/>
                  <a:gd name="connsiteX116" fmla="*/ 1075211 w 2431732"/>
                  <a:gd name="connsiteY116" fmla="*/ 454625 h 2380297"/>
                  <a:gd name="connsiteX117" fmla="*/ 1075211 w 2431732"/>
                  <a:gd name="connsiteY117" fmla="*/ 382169 h 2380297"/>
                  <a:gd name="connsiteX118" fmla="*/ 1038041 w 2431732"/>
                  <a:gd name="connsiteY118" fmla="*/ 382169 h 2380297"/>
                  <a:gd name="connsiteX119" fmla="*/ 1309913 w 2431732"/>
                  <a:gd name="connsiteY119" fmla="*/ 379030 h 2380297"/>
                  <a:gd name="connsiteX120" fmla="*/ 1270232 w 2431732"/>
                  <a:gd name="connsiteY120" fmla="*/ 386313 h 2380297"/>
                  <a:gd name="connsiteX121" fmla="*/ 1246436 w 2431732"/>
                  <a:gd name="connsiteY121" fmla="*/ 402889 h 2380297"/>
                  <a:gd name="connsiteX122" fmla="*/ 1229295 w 2431732"/>
                  <a:gd name="connsiteY122" fmla="*/ 428129 h 2380297"/>
                  <a:gd name="connsiteX123" fmla="*/ 1220881 w 2431732"/>
                  <a:gd name="connsiteY123" fmla="*/ 475345 h 2380297"/>
                  <a:gd name="connsiteX124" fmla="*/ 1245117 w 2431732"/>
                  <a:gd name="connsiteY124" fmla="*/ 544348 h 2380297"/>
                  <a:gd name="connsiteX125" fmla="*/ 1310415 w 2431732"/>
                  <a:gd name="connsiteY125" fmla="*/ 569399 h 2380297"/>
                  <a:gd name="connsiteX126" fmla="*/ 1375211 w 2431732"/>
                  <a:gd name="connsiteY126" fmla="*/ 544222 h 2380297"/>
                  <a:gd name="connsiteX127" fmla="*/ 1399447 w 2431732"/>
                  <a:gd name="connsiteY127" fmla="*/ 474466 h 2380297"/>
                  <a:gd name="connsiteX128" fmla="*/ 1375023 w 2431732"/>
                  <a:gd name="connsiteY128" fmla="*/ 404270 h 2380297"/>
                  <a:gd name="connsiteX129" fmla="*/ 1309913 w 2431732"/>
                  <a:gd name="connsiteY129" fmla="*/ 379030 h 2380297"/>
                  <a:gd name="connsiteX130" fmla="*/ 930885 w 2431732"/>
                  <a:gd name="connsiteY130" fmla="*/ 379030 h 2380297"/>
                  <a:gd name="connsiteX131" fmla="*/ 894657 w 2431732"/>
                  <a:gd name="connsiteY131" fmla="*/ 385434 h 2380297"/>
                  <a:gd name="connsiteX132" fmla="*/ 871677 w 2431732"/>
                  <a:gd name="connsiteY132" fmla="*/ 404082 h 2380297"/>
                  <a:gd name="connsiteX133" fmla="*/ 863703 w 2431732"/>
                  <a:gd name="connsiteY133" fmla="*/ 430389 h 2380297"/>
                  <a:gd name="connsiteX134" fmla="*/ 880656 w 2431732"/>
                  <a:gd name="connsiteY134" fmla="*/ 467434 h 2380297"/>
                  <a:gd name="connsiteX135" fmla="*/ 922597 w 2431732"/>
                  <a:gd name="connsiteY135" fmla="*/ 485642 h 2380297"/>
                  <a:gd name="connsiteX136" fmla="*/ 952358 w 2431732"/>
                  <a:gd name="connsiteY136" fmla="*/ 493679 h 2380297"/>
                  <a:gd name="connsiteX137" fmla="*/ 965732 w 2431732"/>
                  <a:gd name="connsiteY137" fmla="*/ 501652 h 2380297"/>
                  <a:gd name="connsiteX138" fmla="*/ 969562 w 2431732"/>
                  <a:gd name="connsiteY138" fmla="*/ 512766 h 2380297"/>
                  <a:gd name="connsiteX139" fmla="*/ 960458 w 2431732"/>
                  <a:gd name="connsiteY139" fmla="*/ 530534 h 2380297"/>
                  <a:gd name="connsiteX140" fmla="*/ 933397 w 2431732"/>
                  <a:gd name="connsiteY140" fmla="*/ 538132 h 2380297"/>
                  <a:gd name="connsiteX141" fmla="*/ 906461 w 2431732"/>
                  <a:gd name="connsiteY141" fmla="*/ 529593 h 2380297"/>
                  <a:gd name="connsiteX142" fmla="*/ 893213 w 2431732"/>
                  <a:gd name="connsiteY142" fmla="*/ 502845 h 2380297"/>
                  <a:gd name="connsiteX143" fmla="*/ 857048 w 2431732"/>
                  <a:gd name="connsiteY143" fmla="*/ 506361 h 2380297"/>
                  <a:gd name="connsiteX144" fmla="*/ 879400 w 2431732"/>
                  <a:gd name="connsiteY144" fmla="*/ 553389 h 2380297"/>
                  <a:gd name="connsiteX145" fmla="*/ 933020 w 2431732"/>
                  <a:gd name="connsiteY145" fmla="*/ 569525 h 2380297"/>
                  <a:gd name="connsiteX146" fmla="*/ 973078 w 2431732"/>
                  <a:gd name="connsiteY146" fmla="*/ 562807 h 2380297"/>
                  <a:gd name="connsiteX147" fmla="*/ 997941 w 2431732"/>
                  <a:gd name="connsiteY147" fmla="*/ 542276 h 2380297"/>
                  <a:gd name="connsiteX148" fmla="*/ 1006732 w 2431732"/>
                  <a:gd name="connsiteY148" fmla="*/ 512640 h 2380297"/>
                  <a:gd name="connsiteX149" fmla="*/ 999386 w 2431732"/>
                  <a:gd name="connsiteY149" fmla="*/ 483319 h 2380297"/>
                  <a:gd name="connsiteX150" fmla="*/ 979043 w 2431732"/>
                  <a:gd name="connsiteY150" fmla="*/ 464608 h 2380297"/>
                  <a:gd name="connsiteX151" fmla="*/ 938922 w 2431732"/>
                  <a:gd name="connsiteY151" fmla="*/ 451360 h 2380297"/>
                  <a:gd name="connsiteX152" fmla="*/ 904766 w 2431732"/>
                  <a:gd name="connsiteY152" fmla="*/ 439054 h 2380297"/>
                  <a:gd name="connsiteX153" fmla="*/ 899240 w 2431732"/>
                  <a:gd name="connsiteY153" fmla="*/ 427878 h 2380297"/>
                  <a:gd name="connsiteX154" fmla="*/ 905142 w 2431732"/>
                  <a:gd name="connsiteY154" fmla="*/ 416451 h 2380297"/>
                  <a:gd name="connsiteX155" fmla="*/ 930508 w 2431732"/>
                  <a:gd name="connsiteY155" fmla="*/ 409795 h 2380297"/>
                  <a:gd name="connsiteX156" fmla="*/ 954053 w 2431732"/>
                  <a:gd name="connsiteY156" fmla="*/ 416011 h 2380297"/>
                  <a:gd name="connsiteX157" fmla="*/ 964288 w 2431732"/>
                  <a:gd name="connsiteY157" fmla="*/ 436417 h 2380297"/>
                  <a:gd name="connsiteX158" fmla="*/ 1001457 w 2431732"/>
                  <a:gd name="connsiteY158" fmla="*/ 434784 h 2380297"/>
                  <a:gd name="connsiteX159" fmla="*/ 983061 w 2431732"/>
                  <a:gd name="connsiteY159" fmla="*/ 394224 h 2380297"/>
                  <a:gd name="connsiteX160" fmla="*/ 930885 w 2431732"/>
                  <a:gd name="connsiteY160" fmla="*/ 379030 h 2380297"/>
                  <a:gd name="connsiteX161" fmla="*/ 408622 w 2431732"/>
                  <a:gd name="connsiteY161" fmla="*/ 144778 h 2380297"/>
                  <a:gd name="connsiteX162" fmla="*/ 2023110 w 2431732"/>
                  <a:gd name="connsiteY162" fmla="*/ 144778 h 2380297"/>
                  <a:gd name="connsiteX163" fmla="*/ 2431732 w 2431732"/>
                  <a:gd name="connsiteY163" fmla="*/ 801050 h 2380297"/>
                  <a:gd name="connsiteX164" fmla="*/ 0 w 2431732"/>
                  <a:gd name="connsiteY164" fmla="*/ 801050 h 2380297"/>
                  <a:gd name="connsiteX165" fmla="*/ 408622 w 2431732"/>
                  <a:gd name="connsiteY165" fmla="*/ 144778 h 2380297"/>
                  <a:gd name="connsiteX166" fmla="*/ 431483 w 2431732"/>
                  <a:gd name="connsiteY166" fmla="*/ 0 h 2380297"/>
                  <a:gd name="connsiteX167" fmla="*/ 1999298 w 2431732"/>
                  <a:gd name="connsiteY167" fmla="*/ 0 h 2380297"/>
                  <a:gd name="connsiteX168" fmla="*/ 1999298 w 2431732"/>
                  <a:gd name="connsiteY168" fmla="*/ 110490 h 2380297"/>
                  <a:gd name="connsiteX169" fmla="*/ 431483 w 2431732"/>
                  <a:gd name="connsiteY169" fmla="*/ 110490 h 2380297"/>
                  <a:gd name="connsiteX170" fmla="*/ 431483 w 2431732"/>
                  <a:gd name="connsiteY170"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908809 h 2380297"/>
                  <a:gd name="connsiteX42" fmla="*/ 384811 w 2431732"/>
                  <a:gd name="connsiteY42" fmla="*/ 1943099 h 2380297"/>
                  <a:gd name="connsiteX43" fmla="*/ 419101 w 2431732"/>
                  <a:gd name="connsiteY43" fmla="*/ 1943099 h 2380297"/>
                  <a:gd name="connsiteX44" fmla="*/ 1221106 w 2431732"/>
                  <a:gd name="connsiteY44" fmla="*/ 1943099 h 2380297"/>
                  <a:gd name="connsiteX45" fmla="*/ 1255396 w 2431732"/>
                  <a:gd name="connsiteY45" fmla="*/ 1943099 h 2380297"/>
                  <a:gd name="connsiteX46" fmla="*/ 1255396 w 2431732"/>
                  <a:gd name="connsiteY46" fmla="*/ 1908809 h 2380297"/>
                  <a:gd name="connsiteX47" fmla="*/ 1255396 w 2431732"/>
                  <a:gd name="connsiteY47" fmla="*/ 1073467 h 2380297"/>
                  <a:gd name="connsiteX48" fmla="*/ 384811 w 2431732"/>
                  <a:gd name="connsiteY48" fmla="*/ 1073467 h 2380297"/>
                  <a:gd name="connsiteX49" fmla="*/ 1496379 w 2431732"/>
                  <a:gd name="connsiteY49" fmla="*/ 998220 h 2380297"/>
                  <a:gd name="connsiteX50" fmla="*/ 2089786 w 2431732"/>
                  <a:gd name="connsiteY50" fmla="*/ 998220 h 2380297"/>
                  <a:gd name="connsiteX51" fmla="*/ 2089786 w 2431732"/>
                  <a:gd name="connsiteY51" fmla="*/ 1127760 h 2380297"/>
                  <a:gd name="connsiteX52" fmla="*/ 1496379 w 2431732"/>
                  <a:gd name="connsiteY52" fmla="*/ 1127760 h 2380297"/>
                  <a:gd name="connsiteX53" fmla="*/ 1496379 w 2431732"/>
                  <a:gd name="connsiteY53" fmla="*/ 998220 h 2380297"/>
                  <a:gd name="connsiteX54" fmla="*/ 1462089 w 2431732"/>
                  <a:gd name="connsiteY54" fmla="*/ 963929 h 2380297"/>
                  <a:gd name="connsiteX55" fmla="*/ 1462089 w 2431732"/>
                  <a:gd name="connsiteY55" fmla="*/ 1162049 h 2380297"/>
                  <a:gd name="connsiteX56" fmla="*/ 2089786 w 2431732"/>
                  <a:gd name="connsiteY56" fmla="*/ 1162049 h 2380297"/>
                  <a:gd name="connsiteX57" fmla="*/ 2124076 w 2431732"/>
                  <a:gd name="connsiteY57" fmla="*/ 1162049 h 2380297"/>
                  <a:gd name="connsiteX58" fmla="*/ 2124076 w 2431732"/>
                  <a:gd name="connsiteY58" fmla="*/ 1127759 h 2380297"/>
                  <a:gd name="connsiteX59" fmla="*/ 2124076 w 2431732"/>
                  <a:gd name="connsiteY59" fmla="*/ 963929 h 2380297"/>
                  <a:gd name="connsiteX60" fmla="*/ 2089786 w 2431732"/>
                  <a:gd name="connsiteY60" fmla="*/ 963929 h 2380297"/>
                  <a:gd name="connsiteX61" fmla="*/ 1462089 w 2431732"/>
                  <a:gd name="connsiteY61" fmla="*/ 963929 h 2380297"/>
                  <a:gd name="connsiteX62" fmla="*/ 178119 w 2431732"/>
                  <a:gd name="connsiteY62" fmla="*/ 835342 h 2380297"/>
                  <a:gd name="connsiteX63" fmla="*/ 2252664 w 2431732"/>
                  <a:gd name="connsiteY63" fmla="*/ 835342 h 2380297"/>
                  <a:gd name="connsiteX64" fmla="*/ 2252664 w 2431732"/>
                  <a:gd name="connsiteY64" fmla="*/ 2180272 h 2380297"/>
                  <a:gd name="connsiteX65" fmla="*/ 2124076 w 2431732"/>
                  <a:gd name="connsiteY65" fmla="*/ 2180272 h 2380297"/>
                  <a:gd name="connsiteX66" fmla="*/ 2124076 w 2431732"/>
                  <a:gd name="connsiteY66" fmla="*/ 1269682 h 2380297"/>
                  <a:gd name="connsiteX67" fmla="*/ 2124076 w 2431732"/>
                  <a:gd name="connsiteY67" fmla="*/ 1235392 h 2380297"/>
                  <a:gd name="connsiteX68" fmla="*/ 2089786 w 2431732"/>
                  <a:gd name="connsiteY68" fmla="*/ 1235392 h 2380297"/>
                  <a:gd name="connsiteX69" fmla="*/ 1462089 w 2431732"/>
                  <a:gd name="connsiteY69" fmla="*/ 1235392 h 2380297"/>
                  <a:gd name="connsiteX70" fmla="*/ 1462089 w 2431732"/>
                  <a:gd name="connsiteY70" fmla="*/ 2180272 h 2380297"/>
                  <a:gd name="connsiteX71" fmla="*/ 178119 w 2431732"/>
                  <a:gd name="connsiteY71" fmla="*/ 2180272 h 2380297"/>
                  <a:gd name="connsiteX72" fmla="*/ 178119 w 2431732"/>
                  <a:gd name="connsiteY72" fmla="*/ 835342 h 2380297"/>
                  <a:gd name="connsiteX73" fmla="*/ 1465612 w 2431732"/>
                  <a:gd name="connsiteY73" fmla="*/ 413312 h 2380297"/>
                  <a:gd name="connsiteX74" fmla="*/ 1483569 w 2431732"/>
                  <a:gd name="connsiteY74" fmla="*/ 413312 h 2380297"/>
                  <a:gd name="connsiteX75" fmla="*/ 1510316 w 2431732"/>
                  <a:gd name="connsiteY75" fmla="*/ 414568 h 2380297"/>
                  <a:gd name="connsiteX76" fmla="*/ 1525259 w 2431732"/>
                  <a:gd name="connsiteY76" fmla="*/ 422730 h 2380297"/>
                  <a:gd name="connsiteX77" fmla="*/ 1531161 w 2431732"/>
                  <a:gd name="connsiteY77" fmla="*/ 439306 h 2380297"/>
                  <a:gd name="connsiteX78" fmla="*/ 1526954 w 2431732"/>
                  <a:gd name="connsiteY78" fmla="*/ 453621 h 2380297"/>
                  <a:gd name="connsiteX79" fmla="*/ 1515339 w 2431732"/>
                  <a:gd name="connsiteY79" fmla="*/ 462663 h 2380297"/>
                  <a:gd name="connsiteX80" fmla="*/ 1485955 w 2431732"/>
                  <a:gd name="connsiteY80" fmla="*/ 465551 h 2380297"/>
                  <a:gd name="connsiteX81" fmla="*/ 1465612 w 2431732"/>
                  <a:gd name="connsiteY81" fmla="*/ 465551 h 2380297"/>
                  <a:gd name="connsiteX82" fmla="*/ 1465612 w 2431732"/>
                  <a:gd name="connsiteY82" fmla="*/ 413312 h 2380297"/>
                  <a:gd name="connsiteX83" fmla="*/ 1310291 w 2431732"/>
                  <a:gd name="connsiteY83" fmla="*/ 410801 h 2380297"/>
                  <a:gd name="connsiteX84" fmla="*/ 1347147 w 2431732"/>
                  <a:gd name="connsiteY84" fmla="*/ 426372 h 2380297"/>
                  <a:gd name="connsiteX85" fmla="*/ 1361023 w 2431732"/>
                  <a:gd name="connsiteY85" fmla="*/ 473588 h 2380297"/>
                  <a:gd name="connsiteX86" fmla="*/ 1346770 w 2431732"/>
                  <a:gd name="connsiteY86" fmla="*/ 521620 h 2380297"/>
                  <a:gd name="connsiteX87" fmla="*/ 1310291 w 2431732"/>
                  <a:gd name="connsiteY87" fmla="*/ 537630 h 2380297"/>
                  <a:gd name="connsiteX88" fmla="*/ 1273623 w 2431732"/>
                  <a:gd name="connsiteY88" fmla="*/ 521494 h 2380297"/>
                  <a:gd name="connsiteX89" fmla="*/ 1259182 w 2431732"/>
                  <a:gd name="connsiteY89" fmla="*/ 474090 h 2380297"/>
                  <a:gd name="connsiteX90" fmla="*/ 1273247 w 2431732"/>
                  <a:gd name="connsiteY90" fmla="*/ 426560 h 2380297"/>
                  <a:gd name="connsiteX91" fmla="*/ 1310291 w 2431732"/>
                  <a:gd name="connsiteY91" fmla="*/ 410801 h 2380297"/>
                  <a:gd name="connsiteX92" fmla="*/ 1428441 w 2431732"/>
                  <a:gd name="connsiteY92" fmla="*/ 382169 h 2380297"/>
                  <a:gd name="connsiteX93" fmla="*/ 1428441 w 2431732"/>
                  <a:gd name="connsiteY93" fmla="*/ 566260 h 2380297"/>
                  <a:gd name="connsiteX94" fmla="*/ 1465611 w 2431732"/>
                  <a:gd name="connsiteY94" fmla="*/ 566260 h 2380297"/>
                  <a:gd name="connsiteX95" fmla="*/ 1465611 w 2431732"/>
                  <a:gd name="connsiteY95" fmla="*/ 496818 h 2380297"/>
                  <a:gd name="connsiteX96" fmla="*/ 1489846 w 2431732"/>
                  <a:gd name="connsiteY96" fmla="*/ 496818 h 2380297"/>
                  <a:gd name="connsiteX97" fmla="*/ 1528397 w 2431732"/>
                  <a:gd name="connsiteY97" fmla="*/ 494181 h 2380297"/>
                  <a:gd name="connsiteX98" fmla="*/ 1547673 w 2431732"/>
                  <a:gd name="connsiteY98" fmla="*/ 485453 h 2380297"/>
                  <a:gd name="connsiteX99" fmla="*/ 1563307 w 2431732"/>
                  <a:gd name="connsiteY99" fmla="*/ 467308 h 2380297"/>
                  <a:gd name="connsiteX100" fmla="*/ 1569460 w 2431732"/>
                  <a:gd name="connsiteY100" fmla="*/ 438803 h 2380297"/>
                  <a:gd name="connsiteX101" fmla="*/ 1558786 w 2431732"/>
                  <a:gd name="connsiteY101" fmla="*/ 402951 h 2380297"/>
                  <a:gd name="connsiteX102" fmla="*/ 1532290 w 2431732"/>
                  <a:gd name="connsiteY102" fmla="*/ 384932 h 2380297"/>
                  <a:gd name="connsiteX103" fmla="*/ 1488088 w 2431732"/>
                  <a:gd name="connsiteY103" fmla="*/ 382169 h 2380297"/>
                  <a:gd name="connsiteX104" fmla="*/ 1428441 w 2431732"/>
                  <a:gd name="connsiteY104" fmla="*/ 382169 h 2380297"/>
                  <a:gd name="connsiteX105" fmla="*/ 1038041 w 2431732"/>
                  <a:gd name="connsiteY105" fmla="*/ 382169 h 2380297"/>
                  <a:gd name="connsiteX106" fmla="*/ 1038041 w 2431732"/>
                  <a:gd name="connsiteY106" fmla="*/ 566260 h 2380297"/>
                  <a:gd name="connsiteX107" fmla="*/ 1075211 w 2431732"/>
                  <a:gd name="connsiteY107" fmla="*/ 566260 h 2380297"/>
                  <a:gd name="connsiteX108" fmla="*/ 1075211 w 2431732"/>
                  <a:gd name="connsiteY108" fmla="*/ 485767 h 2380297"/>
                  <a:gd name="connsiteX109" fmla="*/ 1148044 w 2431732"/>
                  <a:gd name="connsiteY109" fmla="*/ 485767 h 2380297"/>
                  <a:gd name="connsiteX110" fmla="*/ 1148044 w 2431732"/>
                  <a:gd name="connsiteY110" fmla="*/ 566260 h 2380297"/>
                  <a:gd name="connsiteX111" fmla="*/ 1185214 w 2431732"/>
                  <a:gd name="connsiteY111" fmla="*/ 566260 h 2380297"/>
                  <a:gd name="connsiteX112" fmla="*/ 1185214 w 2431732"/>
                  <a:gd name="connsiteY112" fmla="*/ 382169 h 2380297"/>
                  <a:gd name="connsiteX113" fmla="*/ 1148044 w 2431732"/>
                  <a:gd name="connsiteY113" fmla="*/ 382169 h 2380297"/>
                  <a:gd name="connsiteX114" fmla="*/ 1148044 w 2431732"/>
                  <a:gd name="connsiteY114" fmla="*/ 454625 h 2380297"/>
                  <a:gd name="connsiteX115" fmla="*/ 1075211 w 2431732"/>
                  <a:gd name="connsiteY115" fmla="*/ 454625 h 2380297"/>
                  <a:gd name="connsiteX116" fmla="*/ 1075211 w 2431732"/>
                  <a:gd name="connsiteY116" fmla="*/ 382169 h 2380297"/>
                  <a:gd name="connsiteX117" fmla="*/ 1038041 w 2431732"/>
                  <a:gd name="connsiteY117" fmla="*/ 382169 h 2380297"/>
                  <a:gd name="connsiteX118" fmla="*/ 1309913 w 2431732"/>
                  <a:gd name="connsiteY118" fmla="*/ 379030 h 2380297"/>
                  <a:gd name="connsiteX119" fmla="*/ 1270232 w 2431732"/>
                  <a:gd name="connsiteY119" fmla="*/ 386313 h 2380297"/>
                  <a:gd name="connsiteX120" fmla="*/ 1246436 w 2431732"/>
                  <a:gd name="connsiteY120" fmla="*/ 402889 h 2380297"/>
                  <a:gd name="connsiteX121" fmla="*/ 1229295 w 2431732"/>
                  <a:gd name="connsiteY121" fmla="*/ 428129 h 2380297"/>
                  <a:gd name="connsiteX122" fmla="*/ 1220881 w 2431732"/>
                  <a:gd name="connsiteY122" fmla="*/ 475345 h 2380297"/>
                  <a:gd name="connsiteX123" fmla="*/ 1245117 w 2431732"/>
                  <a:gd name="connsiteY123" fmla="*/ 544348 h 2380297"/>
                  <a:gd name="connsiteX124" fmla="*/ 1310415 w 2431732"/>
                  <a:gd name="connsiteY124" fmla="*/ 569399 h 2380297"/>
                  <a:gd name="connsiteX125" fmla="*/ 1375211 w 2431732"/>
                  <a:gd name="connsiteY125" fmla="*/ 544222 h 2380297"/>
                  <a:gd name="connsiteX126" fmla="*/ 1399447 w 2431732"/>
                  <a:gd name="connsiteY126" fmla="*/ 474466 h 2380297"/>
                  <a:gd name="connsiteX127" fmla="*/ 1375023 w 2431732"/>
                  <a:gd name="connsiteY127" fmla="*/ 404270 h 2380297"/>
                  <a:gd name="connsiteX128" fmla="*/ 1309913 w 2431732"/>
                  <a:gd name="connsiteY128" fmla="*/ 379030 h 2380297"/>
                  <a:gd name="connsiteX129" fmla="*/ 930885 w 2431732"/>
                  <a:gd name="connsiteY129" fmla="*/ 379030 h 2380297"/>
                  <a:gd name="connsiteX130" fmla="*/ 894657 w 2431732"/>
                  <a:gd name="connsiteY130" fmla="*/ 385434 h 2380297"/>
                  <a:gd name="connsiteX131" fmla="*/ 871677 w 2431732"/>
                  <a:gd name="connsiteY131" fmla="*/ 404082 h 2380297"/>
                  <a:gd name="connsiteX132" fmla="*/ 863703 w 2431732"/>
                  <a:gd name="connsiteY132" fmla="*/ 430389 h 2380297"/>
                  <a:gd name="connsiteX133" fmla="*/ 880656 w 2431732"/>
                  <a:gd name="connsiteY133" fmla="*/ 467434 h 2380297"/>
                  <a:gd name="connsiteX134" fmla="*/ 922597 w 2431732"/>
                  <a:gd name="connsiteY134" fmla="*/ 485642 h 2380297"/>
                  <a:gd name="connsiteX135" fmla="*/ 952358 w 2431732"/>
                  <a:gd name="connsiteY135" fmla="*/ 493679 h 2380297"/>
                  <a:gd name="connsiteX136" fmla="*/ 965732 w 2431732"/>
                  <a:gd name="connsiteY136" fmla="*/ 501652 h 2380297"/>
                  <a:gd name="connsiteX137" fmla="*/ 969562 w 2431732"/>
                  <a:gd name="connsiteY137" fmla="*/ 512766 h 2380297"/>
                  <a:gd name="connsiteX138" fmla="*/ 960458 w 2431732"/>
                  <a:gd name="connsiteY138" fmla="*/ 530534 h 2380297"/>
                  <a:gd name="connsiteX139" fmla="*/ 933397 w 2431732"/>
                  <a:gd name="connsiteY139" fmla="*/ 538132 h 2380297"/>
                  <a:gd name="connsiteX140" fmla="*/ 906461 w 2431732"/>
                  <a:gd name="connsiteY140" fmla="*/ 529593 h 2380297"/>
                  <a:gd name="connsiteX141" fmla="*/ 893213 w 2431732"/>
                  <a:gd name="connsiteY141" fmla="*/ 502845 h 2380297"/>
                  <a:gd name="connsiteX142" fmla="*/ 857048 w 2431732"/>
                  <a:gd name="connsiteY142" fmla="*/ 506361 h 2380297"/>
                  <a:gd name="connsiteX143" fmla="*/ 879400 w 2431732"/>
                  <a:gd name="connsiteY143" fmla="*/ 553389 h 2380297"/>
                  <a:gd name="connsiteX144" fmla="*/ 933020 w 2431732"/>
                  <a:gd name="connsiteY144" fmla="*/ 569525 h 2380297"/>
                  <a:gd name="connsiteX145" fmla="*/ 973078 w 2431732"/>
                  <a:gd name="connsiteY145" fmla="*/ 562807 h 2380297"/>
                  <a:gd name="connsiteX146" fmla="*/ 997941 w 2431732"/>
                  <a:gd name="connsiteY146" fmla="*/ 542276 h 2380297"/>
                  <a:gd name="connsiteX147" fmla="*/ 1006732 w 2431732"/>
                  <a:gd name="connsiteY147" fmla="*/ 512640 h 2380297"/>
                  <a:gd name="connsiteX148" fmla="*/ 999386 w 2431732"/>
                  <a:gd name="connsiteY148" fmla="*/ 483319 h 2380297"/>
                  <a:gd name="connsiteX149" fmla="*/ 979043 w 2431732"/>
                  <a:gd name="connsiteY149" fmla="*/ 464608 h 2380297"/>
                  <a:gd name="connsiteX150" fmla="*/ 938922 w 2431732"/>
                  <a:gd name="connsiteY150" fmla="*/ 451360 h 2380297"/>
                  <a:gd name="connsiteX151" fmla="*/ 904766 w 2431732"/>
                  <a:gd name="connsiteY151" fmla="*/ 439054 h 2380297"/>
                  <a:gd name="connsiteX152" fmla="*/ 899240 w 2431732"/>
                  <a:gd name="connsiteY152" fmla="*/ 427878 h 2380297"/>
                  <a:gd name="connsiteX153" fmla="*/ 905142 w 2431732"/>
                  <a:gd name="connsiteY153" fmla="*/ 416451 h 2380297"/>
                  <a:gd name="connsiteX154" fmla="*/ 930508 w 2431732"/>
                  <a:gd name="connsiteY154" fmla="*/ 409795 h 2380297"/>
                  <a:gd name="connsiteX155" fmla="*/ 954053 w 2431732"/>
                  <a:gd name="connsiteY155" fmla="*/ 416011 h 2380297"/>
                  <a:gd name="connsiteX156" fmla="*/ 964288 w 2431732"/>
                  <a:gd name="connsiteY156" fmla="*/ 436417 h 2380297"/>
                  <a:gd name="connsiteX157" fmla="*/ 1001457 w 2431732"/>
                  <a:gd name="connsiteY157" fmla="*/ 434784 h 2380297"/>
                  <a:gd name="connsiteX158" fmla="*/ 983061 w 2431732"/>
                  <a:gd name="connsiteY158" fmla="*/ 394224 h 2380297"/>
                  <a:gd name="connsiteX159" fmla="*/ 930885 w 2431732"/>
                  <a:gd name="connsiteY159" fmla="*/ 379030 h 2380297"/>
                  <a:gd name="connsiteX160" fmla="*/ 408622 w 2431732"/>
                  <a:gd name="connsiteY160" fmla="*/ 144778 h 2380297"/>
                  <a:gd name="connsiteX161" fmla="*/ 2023110 w 2431732"/>
                  <a:gd name="connsiteY161" fmla="*/ 144778 h 2380297"/>
                  <a:gd name="connsiteX162" fmla="*/ 2431732 w 2431732"/>
                  <a:gd name="connsiteY162" fmla="*/ 801050 h 2380297"/>
                  <a:gd name="connsiteX163" fmla="*/ 0 w 2431732"/>
                  <a:gd name="connsiteY163" fmla="*/ 801050 h 2380297"/>
                  <a:gd name="connsiteX164" fmla="*/ 408622 w 2431732"/>
                  <a:gd name="connsiteY164" fmla="*/ 144778 h 2380297"/>
                  <a:gd name="connsiteX165" fmla="*/ 431483 w 2431732"/>
                  <a:gd name="connsiteY165" fmla="*/ 0 h 2380297"/>
                  <a:gd name="connsiteX166" fmla="*/ 1999298 w 2431732"/>
                  <a:gd name="connsiteY166" fmla="*/ 0 h 2380297"/>
                  <a:gd name="connsiteX167" fmla="*/ 1999298 w 2431732"/>
                  <a:gd name="connsiteY167" fmla="*/ 110490 h 2380297"/>
                  <a:gd name="connsiteX168" fmla="*/ 431483 w 2431732"/>
                  <a:gd name="connsiteY168" fmla="*/ 110490 h 2380297"/>
                  <a:gd name="connsiteX169" fmla="*/ 431483 w 2431732"/>
                  <a:gd name="connsiteY169"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908809 h 2380297"/>
                  <a:gd name="connsiteX42" fmla="*/ 384811 w 2431732"/>
                  <a:gd name="connsiteY42" fmla="*/ 1943099 h 2380297"/>
                  <a:gd name="connsiteX43" fmla="*/ 419101 w 2431732"/>
                  <a:gd name="connsiteY43" fmla="*/ 1943099 h 2380297"/>
                  <a:gd name="connsiteX44" fmla="*/ 1221106 w 2431732"/>
                  <a:gd name="connsiteY44" fmla="*/ 1943099 h 2380297"/>
                  <a:gd name="connsiteX45" fmla="*/ 1255396 w 2431732"/>
                  <a:gd name="connsiteY45" fmla="*/ 1943099 h 2380297"/>
                  <a:gd name="connsiteX46" fmla="*/ 1255396 w 2431732"/>
                  <a:gd name="connsiteY46" fmla="*/ 1908809 h 2380297"/>
                  <a:gd name="connsiteX47" fmla="*/ 1255396 w 2431732"/>
                  <a:gd name="connsiteY47" fmla="*/ 1073467 h 2380297"/>
                  <a:gd name="connsiteX48" fmla="*/ 384811 w 2431732"/>
                  <a:gd name="connsiteY48" fmla="*/ 1073467 h 2380297"/>
                  <a:gd name="connsiteX49" fmla="*/ 1496379 w 2431732"/>
                  <a:gd name="connsiteY49" fmla="*/ 998220 h 2380297"/>
                  <a:gd name="connsiteX50" fmla="*/ 2089786 w 2431732"/>
                  <a:gd name="connsiteY50" fmla="*/ 998220 h 2380297"/>
                  <a:gd name="connsiteX51" fmla="*/ 2089786 w 2431732"/>
                  <a:gd name="connsiteY51" fmla="*/ 1127760 h 2380297"/>
                  <a:gd name="connsiteX52" fmla="*/ 1496379 w 2431732"/>
                  <a:gd name="connsiteY52" fmla="*/ 1127760 h 2380297"/>
                  <a:gd name="connsiteX53" fmla="*/ 1496379 w 2431732"/>
                  <a:gd name="connsiteY53" fmla="*/ 998220 h 2380297"/>
                  <a:gd name="connsiteX54" fmla="*/ 1462089 w 2431732"/>
                  <a:gd name="connsiteY54" fmla="*/ 963929 h 2380297"/>
                  <a:gd name="connsiteX55" fmla="*/ 1462089 w 2431732"/>
                  <a:gd name="connsiteY55" fmla="*/ 1162049 h 2380297"/>
                  <a:gd name="connsiteX56" fmla="*/ 2089786 w 2431732"/>
                  <a:gd name="connsiteY56" fmla="*/ 1162049 h 2380297"/>
                  <a:gd name="connsiteX57" fmla="*/ 2124076 w 2431732"/>
                  <a:gd name="connsiteY57" fmla="*/ 1162049 h 2380297"/>
                  <a:gd name="connsiteX58" fmla="*/ 2124076 w 2431732"/>
                  <a:gd name="connsiteY58" fmla="*/ 1127759 h 2380297"/>
                  <a:gd name="connsiteX59" fmla="*/ 2124076 w 2431732"/>
                  <a:gd name="connsiteY59" fmla="*/ 963929 h 2380297"/>
                  <a:gd name="connsiteX60" fmla="*/ 1462089 w 2431732"/>
                  <a:gd name="connsiteY60" fmla="*/ 963929 h 2380297"/>
                  <a:gd name="connsiteX61" fmla="*/ 178119 w 2431732"/>
                  <a:gd name="connsiteY61" fmla="*/ 835342 h 2380297"/>
                  <a:gd name="connsiteX62" fmla="*/ 2252664 w 2431732"/>
                  <a:gd name="connsiteY62" fmla="*/ 835342 h 2380297"/>
                  <a:gd name="connsiteX63" fmla="*/ 2252664 w 2431732"/>
                  <a:gd name="connsiteY63" fmla="*/ 2180272 h 2380297"/>
                  <a:gd name="connsiteX64" fmla="*/ 2124076 w 2431732"/>
                  <a:gd name="connsiteY64" fmla="*/ 2180272 h 2380297"/>
                  <a:gd name="connsiteX65" fmla="*/ 2124076 w 2431732"/>
                  <a:gd name="connsiteY65" fmla="*/ 1269682 h 2380297"/>
                  <a:gd name="connsiteX66" fmla="*/ 2124076 w 2431732"/>
                  <a:gd name="connsiteY66" fmla="*/ 1235392 h 2380297"/>
                  <a:gd name="connsiteX67" fmla="*/ 2089786 w 2431732"/>
                  <a:gd name="connsiteY67" fmla="*/ 1235392 h 2380297"/>
                  <a:gd name="connsiteX68" fmla="*/ 1462089 w 2431732"/>
                  <a:gd name="connsiteY68" fmla="*/ 1235392 h 2380297"/>
                  <a:gd name="connsiteX69" fmla="*/ 1462089 w 2431732"/>
                  <a:gd name="connsiteY69" fmla="*/ 2180272 h 2380297"/>
                  <a:gd name="connsiteX70" fmla="*/ 178119 w 2431732"/>
                  <a:gd name="connsiteY70" fmla="*/ 2180272 h 2380297"/>
                  <a:gd name="connsiteX71" fmla="*/ 178119 w 2431732"/>
                  <a:gd name="connsiteY71" fmla="*/ 835342 h 2380297"/>
                  <a:gd name="connsiteX72" fmla="*/ 1465612 w 2431732"/>
                  <a:gd name="connsiteY72" fmla="*/ 413312 h 2380297"/>
                  <a:gd name="connsiteX73" fmla="*/ 1483569 w 2431732"/>
                  <a:gd name="connsiteY73" fmla="*/ 413312 h 2380297"/>
                  <a:gd name="connsiteX74" fmla="*/ 1510316 w 2431732"/>
                  <a:gd name="connsiteY74" fmla="*/ 414568 h 2380297"/>
                  <a:gd name="connsiteX75" fmla="*/ 1525259 w 2431732"/>
                  <a:gd name="connsiteY75" fmla="*/ 422730 h 2380297"/>
                  <a:gd name="connsiteX76" fmla="*/ 1531161 w 2431732"/>
                  <a:gd name="connsiteY76" fmla="*/ 439306 h 2380297"/>
                  <a:gd name="connsiteX77" fmla="*/ 1526954 w 2431732"/>
                  <a:gd name="connsiteY77" fmla="*/ 453621 h 2380297"/>
                  <a:gd name="connsiteX78" fmla="*/ 1515339 w 2431732"/>
                  <a:gd name="connsiteY78" fmla="*/ 462663 h 2380297"/>
                  <a:gd name="connsiteX79" fmla="*/ 1485955 w 2431732"/>
                  <a:gd name="connsiteY79" fmla="*/ 465551 h 2380297"/>
                  <a:gd name="connsiteX80" fmla="*/ 1465612 w 2431732"/>
                  <a:gd name="connsiteY80" fmla="*/ 465551 h 2380297"/>
                  <a:gd name="connsiteX81" fmla="*/ 1465612 w 2431732"/>
                  <a:gd name="connsiteY81" fmla="*/ 413312 h 2380297"/>
                  <a:gd name="connsiteX82" fmla="*/ 1310291 w 2431732"/>
                  <a:gd name="connsiteY82" fmla="*/ 410801 h 2380297"/>
                  <a:gd name="connsiteX83" fmla="*/ 1347147 w 2431732"/>
                  <a:gd name="connsiteY83" fmla="*/ 426372 h 2380297"/>
                  <a:gd name="connsiteX84" fmla="*/ 1361023 w 2431732"/>
                  <a:gd name="connsiteY84" fmla="*/ 473588 h 2380297"/>
                  <a:gd name="connsiteX85" fmla="*/ 1346770 w 2431732"/>
                  <a:gd name="connsiteY85" fmla="*/ 521620 h 2380297"/>
                  <a:gd name="connsiteX86" fmla="*/ 1310291 w 2431732"/>
                  <a:gd name="connsiteY86" fmla="*/ 537630 h 2380297"/>
                  <a:gd name="connsiteX87" fmla="*/ 1273623 w 2431732"/>
                  <a:gd name="connsiteY87" fmla="*/ 521494 h 2380297"/>
                  <a:gd name="connsiteX88" fmla="*/ 1259182 w 2431732"/>
                  <a:gd name="connsiteY88" fmla="*/ 474090 h 2380297"/>
                  <a:gd name="connsiteX89" fmla="*/ 1273247 w 2431732"/>
                  <a:gd name="connsiteY89" fmla="*/ 426560 h 2380297"/>
                  <a:gd name="connsiteX90" fmla="*/ 1310291 w 2431732"/>
                  <a:gd name="connsiteY90" fmla="*/ 410801 h 2380297"/>
                  <a:gd name="connsiteX91" fmla="*/ 1428441 w 2431732"/>
                  <a:gd name="connsiteY91" fmla="*/ 382169 h 2380297"/>
                  <a:gd name="connsiteX92" fmla="*/ 1428441 w 2431732"/>
                  <a:gd name="connsiteY92" fmla="*/ 566260 h 2380297"/>
                  <a:gd name="connsiteX93" fmla="*/ 1465611 w 2431732"/>
                  <a:gd name="connsiteY93" fmla="*/ 566260 h 2380297"/>
                  <a:gd name="connsiteX94" fmla="*/ 1465611 w 2431732"/>
                  <a:gd name="connsiteY94" fmla="*/ 496818 h 2380297"/>
                  <a:gd name="connsiteX95" fmla="*/ 1489846 w 2431732"/>
                  <a:gd name="connsiteY95" fmla="*/ 496818 h 2380297"/>
                  <a:gd name="connsiteX96" fmla="*/ 1528397 w 2431732"/>
                  <a:gd name="connsiteY96" fmla="*/ 494181 h 2380297"/>
                  <a:gd name="connsiteX97" fmla="*/ 1547673 w 2431732"/>
                  <a:gd name="connsiteY97" fmla="*/ 485453 h 2380297"/>
                  <a:gd name="connsiteX98" fmla="*/ 1563307 w 2431732"/>
                  <a:gd name="connsiteY98" fmla="*/ 467308 h 2380297"/>
                  <a:gd name="connsiteX99" fmla="*/ 1569460 w 2431732"/>
                  <a:gd name="connsiteY99" fmla="*/ 438803 h 2380297"/>
                  <a:gd name="connsiteX100" fmla="*/ 1558786 w 2431732"/>
                  <a:gd name="connsiteY100" fmla="*/ 402951 h 2380297"/>
                  <a:gd name="connsiteX101" fmla="*/ 1532290 w 2431732"/>
                  <a:gd name="connsiteY101" fmla="*/ 384932 h 2380297"/>
                  <a:gd name="connsiteX102" fmla="*/ 1488088 w 2431732"/>
                  <a:gd name="connsiteY102" fmla="*/ 382169 h 2380297"/>
                  <a:gd name="connsiteX103" fmla="*/ 1428441 w 2431732"/>
                  <a:gd name="connsiteY103" fmla="*/ 382169 h 2380297"/>
                  <a:gd name="connsiteX104" fmla="*/ 1038041 w 2431732"/>
                  <a:gd name="connsiteY104" fmla="*/ 382169 h 2380297"/>
                  <a:gd name="connsiteX105" fmla="*/ 1038041 w 2431732"/>
                  <a:gd name="connsiteY105" fmla="*/ 566260 h 2380297"/>
                  <a:gd name="connsiteX106" fmla="*/ 1075211 w 2431732"/>
                  <a:gd name="connsiteY106" fmla="*/ 566260 h 2380297"/>
                  <a:gd name="connsiteX107" fmla="*/ 1075211 w 2431732"/>
                  <a:gd name="connsiteY107" fmla="*/ 485767 h 2380297"/>
                  <a:gd name="connsiteX108" fmla="*/ 1148044 w 2431732"/>
                  <a:gd name="connsiteY108" fmla="*/ 485767 h 2380297"/>
                  <a:gd name="connsiteX109" fmla="*/ 1148044 w 2431732"/>
                  <a:gd name="connsiteY109" fmla="*/ 566260 h 2380297"/>
                  <a:gd name="connsiteX110" fmla="*/ 1185214 w 2431732"/>
                  <a:gd name="connsiteY110" fmla="*/ 566260 h 2380297"/>
                  <a:gd name="connsiteX111" fmla="*/ 1185214 w 2431732"/>
                  <a:gd name="connsiteY111" fmla="*/ 382169 h 2380297"/>
                  <a:gd name="connsiteX112" fmla="*/ 1148044 w 2431732"/>
                  <a:gd name="connsiteY112" fmla="*/ 382169 h 2380297"/>
                  <a:gd name="connsiteX113" fmla="*/ 1148044 w 2431732"/>
                  <a:gd name="connsiteY113" fmla="*/ 454625 h 2380297"/>
                  <a:gd name="connsiteX114" fmla="*/ 1075211 w 2431732"/>
                  <a:gd name="connsiteY114" fmla="*/ 454625 h 2380297"/>
                  <a:gd name="connsiteX115" fmla="*/ 1075211 w 2431732"/>
                  <a:gd name="connsiteY115" fmla="*/ 382169 h 2380297"/>
                  <a:gd name="connsiteX116" fmla="*/ 1038041 w 2431732"/>
                  <a:gd name="connsiteY116" fmla="*/ 382169 h 2380297"/>
                  <a:gd name="connsiteX117" fmla="*/ 1309913 w 2431732"/>
                  <a:gd name="connsiteY117" fmla="*/ 379030 h 2380297"/>
                  <a:gd name="connsiteX118" fmla="*/ 1270232 w 2431732"/>
                  <a:gd name="connsiteY118" fmla="*/ 386313 h 2380297"/>
                  <a:gd name="connsiteX119" fmla="*/ 1246436 w 2431732"/>
                  <a:gd name="connsiteY119" fmla="*/ 402889 h 2380297"/>
                  <a:gd name="connsiteX120" fmla="*/ 1229295 w 2431732"/>
                  <a:gd name="connsiteY120" fmla="*/ 428129 h 2380297"/>
                  <a:gd name="connsiteX121" fmla="*/ 1220881 w 2431732"/>
                  <a:gd name="connsiteY121" fmla="*/ 475345 h 2380297"/>
                  <a:gd name="connsiteX122" fmla="*/ 1245117 w 2431732"/>
                  <a:gd name="connsiteY122" fmla="*/ 544348 h 2380297"/>
                  <a:gd name="connsiteX123" fmla="*/ 1310415 w 2431732"/>
                  <a:gd name="connsiteY123" fmla="*/ 569399 h 2380297"/>
                  <a:gd name="connsiteX124" fmla="*/ 1375211 w 2431732"/>
                  <a:gd name="connsiteY124" fmla="*/ 544222 h 2380297"/>
                  <a:gd name="connsiteX125" fmla="*/ 1399447 w 2431732"/>
                  <a:gd name="connsiteY125" fmla="*/ 474466 h 2380297"/>
                  <a:gd name="connsiteX126" fmla="*/ 1375023 w 2431732"/>
                  <a:gd name="connsiteY126" fmla="*/ 404270 h 2380297"/>
                  <a:gd name="connsiteX127" fmla="*/ 1309913 w 2431732"/>
                  <a:gd name="connsiteY127" fmla="*/ 379030 h 2380297"/>
                  <a:gd name="connsiteX128" fmla="*/ 930885 w 2431732"/>
                  <a:gd name="connsiteY128" fmla="*/ 379030 h 2380297"/>
                  <a:gd name="connsiteX129" fmla="*/ 894657 w 2431732"/>
                  <a:gd name="connsiteY129" fmla="*/ 385434 h 2380297"/>
                  <a:gd name="connsiteX130" fmla="*/ 871677 w 2431732"/>
                  <a:gd name="connsiteY130" fmla="*/ 404082 h 2380297"/>
                  <a:gd name="connsiteX131" fmla="*/ 863703 w 2431732"/>
                  <a:gd name="connsiteY131" fmla="*/ 430389 h 2380297"/>
                  <a:gd name="connsiteX132" fmla="*/ 880656 w 2431732"/>
                  <a:gd name="connsiteY132" fmla="*/ 467434 h 2380297"/>
                  <a:gd name="connsiteX133" fmla="*/ 922597 w 2431732"/>
                  <a:gd name="connsiteY133" fmla="*/ 485642 h 2380297"/>
                  <a:gd name="connsiteX134" fmla="*/ 952358 w 2431732"/>
                  <a:gd name="connsiteY134" fmla="*/ 493679 h 2380297"/>
                  <a:gd name="connsiteX135" fmla="*/ 965732 w 2431732"/>
                  <a:gd name="connsiteY135" fmla="*/ 501652 h 2380297"/>
                  <a:gd name="connsiteX136" fmla="*/ 969562 w 2431732"/>
                  <a:gd name="connsiteY136" fmla="*/ 512766 h 2380297"/>
                  <a:gd name="connsiteX137" fmla="*/ 960458 w 2431732"/>
                  <a:gd name="connsiteY137" fmla="*/ 530534 h 2380297"/>
                  <a:gd name="connsiteX138" fmla="*/ 933397 w 2431732"/>
                  <a:gd name="connsiteY138" fmla="*/ 538132 h 2380297"/>
                  <a:gd name="connsiteX139" fmla="*/ 906461 w 2431732"/>
                  <a:gd name="connsiteY139" fmla="*/ 529593 h 2380297"/>
                  <a:gd name="connsiteX140" fmla="*/ 893213 w 2431732"/>
                  <a:gd name="connsiteY140" fmla="*/ 502845 h 2380297"/>
                  <a:gd name="connsiteX141" fmla="*/ 857048 w 2431732"/>
                  <a:gd name="connsiteY141" fmla="*/ 506361 h 2380297"/>
                  <a:gd name="connsiteX142" fmla="*/ 879400 w 2431732"/>
                  <a:gd name="connsiteY142" fmla="*/ 553389 h 2380297"/>
                  <a:gd name="connsiteX143" fmla="*/ 933020 w 2431732"/>
                  <a:gd name="connsiteY143" fmla="*/ 569525 h 2380297"/>
                  <a:gd name="connsiteX144" fmla="*/ 973078 w 2431732"/>
                  <a:gd name="connsiteY144" fmla="*/ 562807 h 2380297"/>
                  <a:gd name="connsiteX145" fmla="*/ 997941 w 2431732"/>
                  <a:gd name="connsiteY145" fmla="*/ 542276 h 2380297"/>
                  <a:gd name="connsiteX146" fmla="*/ 1006732 w 2431732"/>
                  <a:gd name="connsiteY146" fmla="*/ 512640 h 2380297"/>
                  <a:gd name="connsiteX147" fmla="*/ 999386 w 2431732"/>
                  <a:gd name="connsiteY147" fmla="*/ 483319 h 2380297"/>
                  <a:gd name="connsiteX148" fmla="*/ 979043 w 2431732"/>
                  <a:gd name="connsiteY148" fmla="*/ 464608 h 2380297"/>
                  <a:gd name="connsiteX149" fmla="*/ 938922 w 2431732"/>
                  <a:gd name="connsiteY149" fmla="*/ 451360 h 2380297"/>
                  <a:gd name="connsiteX150" fmla="*/ 904766 w 2431732"/>
                  <a:gd name="connsiteY150" fmla="*/ 439054 h 2380297"/>
                  <a:gd name="connsiteX151" fmla="*/ 899240 w 2431732"/>
                  <a:gd name="connsiteY151" fmla="*/ 427878 h 2380297"/>
                  <a:gd name="connsiteX152" fmla="*/ 905142 w 2431732"/>
                  <a:gd name="connsiteY152" fmla="*/ 416451 h 2380297"/>
                  <a:gd name="connsiteX153" fmla="*/ 930508 w 2431732"/>
                  <a:gd name="connsiteY153" fmla="*/ 409795 h 2380297"/>
                  <a:gd name="connsiteX154" fmla="*/ 954053 w 2431732"/>
                  <a:gd name="connsiteY154" fmla="*/ 416011 h 2380297"/>
                  <a:gd name="connsiteX155" fmla="*/ 964288 w 2431732"/>
                  <a:gd name="connsiteY155" fmla="*/ 436417 h 2380297"/>
                  <a:gd name="connsiteX156" fmla="*/ 1001457 w 2431732"/>
                  <a:gd name="connsiteY156" fmla="*/ 434784 h 2380297"/>
                  <a:gd name="connsiteX157" fmla="*/ 983061 w 2431732"/>
                  <a:gd name="connsiteY157" fmla="*/ 394224 h 2380297"/>
                  <a:gd name="connsiteX158" fmla="*/ 930885 w 2431732"/>
                  <a:gd name="connsiteY158" fmla="*/ 379030 h 2380297"/>
                  <a:gd name="connsiteX159" fmla="*/ 408622 w 2431732"/>
                  <a:gd name="connsiteY159" fmla="*/ 144778 h 2380297"/>
                  <a:gd name="connsiteX160" fmla="*/ 2023110 w 2431732"/>
                  <a:gd name="connsiteY160" fmla="*/ 144778 h 2380297"/>
                  <a:gd name="connsiteX161" fmla="*/ 2431732 w 2431732"/>
                  <a:gd name="connsiteY161" fmla="*/ 801050 h 2380297"/>
                  <a:gd name="connsiteX162" fmla="*/ 0 w 2431732"/>
                  <a:gd name="connsiteY162" fmla="*/ 801050 h 2380297"/>
                  <a:gd name="connsiteX163" fmla="*/ 408622 w 2431732"/>
                  <a:gd name="connsiteY163" fmla="*/ 144778 h 2380297"/>
                  <a:gd name="connsiteX164" fmla="*/ 431483 w 2431732"/>
                  <a:gd name="connsiteY164" fmla="*/ 0 h 2380297"/>
                  <a:gd name="connsiteX165" fmla="*/ 1999298 w 2431732"/>
                  <a:gd name="connsiteY165" fmla="*/ 0 h 2380297"/>
                  <a:gd name="connsiteX166" fmla="*/ 1999298 w 2431732"/>
                  <a:gd name="connsiteY166" fmla="*/ 110490 h 2380297"/>
                  <a:gd name="connsiteX167" fmla="*/ 431483 w 2431732"/>
                  <a:gd name="connsiteY167" fmla="*/ 110490 h 2380297"/>
                  <a:gd name="connsiteX168" fmla="*/ 431483 w 2431732"/>
                  <a:gd name="connsiteY168"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908809 h 2380297"/>
                  <a:gd name="connsiteX42" fmla="*/ 384811 w 2431732"/>
                  <a:gd name="connsiteY42" fmla="*/ 1943099 h 2380297"/>
                  <a:gd name="connsiteX43" fmla="*/ 419101 w 2431732"/>
                  <a:gd name="connsiteY43" fmla="*/ 1943099 h 2380297"/>
                  <a:gd name="connsiteX44" fmla="*/ 1221106 w 2431732"/>
                  <a:gd name="connsiteY44" fmla="*/ 1943099 h 2380297"/>
                  <a:gd name="connsiteX45" fmla="*/ 1255396 w 2431732"/>
                  <a:gd name="connsiteY45" fmla="*/ 1943099 h 2380297"/>
                  <a:gd name="connsiteX46" fmla="*/ 1255396 w 2431732"/>
                  <a:gd name="connsiteY46" fmla="*/ 1908809 h 2380297"/>
                  <a:gd name="connsiteX47" fmla="*/ 1255396 w 2431732"/>
                  <a:gd name="connsiteY47" fmla="*/ 1073467 h 2380297"/>
                  <a:gd name="connsiteX48" fmla="*/ 384811 w 2431732"/>
                  <a:gd name="connsiteY48" fmla="*/ 1073467 h 2380297"/>
                  <a:gd name="connsiteX49" fmla="*/ 1496379 w 2431732"/>
                  <a:gd name="connsiteY49" fmla="*/ 998220 h 2380297"/>
                  <a:gd name="connsiteX50" fmla="*/ 2089786 w 2431732"/>
                  <a:gd name="connsiteY50" fmla="*/ 998220 h 2380297"/>
                  <a:gd name="connsiteX51" fmla="*/ 2089786 w 2431732"/>
                  <a:gd name="connsiteY51" fmla="*/ 1127760 h 2380297"/>
                  <a:gd name="connsiteX52" fmla="*/ 1496379 w 2431732"/>
                  <a:gd name="connsiteY52" fmla="*/ 1127760 h 2380297"/>
                  <a:gd name="connsiteX53" fmla="*/ 1496379 w 2431732"/>
                  <a:gd name="connsiteY53" fmla="*/ 998220 h 2380297"/>
                  <a:gd name="connsiteX54" fmla="*/ 1462089 w 2431732"/>
                  <a:gd name="connsiteY54" fmla="*/ 963929 h 2380297"/>
                  <a:gd name="connsiteX55" fmla="*/ 1462089 w 2431732"/>
                  <a:gd name="connsiteY55" fmla="*/ 1162049 h 2380297"/>
                  <a:gd name="connsiteX56" fmla="*/ 2089786 w 2431732"/>
                  <a:gd name="connsiteY56" fmla="*/ 1162049 h 2380297"/>
                  <a:gd name="connsiteX57" fmla="*/ 2124076 w 2431732"/>
                  <a:gd name="connsiteY57" fmla="*/ 1162049 h 2380297"/>
                  <a:gd name="connsiteX58" fmla="*/ 2124076 w 2431732"/>
                  <a:gd name="connsiteY58" fmla="*/ 963929 h 2380297"/>
                  <a:gd name="connsiteX59" fmla="*/ 1462089 w 2431732"/>
                  <a:gd name="connsiteY59" fmla="*/ 963929 h 2380297"/>
                  <a:gd name="connsiteX60" fmla="*/ 178119 w 2431732"/>
                  <a:gd name="connsiteY60" fmla="*/ 835342 h 2380297"/>
                  <a:gd name="connsiteX61" fmla="*/ 2252664 w 2431732"/>
                  <a:gd name="connsiteY61" fmla="*/ 835342 h 2380297"/>
                  <a:gd name="connsiteX62" fmla="*/ 2252664 w 2431732"/>
                  <a:gd name="connsiteY62" fmla="*/ 2180272 h 2380297"/>
                  <a:gd name="connsiteX63" fmla="*/ 2124076 w 2431732"/>
                  <a:gd name="connsiteY63" fmla="*/ 2180272 h 2380297"/>
                  <a:gd name="connsiteX64" fmla="*/ 2124076 w 2431732"/>
                  <a:gd name="connsiteY64" fmla="*/ 1269682 h 2380297"/>
                  <a:gd name="connsiteX65" fmla="*/ 2124076 w 2431732"/>
                  <a:gd name="connsiteY65" fmla="*/ 1235392 h 2380297"/>
                  <a:gd name="connsiteX66" fmla="*/ 2089786 w 2431732"/>
                  <a:gd name="connsiteY66" fmla="*/ 1235392 h 2380297"/>
                  <a:gd name="connsiteX67" fmla="*/ 1462089 w 2431732"/>
                  <a:gd name="connsiteY67" fmla="*/ 1235392 h 2380297"/>
                  <a:gd name="connsiteX68" fmla="*/ 1462089 w 2431732"/>
                  <a:gd name="connsiteY68" fmla="*/ 2180272 h 2380297"/>
                  <a:gd name="connsiteX69" fmla="*/ 178119 w 2431732"/>
                  <a:gd name="connsiteY69" fmla="*/ 2180272 h 2380297"/>
                  <a:gd name="connsiteX70" fmla="*/ 178119 w 2431732"/>
                  <a:gd name="connsiteY70" fmla="*/ 835342 h 2380297"/>
                  <a:gd name="connsiteX71" fmla="*/ 1465612 w 2431732"/>
                  <a:gd name="connsiteY71" fmla="*/ 413312 h 2380297"/>
                  <a:gd name="connsiteX72" fmla="*/ 1483569 w 2431732"/>
                  <a:gd name="connsiteY72" fmla="*/ 413312 h 2380297"/>
                  <a:gd name="connsiteX73" fmla="*/ 1510316 w 2431732"/>
                  <a:gd name="connsiteY73" fmla="*/ 414568 h 2380297"/>
                  <a:gd name="connsiteX74" fmla="*/ 1525259 w 2431732"/>
                  <a:gd name="connsiteY74" fmla="*/ 422730 h 2380297"/>
                  <a:gd name="connsiteX75" fmla="*/ 1531161 w 2431732"/>
                  <a:gd name="connsiteY75" fmla="*/ 439306 h 2380297"/>
                  <a:gd name="connsiteX76" fmla="*/ 1526954 w 2431732"/>
                  <a:gd name="connsiteY76" fmla="*/ 453621 h 2380297"/>
                  <a:gd name="connsiteX77" fmla="*/ 1515339 w 2431732"/>
                  <a:gd name="connsiteY77" fmla="*/ 462663 h 2380297"/>
                  <a:gd name="connsiteX78" fmla="*/ 1485955 w 2431732"/>
                  <a:gd name="connsiteY78" fmla="*/ 465551 h 2380297"/>
                  <a:gd name="connsiteX79" fmla="*/ 1465612 w 2431732"/>
                  <a:gd name="connsiteY79" fmla="*/ 465551 h 2380297"/>
                  <a:gd name="connsiteX80" fmla="*/ 1465612 w 2431732"/>
                  <a:gd name="connsiteY80" fmla="*/ 413312 h 2380297"/>
                  <a:gd name="connsiteX81" fmla="*/ 1310291 w 2431732"/>
                  <a:gd name="connsiteY81" fmla="*/ 410801 h 2380297"/>
                  <a:gd name="connsiteX82" fmla="*/ 1347147 w 2431732"/>
                  <a:gd name="connsiteY82" fmla="*/ 426372 h 2380297"/>
                  <a:gd name="connsiteX83" fmla="*/ 1361023 w 2431732"/>
                  <a:gd name="connsiteY83" fmla="*/ 473588 h 2380297"/>
                  <a:gd name="connsiteX84" fmla="*/ 1346770 w 2431732"/>
                  <a:gd name="connsiteY84" fmla="*/ 521620 h 2380297"/>
                  <a:gd name="connsiteX85" fmla="*/ 1310291 w 2431732"/>
                  <a:gd name="connsiteY85" fmla="*/ 537630 h 2380297"/>
                  <a:gd name="connsiteX86" fmla="*/ 1273623 w 2431732"/>
                  <a:gd name="connsiteY86" fmla="*/ 521494 h 2380297"/>
                  <a:gd name="connsiteX87" fmla="*/ 1259182 w 2431732"/>
                  <a:gd name="connsiteY87" fmla="*/ 474090 h 2380297"/>
                  <a:gd name="connsiteX88" fmla="*/ 1273247 w 2431732"/>
                  <a:gd name="connsiteY88" fmla="*/ 426560 h 2380297"/>
                  <a:gd name="connsiteX89" fmla="*/ 1310291 w 2431732"/>
                  <a:gd name="connsiteY89" fmla="*/ 410801 h 2380297"/>
                  <a:gd name="connsiteX90" fmla="*/ 1428441 w 2431732"/>
                  <a:gd name="connsiteY90" fmla="*/ 382169 h 2380297"/>
                  <a:gd name="connsiteX91" fmla="*/ 1428441 w 2431732"/>
                  <a:gd name="connsiteY91" fmla="*/ 566260 h 2380297"/>
                  <a:gd name="connsiteX92" fmla="*/ 1465611 w 2431732"/>
                  <a:gd name="connsiteY92" fmla="*/ 566260 h 2380297"/>
                  <a:gd name="connsiteX93" fmla="*/ 1465611 w 2431732"/>
                  <a:gd name="connsiteY93" fmla="*/ 496818 h 2380297"/>
                  <a:gd name="connsiteX94" fmla="*/ 1489846 w 2431732"/>
                  <a:gd name="connsiteY94" fmla="*/ 496818 h 2380297"/>
                  <a:gd name="connsiteX95" fmla="*/ 1528397 w 2431732"/>
                  <a:gd name="connsiteY95" fmla="*/ 494181 h 2380297"/>
                  <a:gd name="connsiteX96" fmla="*/ 1547673 w 2431732"/>
                  <a:gd name="connsiteY96" fmla="*/ 485453 h 2380297"/>
                  <a:gd name="connsiteX97" fmla="*/ 1563307 w 2431732"/>
                  <a:gd name="connsiteY97" fmla="*/ 467308 h 2380297"/>
                  <a:gd name="connsiteX98" fmla="*/ 1569460 w 2431732"/>
                  <a:gd name="connsiteY98" fmla="*/ 438803 h 2380297"/>
                  <a:gd name="connsiteX99" fmla="*/ 1558786 w 2431732"/>
                  <a:gd name="connsiteY99" fmla="*/ 402951 h 2380297"/>
                  <a:gd name="connsiteX100" fmla="*/ 1532290 w 2431732"/>
                  <a:gd name="connsiteY100" fmla="*/ 384932 h 2380297"/>
                  <a:gd name="connsiteX101" fmla="*/ 1488088 w 2431732"/>
                  <a:gd name="connsiteY101" fmla="*/ 382169 h 2380297"/>
                  <a:gd name="connsiteX102" fmla="*/ 1428441 w 2431732"/>
                  <a:gd name="connsiteY102" fmla="*/ 382169 h 2380297"/>
                  <a:gd name="connsiteX103" fmla="*/ 1038041 w 2431732"/>
                  <a:gd name="connsiteY103" fmla="*/ 382169 h 2380297"/>
                  <a:gd name="connsiteX104" fmla="*/ 1038041 w 2431732"/>
                  <a:gd name="connsiteY104" fmla="*/ 566260 h 2380297"/>
                  <a:gd name="connsiteX105" fmla="*/ 1075211 w 2431732"/>
                  <a:gd name="connsiteY105" fmla="*/ 566260 h 2380297"/>
                  <a:gd name="connsiteX106" fmla="*/ 1075211 w 2431732"/>
                  <a:gd name="connsiteY106" fmla="*/ 485767 h 2380297"/>
                  <a:gd name="connsiteX107" fmla="*/ 1148044 w 2431732"/>
                  <a:gd name="connsiteY107" fmla="*/ 485767 h 2380297"/>
                  <a:gd name="connsiteX108" fmla="*/ 1148044 w 2431732"/>
                  <a:gd name="connsiteY108" fmla="*/ 566260 h 2380297"/>
                  <a:gd name="connsiteX109" fmla="*/ 1185214 w 2431732"/>
                  <a:gd name="connsiteY109" fmla="*/ 566260 h 2380297"/>
                  <a:gd name="connsiteX110" fmla="*/ 1185214 w 2431732"/>
                  <a:gd name="connsiteY110" fmla="*/ 382169 h 2380297"/>
                  <a:gd name="connsiteX111" fmla="*/ 1148044 w 2431732"/>
                  <a:gd name="connsiteY111" fmla="*/ 382169 h 2380297"/>
                  <a:gd name="connsiteX112" fmla="*/ 1148044 w 2431732"/>
                  <a:gd name="connsiteY112" fmla="*/ 454625 h 2380297"/>
                  <a:gd name="connsiteX113" fmla="*/ 1075211 w 2431732"/>
                  <a:gd name="connsiteY113" fmla="*/ 454625 h 2380297"/>
                  <a:gd name="connsiteX114" fmla="*/ 1075211 w 2431732"/>
                  <a:gd name="connsiteY114" fmla="*/ 382169 h 2380297"/>
                  <a:gd name="connsiteX115" fmla="*/ 1038041 w 2431732"/>
                  <a:gd name="connsiteY115" fmla="*/ 382169 h 2380297"/>
                  <a:gd name="connsiteX116" fmla="*/ 1309913 w 2431732"/>
                  <a:gd name="connsiteY116" fmla="*/ 379030 h 2380297"/>
                  <a:gd name="connsiteX117" fmla="*/ 1270232 w 2431732"/>
                  <a:gd name="connsiteY117" fmla="*/ 386313 h 2380297"/>
                  <a:gd name="connsiteX118" fmla="*/ 1246436 w 2431732"/>
                  <a:gd name="connsiteY118" fmla="*/ 402889 h 2380297"/>
                  <a:gd name="connsiteX119" fmla="*/ 1229295 w 2431732"/>
                  <a:gd name="connsiteY119" fmla="*/ 428129 h 2380297"/>
                  <a:gd name="connsiteX120" fmla="*/ 1220881 w 2431732"/>
                  <a:gd name="connsiteY120" fmla="*/ 475345 h 2380297"/>
                  <a:gd name="connsiteX121" fmla="*/ 1245117 w 2431732"/>
                  <a:gd name="connsiteY121" fmla="*/ 544348 h 2380297"/>
                  <a:gd name="connsiteX122" fmla="*/ 1310415 w 2431732"/>
                  <a:gd name="connsiteY122" fmla="*/ 569399 h 2380297"/>
                  <a:gd name="connsiteX123" fmla="*/ 1375211 w 2431732"/>
                  <a:gd name="connsiteY123" fmla="*/ 544222 h 2380297"/>
                  <a:gd name="connsiteX124" fmla="*/ 1399447 w 2431732"/>
                  <a:gd name="connsiteY124" fmla="*/ 474466 h 2380297"/>
                  <a:gd name="connsiteX125" fmla="*/ 1375023 w 2431732"/>
                  <a:gd name="connsiteY125" fmla="*/ 404270 h 2380297"/>
                  <a:gd name="connsiteX126" fmla="*/ 1309913 w 2431732"/>
                  <a:gd name="connsiteY126" fmla="*/ 379030 h 2380297"/>
                  <a:gd name="connsiteX127" fmla="*/ 930885 w 2431732"/>
                  <a:gd name="connsiteY127" fmla="*/ 379030 h 2380297"/>
                  <a:gd name="connsiteX128" fmla="*/ 894657 w 2431732"/>
                  <a:gd name="connsiteY128" fmla="*/ 385434 h 2380297"/>
                  <a:gd name="connsiteX129" fmla="*/ 871677 w 2431732"/>
                  <a:gd name="connsiteY129" fmla="*/ 404082 h 2380297"/>
                  <a:gd name="connsiteX130" fmla="*/ 863703 w 2431732"/>
                  <a:gd name="connsiteY130" fmla="*/ 430389 h 2380297"/>
                  <a:gd name="connsiteX131" fmla="*/ 880656 w 2431732"/>
                  <a:gd name="connsiteY131" fmla="*/ 467434 h 2380297"/>
                  <a:gd name="connsiteX132" fmla="*/ 922597 w 2431732"/>
                  <a:gd name="connsiteY132" fmla="*/ 485642 h 2380297"/>
                  <a:gd name="connsiteX133" fmla="*/ 952358 w 2431732"/>
                  <a:gd name="connsiteY133" fmla="*/ 493679 h 2380297"/>
                  <a:gd name="connsiteX134" fmla="*/ 965732 w 2431732"/>
                  <a:gd name="connsiteY134" fmla="*/ 501652 h 2380297"/>
                  <a:gd name="connsiteX135" fmla="*/ 969562 w 2431732"/>
                  <a:gd name="connsiteY135" fmla="*/ 512766 h 2380297"/>
                  <a:gd name="connsiteX136" fmla="*/ 960458 w 2431732"/>
                  <a:gd name="connsiteY136" fmla="*/ 530534 h 2380297"/>
                  <a:gd name="connsiteX137" fmla="*/ 933397 w 2431732"/>
                  <a:gd name="connsiteY137" fmla="*/ 538132 h 2380297"/>
                  <a:gd name="connsiteX138" fmla="*/ 906461 w 2431732"/>
                  <a:gd name="connsiteY138" fmla="*/ 529593 h 2380297"/>
                  <a:gd name="connsiteX139" fmla="*/ 893213 w 2431732"/>
                  <a:gd name="connsiteY139" fmla="*/ 502845 h 2380297"/>
                  <a:gd name="connsiteX140" fmla="*/ 857048 w 2431732"/>
                  <a:gd name="connsiteY140" fmla="*/ 506361 h 2380297"/>
                  <a:gd name="connsiteX141" fmla="*/ 879400 w 2431732"/>
                  <a:gd name="connsiteY141" fmla="*/ 553389 h 2380297"/>
                  <a:gd name="connsiteX142" fmla="*/ 933020 w 2431732"/>
                  <a:gd name="connsiteY142" fmla="*/ 569525 h 2380297"/>
                  <a:gd name="connsiteX143" fmla="*/ 973078 w 2431732"/>
                  <a:gd name="connsiteY143" fmla="*/ 562807 h 2380297"/>
                  <a:gd name="connsiteX144" fmla="*/ 997941 w 2431732"/>
                  <a:gd name="connsiteY144" fmla="*/ 542276 h 2380297"/>
                  <a:gd name="connsiteX145" fmla="*/ 1006732 w 2431732"/>
                  <a:gd name="connsiteY145" fmla="*/ 512640 h 2380297"/>
                  <a:gd name="connsiteX146" fmla="*/ 999386 w 2431732"/>
                  <a:gd name="connsiteY146" fmla="*/ 483319 h 2380297"/>
                  <a:gd name="connsiteX147" fmla="*/ 979043 w 2431732"/>
                  <a:gd name="connsiteY147" fmla="*/ 464608 h 2380297"/>
                  <a:gd name="connsiteX148" fmla="*/ 938922 w 2431732"/>
                  <a:gd name="connsiteY148" fmla="*/ 451360 h 2380297"/>
                  <a:gd name="connsiteX149" fmla="*/ 904766 w 2431732"/>
                  <a:gd name="connsiteY149" fmla="*/ 439054 h 2380297"/>
                  <a:gd name="connsiteX150" fmla="*/ 899240 w 2431732"/>
                  <a:gd name="connsiteY150" fmla="*/ 427878 h 2380297"/>
                  <a:gd name="connsiteX151" fmla="*/ 905142 w 2431732"/>
                  <a:gd name="connsiteY151" fmla="*/ 416451 h 2380297"/>
                  <a:gd name="connsiteX152" fmla="*/ 930508 w 2431732"/>
                  <a:gd name="connsiteY152" fmla="*/ 409795 h 2380297"/>
                  <a:gd name="connsiteX153" fmla="*/ 954053 w 2431732"/>
                  <a:gd name="connsiteY153" fmla="*/ 416011 h 2380297"/>
                  <a:gd name="connsiteX154" fmla="*/ 964288 w 2431732"/>
                  <a:gd name="connsiteY154" fmla="*/ 436417 h 2380297"/>
                  <a:gd name="connsiteX155" fmla="*/ 1001457 w 2431732"/>
                  <a:gd name="connsiteY155" fmla="*/ 434784 h 2380297"/>
                  <a:gd name="connsiteX156" fmla="*/ 983061 w 2431732"/>
                  <a:gd name="connsiteY156" fmla="*/ 394224 h 2380297"/>
                  <a:gd name="connsiteX157" fmla="*/ 930885 w 2431732"/>
                  <a:gd name="connsiteY157" fmla="*/ 379030 h 2380297"/>
                  <a:gd name="connsiteX158" fmla="*/ 408622 w 2431732"/>
                  <a:gd name="connsiteY158" fmla="*/ 144778 h 2380297"/>
                  <a:gd name="connsiteX159" fmla="*/ 2023110 w 2431732"/>
                  <a:gd name="connsiteY159" fmla="*/ 144778 h 2380297"/>
                  <a:gd name="connsiteX160" fmla="*/ 2431732 w 2431732"/>
                  <a:gd name="connsiteY160" fmla="*/ 801050 h 2380297"/>
                  <a:gd name="connsiteX161" fmla="*/ 0 w 2431732"/>
                  <a:gd name="connsiteY161" fmla="*/ 801050 h 2380297"/>
                  <a:gd name="connsiteX162" fmla="*/ 408622 w 2431732"/>
                  <a:gd name="connsiteY162" fmla="*/ 144778 h 2380297"/>
                  <a:gd name="connsiteX163" fmla="*/ 431483 w 2431732"/>
                  <a:gd name="connsiteY163" fmla="*/ 0 h 2380297"/>
                  <a:gd name="connsiteX164" fmla="*/ 1999298 w 2431732"/>
                  <a:gd name="connsiteY164" fmla="*/ 0 h 2380297"/>
                  <a:gd name="connsiteX165" fmla="*/ 1999298 w 2431732"/>
                  <a:gd name="connsiteY165" fmla="*/ 110490 h 2380297"/>
                  <a:gd name="connsiteX166" fmla="*/ 431483 w 2431732"/>
                  <a:gd name="connsiteY166" fmla="*/ 110490 h 2380297"/>
                  <a:gd name="connsiteX167" fmla="*/ 431483 w 2431732"/>
                  <a:gd name="connsiteY167"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908809 h 2380297"/>
                  <a:gd name="connsiteX42" fmla="*/ 384811 w 2431732"/>
                  <a:gd name="connsiteY42" fmla="*/ 1943099 h 2380297"/>
                  <a:gd name="connsiteX43" fmla="*/ 419101 w 2431732"/>
                  <a:gd name="connsiteY43" fmla="*/ 1943099 h 2380297"/>
                  <a:gd name="connsiteX44" fmla="*/ 1221106 w 2431732"/>
                  <a:gd name="connsiteY44" fmla="*/ 1943099 h 2380297"/>
                  <a:gd name="connsiteX45" fmla="*/ 1255396 w 2431732"/>
                  <a:gd name="connsiteY45" fmla="*/ 1943099 h 2380297"/>
                  <a:gd name="connsiteX46" fmla="*/ 1255396 w 2431732"/>
                  <a:gd name="connsiteY46" fmla="*/ 1908809 h 2380297"/>
                  <a:gd name="connsiteX47" fmla="*/ 1255396 w 2431732"/>
                  <a:gd name="connsiteY47" fmla="*/ 1073467 h 2380297"/>
                  <a:gd name="connsiteX48" fmla="*/ 384811 w 2431732"/>
                  <a:gd name="connsiteY48" fmla="*/ 1073467 h 2380297"/>
                  <a:gd name="connsiteX49" fmla="*/ 1496379 w 2431732"/>
                  <a:gd name="connsiteY49" fmla="*/ 998220 h 2380297"/>
                  <a:gd name="connsiteX50" fmla="*/ 2089786 w 2431732"/>
                  <a:gd name="connsiteY50" fmla="*/ 998220 h 2380297"/>
                  <a:gd name="connsiteX51" fmla="*/ 2089786 w 2431732"/>
                  <a:gd name="connsiteY51" fmla="*/ 1127760 h 2380297"/>
                  <a:gd name="connsiteX52" fmla="*/ 1496379 w 2431732"/>
                  <a:gd name="connsiteY52" fmla="*/ 1127760 h 2380297"/>
                  <a:gd name="connsiteX53" fmla="*/ 1496379 w 2431732"/>
                  <a:gd name="connsiteY53" fmla="*/ 998220 h 2380297"/>
                  <a:gd name="connsiteX54" fmla="*/ 1462089 w 2431732"/>
                  <a:gd name="connsiteY54" fmla="*/ 963929 h 2380297"/>
                  <a:gd name="connsiteX55" fmla="*/ 1462089 w 2431732"/>
                  <a:gd name="connsiteY55" fmla="*/ 1162049 h 2380297"/>
                  <a:gd name="connsiteX56" fmla="*/ 2124076 w 2431732"/>
                  <a:gd name="connsiteY56" fmla="*/ 1162049 h 2380297"/>
                  <a:gd name="connsiteX57" fmla="*/ 2124076 w 2431732"/>
                  <a:gd name="connsiteY57" fmla="*/ 963929 h 2380297"/>
                  <a:gd name="connsiteX58" fmla="*/ 1462089 w 2431732"/>
                  <a:gd name="connsiteY58" fmla="*/ 963929 h 2380297"/>
                  <a:gd name="connsiteX59" fmla="*/ 178119 w 2431732"/>
                  <a:gd name="connsiteY59" fmla="*/ 835342 h 2380297"/>
                  <a:gd name="connsiteX60" fmla="*/ 2252664 w 2431732"/>
                  <a:gd name="connsiteY60" fmla="*/ 835342 h 2380297"/>
                  <a:gd name="connsiteX61" fmla="*/ 2252664 w 2431732"/>
                  <a:gd name="connsiteY61" fmla="*/ 2180272 h 2380297"/>
                  <a:gd name="connsiteX62" fmla="*/ 2124076 w 2431732"/>
                  <a:gd name="connsiteY62" fmla="*/ 2180272 h 2380297"/>
                  <a:gd name="connsiteX63" fmla="*/ 2124076 w 2431732"/>
                  <a:gd name="connsiteY63" fmla="*/ 1269682 h 2380297"/>
                  <a:gd name="connsiteX64" fmla="*/ 2124076 w 2431732"/>
                  <a:gd name="connsiteY64" fmla="*/ 1235392 h 2380297"/>
                  <a:gd name="connsiteX65" fmla="*/ 2089786 w 2431732"/>
                  <a:gd name="connsiteY65" fmla="*/ 1235392 h 2380297"/>
                  <a:gd name="connsiteX66" fmla="*/ 1462089 w 2431732"/>
                  <a:gd name="connsiteY66" fmla="*/ 1235392 h 2380297"/>
                  <a:gd name="connsiteX67" fmla="*/ 1462089 w 2431732"/>
                  <a:gd name="connsiteY67" fmla="*/ 2180272 h 2380297"/>
                  <a:gd name="connsiteX68" fmla="*/ 178119 w 2431732"/>
                  <a:gd name="connsiteY68" fmla="*/ 2180272 h 2380297"/>
                  <a:gd name="connsiteX69" fmla="*/ 178119 w 2431732"/>
                  <a:gd name="connsiteY69" fmla="*/ 835342 h 2380297"/>
                  <a:gd name="connsiteX70" fmla="*/ 1465612 w 2431732"/>
                  <a:gd name="connsiteY70" fmla="*/ 413312 h 2380297"/>
                  <a:gd name="connsiteX71" fmla="*/ 1483569 w 2431732"/>
                  <a:gd name="connsiteY71" fmla="*/ 413312 h 2380297"/>
                  <a:gd name="connsiteX72" fmla="*/ 1510316 w 2431732"/>
                  <a:gd name="connsiteY72" fmla="*/ 414568 h 2380297"/>
                  <a:gd name="connsiteX73" fmla="*/ 1525259 w 2431732"/>
                  <a:gd name="connsiteY73" fmla="*/ 422730 h 2380297"/>
                  <a:gd name="connsiteX74" fmla="*/ 1531161 w 2431732"/>
                  <a:gd name="connsiteY74" fmla="*/ 439306 h 2380297"/>
                  <a:gd name="connsiteX75" fmla="*/ 1526954 w 2431732"/>
                  <a:gd name="connsiteY75" fmla="*/ 453621 h 2380297"/>
                  <a:gd name="connsiteX76" fmla="*/ 1515339 w 2431732"/>
                  <a:gd name="connsiteY76" fmla="*/ 462663 h 2380297"/>
                  <a:gd name="connsiteX77" fmla="*/ 1485955 w 2431732"/>
                  <a:gd name="connsiteY77" fmla="*/ 465551 h 2380297"/>
                  <a:gd name="connsiteX78" fmla="*/ 1465612 w 2431732"/>
                  <a:gd name="connsiteY78" fmla="*/ 465551 h 2380297"/>
                  <a:gd name="connsiteX79" fmla="*/ 1465612 w 2431732"/>
                  <a:gd name="connsiteY79" fmla="*/ 413312 h 2380297"/>
                  <a:gd name="connsiteX80" fmla="*/ 1310291 w 2431732"/>
                  <a:gd name="connsiteY80" fmla="*/ 410801 h 2380297"/>
                  <a:gd name="connsiteX81" fmla="*/ 1347147 w 2431732"/>
                  <a:gd name="connsiteY81" fmla="*/ 426372 h 2380297"/>
                  <a:gd name="connsiteX82" fmla="*/ 1361023 w 2431732"/>
                  <a:gd name="connsiteY82" fmla="*/ 473588 h 2380297"/>
                  <a:gd name="connsiteX83" fmla="*/ 1346770 w 2431732"/>
                  <a:gd name="connsiteY83" fmla="*/ 521620 h 2380297"/>
                  <a:gd name="connsiteX84" fmla="*/ 1310291 w 2431732"/>
                  <a:gd name="connsiteY84" fmla="*/ 537630 h 2380297"/>
                  <a:gd name="connsiteX85" fmla="*/ 1273623 w 2431732"/>
                  <a:gd name="connsiteY85" fmla="*/ 521494 h 2380297"/>
                  <a:gd name="connsiteX86" fmla="*/ 1259182 w 2431732"/>
                  <a:gd name="connsiteY86" fmla="*/ 474090 h 2380297"/>
                  <a:gd name="connsiteX87" fmla="*/ 1273247 w 2431732"/>
                  <a:gd name="connsiteY87" fmla="*/ 426560 h 2380297"/>
                  <a:gd name="connsiteX88" fmla="*/ 1310291 w 2431732"/>
                  <a:gd name="connsiteY88" fmla="*/ 410801 h 2380297"/>
                  <a:gd name="connsiteX89" fmla="*/ 1428441 w 2431732"/>
                  <a:gd name="connsiteY89" fmla="*/ 382169 h 2380297"/>
                  <a:gd name="connsiteX90" fmla="*/ 1428441 w 2431732"/>
                  <a:gd name="connsiteY90" fmla="*/ 566260 h 2380297"/>
                  <a:gd name="connsiteX91" fmla="*/ 1465611 w 2431732"/>
                  <a:gd name="connsiteY91" fmla="*/ 566260 h 2380297"/>
                  <a:gd name="connsiteX92" fmla="*/ 1465611 w 2431732"/>
                  <a:gd name="connsiteY92" fmla="*/ 496818 h 2380297"/>
                  <a:gd name="connsiteX93" fmla="*/ 1489846 w 2431732"/>
                  <a:gd name="connsiteY93" fmla="*/ 496818 h 2380297"/>
                  <a:gd name="connsiteX94" fmla="*/ 1528397 w 2431732"/>
                  <a:gd name="connsiteY94" fmla="*/ 494181 h 2380297"/>
                  <a:gd name="connsiteX95" fmla="*/ 1547673 w 2431732"/>
                  <a:gd name="connsiteY95" fmla="*/ 485453 h 2380297"/>
                  <a:gd name="connsiteX96" fmla="*/ 1563307 w 2431732"/>
                  <a:gd name="connsiteY96" fmla="*/ 467308 h 2380297"/>
                  <a:gd name="connsiteX97" fmla="*/ 1569460 w 2431732"/>
                  <a:gd name="connsiteY97" fmla="*/ 438803 h 2380297"/>
                  <a:gd name="connsiteX98" fmla="*/ 1558786 w 2431732"/>
                  <a:gd name="connsiteY98" fmla="*/ 402951 h 2380297"/>
                  <a:gd name="connsiteX99" fmla="*/ 1532290 w 2431732"/>
                  <a:gd name="connsiteY99" fmla="*/ 384932 h 2380297"/>
                  <a:gd name="connsiteX100" fmla="*/ 1488088 w 2431732"/>
                  <a:gd name="connsiteY100" fmla="*/ 382169 h 2380297"/>
                  <a:gd name="connsiteX101" fmla="*/ 1428441 w 2431732"/>
                  <a:gd name="connsiteY101" fmla="*/ 382169 h 2380297"/>
                  <a:gd name="connsiteX102" fmla="*/ 1038041 w 2431732"/>
                  <a:gd name="connsiteY102" fmla="*/ 382169 h 2380297"/>
                  <a:gd name="connsiteX103" fmla="*/ 1038041 w 2431732"/>
                  <a:gd name="connsiteY103" fmla="*/ 566260 h 2380297"/>
                  <a:gd name="connsiteX104" fmla="*/ 1075211 w 2431732"/>
                  <a:gd name="connsiteY104" fmla="*/ 566260 h 2380297"/>
                  <a:gd name="connsiteX105" fmla="*/ 1075211 w 2431732"/>
                  <a:gd name="connsiteY105" fmla="*/ 485767 h 2380297"/>
                  <a:gd name="connsiteX106" fmla="*/ 1148044 w 2431732"/>
                  <a:gd name="connsiteY106" fmla="*/ 485767 h 2380297"/>
                  <a:gd name="connsiteX107" fmla="*/ 1148044 w 2431732"/>
                  <a:gd name="connsiteY107" fmla="*/ 566260 h 2380297"/>
                  <a:gd name="connsiteX108" fmla="*/ 1185214 w 2431732"/>
                  <a:gd name="connsiteY108" fmla="*/ 566260 h 2380297"/>
                  <a:gd name="connsiteX109" fmla="*/ 1185214 w 2431732"/>
                  <a:gd name="connsiteY109" fmla="*/ 382169 h 2380297"/>
                  <a:gd name="connsiteX110" fmla="*/ 1148044 w 2431732"/>
                  <a:gd name="connsiteY110" fmla="*/ 382169 h 2380297"/>
                  <a:gd name="connsiteX111" fmla="*/ 1148044 w 2431732"/>
                  <a:gd name="connsiteY111" fmla="*/ 454625 h 2380297"/>
                  <a:gd name="connsiteX112" fmla="*/ 1075211 w 2431732"/>
                  <a:gd name="connsiteY112" fmla="*/ 454625 h 2380297"/>
                  <a:gd name="connsiteX113" fmla="*/ 1075211 w 2431732"/>
                  <a:gd name="connsiteY113" fmla="*/ 382169 h 2380297"/>
                  <a:gd name="connsiteX114" fmla="*/ 1038041 w 2431732"/>
                  <a:gd name="connsiteY114" fmla="*/ 382169 h 2380297"/>
                  <a:gd name="connsiteX115" fmla="*/ 1309913 w 2431732"/>
                  <a:gd name="connsiteY115" fmla="*/ 379030 h 2380297"/>
                  <a:gd name="connsiteX116" fmla="*/ 1270232 w 2431732"/>
                  <a:gd name="connsiteY116" fmla="*/ 386313 h 2380297"/>
                  <a:gd name="connsiteX117" fmla="*/ 1246436 w 2431732"/>
                  <a:gd name="connsiteY117" fmla="*/ 402889 h 2380297"/>
                  <a:gd name="connsiteX118" fmla="*/ 1229295 w 2431732"/>
                  <a:gd name="connsiteY118" fmla="*/ 428129 h 2380297"/>
                  <a:gd name="connsiteX119" fmla="*/ 1220881 w 2431732"/>
                  <a:gd name="connsiteY119" fmla="*/ 475345 h 2380297"/>
                  <a:gd name="connsiteX120" fmla="*/ 1245117 w 2431732"/>
                  <a:gd name="connsiteY120" fmla="*/ 544348 h 2380297"/>
                  <a:gd name="connsiteX121" fmla="*/ 1310415 w 2431732"/>
                  <a:gd name="connsiteY121" fmla="*/ 569399 h 2380297"/>
                  <a:gd name="connsiteX122" fmla="*/ 1375211 w 2431732"/>
                  <a:gd name="connsiteY122" fmla="*/ 544222 h 2380297"/>
                  <a:gd name="connsiteX123" fmla="*/ 1399447 w 2431732"/>
                  <a:gd name="connsiteY123" fmla="*/ 474466 h 2380297"/>
                  <a:gd name="connsiteX124" fmla="*/ 1375023 w 2431732"/>
                  <a:gd name="connsiteY124" fmla="*/ 404270 h 2380297"/>
                  <a:gd name="connsiteX125" fmla="*/ 1309913 w 2431732"/>
                  <a:gd name="connsiteY125" fmla="*/ 379030 h 2380297"/>
                  <a:gd name="connsiteX126" fmla="*/ 930885 w 2431732"/>
                  <a:gd name="connsiteY126" fmla="*/ 379030 h 2380297"/>
                  <a:gd name="connsiteX127" fmla="*/ 894657 w 2431732"/>
                  <a:gd name="connsiteY127" fmla="*/ 385434 h 2380297"/>
                  <a:gd name="connsiteX128" fmla="*/ 871677 w 2431732"/>
                  <a:gd name="connsiteY128" fmla="*/ 404082 h 2380297"/>
                  <a:gd name="connsiteX129" fmla="*/ 863703 w 2431732"/>
                  <a:gd name="connsiteY129" fmla="*/ 430389 h 2380297"/>
                  <a:gd name="connsiteX130" fmla="*/ 880656 w 2431732"/>
                  <a:gd name="connsiteY130" fmla="*/ 467434 h 2380297"/>
                  <a:gd name="connsiteX131" fmla="*/ 922597 w 2431732"/>
                  <a:gd name="connsiteY131" fmla="*/ 485642 h 2380297"/>
                  <a:gd name="connsiteX132" fmla="*/ 952358 w 2431732"/>
                  <a:gd name="connsiteY132" fmla="*/ 493679 h 2380297"/>
                  <a:gd name="connsiteX133" fmla="*/ 965732 w 2431732"/>
                  <a:gd name="connsiteY133" fmla="*/ 501652 h 2380297"/>
                  <a:gd name="connsiteX134" fmla="*/ 969562 w 2431732"/>
                  <a:gd name="connsiteY134" fmla="*/ 512766 h 2380297"/>
                  <a:gd name="connsiteX135" fmla="*/ 960458 w 2431732"/>
                  <a:gd name="connsiteY135" fmla="*/ 530534 h 2380297"/>
                  <a:gd name="connsiteX136" fmla="*/ 933397 w 2431732"/>
                  <a:gd name="connsiteY136" fmla="*/ 538132 h 2380297"/>
                  <a:gd name="connsiteX137" fmla="*/ 906461 w 2431732"/>
                  <a:gd name="connsiteY137" fmla="*/ 529593 h 2380297"/>
                  <a:gd name="connsiteX138" fmla="*/ 893213 w 2431732"/>
                  <a:gd name="connsiteY138" fmla="*/ 502845 h 2380297"/>
                  <a:gd name="connsiteX139" fmla="*/ 857048 w 2431732"/>
                  <a:gd name="connsiteY139" fmla="*/ 506361 h 2380297"/>
                  <a:gd name="connsiteX140" fmla="*/ 879400 w 2431732"/>
                  <a:gd name="connsiteY140" fmla="*/ 553389 h 2380297"/>
                  <a:gd name="connsiteX141" fmla="*/ 933020 w 2431732"/>
                  <a:gd name="connsiteY141" fmla="*/ 569525 h 2380297"/>
                  <a:gd name="connsiteX142" fmla="*/ 973078 w 2431732"/>
                  <a:gd name="connsiteY142" fmla="*/ 562807 h 2380297"/>
                  <a:gd name="connsiteX143" fmla="*/ 997941 w 2431732"/>
                  <a:gd name="connsiteY143" fmla="*/ 542276 h 2380297"/>
                  <a:gd name="connsiteX144" fmla="*/ 1006732 w 2431732"/>
                  <a:gd name="connsiteY144" fmla="*/ 512640 h 2380297"/>
                  <a:gd name="connsiteX145" fmla="*/ 999386 w 2431732"/>
                  <a:gd name="connsiteY145" fmla="*/ 483319 h 2380297"/>
                  <a:gd name="connsiteX146" fmla="*/ 979043 w 2431732"/>
                  <a:gd name="connsiteY146" fmla="*/ 464608 h 2380297"/>
                  <a:gd name="connsiteX147" fmla="*/ 938922 w 2431732"/>
                  <a:gd name="connsiteY147" fmla="*/ 451360 h 2380297"/>
                  <a:gd name="connsiteX148" fmla="*/ 904766 w 2431732"/>
                  <a:gd name="connsiteY148" fmla="*/ 439054 h 2380297"/>
                  <a:gd name="connsiteX149" fmla="*/ 899240 w 2431732"/>
                  <a:gd name="connsiteY149" fmla="*/ 427878 h 2380297"/>
                  <a:gd name="connsiteX150" fmla="*/ 905142 w 2431732"/>
                  <a:gd name="connsiteY150" fmla="*/ 416451 h 2380297"/>
                  <a:gd name="connsiteX151" fmla="*/ 930508 w 2431732"/>
                  <a:gd name="connsiteY151" fmla="*/ 409795 h 2380297"/>
                  <a:gd name="connsiteX152" fmla="*/ 954053 w 2431732"/>
                  <a:gd name="connsiteY152" fmla="*/ 416011 h 2380297"/>
                  <a:gd name="connsiteX153" fmla="*/ 964288 w 2431732"/>
                  <a:gd name="connsiteY153" fmla="*/ 436417 h 2380297"/>
                  <a:gd name="connsiteX154" fmla="*/ 1001457 w 2431732"/>
                  <a:gd name="connsiteY154" fmla="*/ 434784 h 2380297"/>
                  <a:gd name="connsiteX155" fmla="*/ 983061 w 2431732"/>
                  <a:gd name="connsiteY155" fmla="*/ 394224 h 2380297"/>
                  <a:gd name="connsiteX156" fmla="*/ 930885 w 2431732"/>
                  <a:gd name="connsiteY156" fmla="*/ 379030 h 2380297"/>
                  <a:gd name="connsiteX157" fmla="*/ 408622 w 2431732"/>
                  <a:gd name="connsiteY157" fmla="*/ 144778 h 2380297"/>
                  <a:gd name="connsiteX158" fmla="*/ 2023110 w 2431732"/>
                  <a:gd name="connsiteY158" fmla="*/ 144778 h 2380297"/>
                  <a:gd name="connsiteX159" fmla="*/ 2431732 w 2431732"/>
                  <a:gd name="connsiteY159" fmla="*/ 801050 h 2380297"/>
                  <a:gd name="connsiteX160" fmla="*/ 0 w 2431732"/>
                  <a:gd name="connsiteY160" fmla="*/ 801050 h 2380297"/>
                  <a:gd name="connsiteX161" fmla="*/ 408622 w 2431732"/>
                  <a:gd name="connsiteY161" fmla="*/ 144778 h 2380297"/>
                  <a:gd name="connsiteX162" fmla="*/ 431483 w 2431732"/>
                  <a:gd name="connsiteY162" fmla="*/ 0 h 2380297"/>
                  <a:gd name="connsiteX163" fmla="*/ 1999298 w 2431732"/>
                  <a:gd name="connsiteY163" fmla="*/ 0 h 2380297"/>
                  <a:gd name="connsiteX164" fmla="*/ 1999298 w 2431732"/>
                  <a:gd name="connsiteY164" fmla="*/ 110490 h 2380297"/>
                  <a:gd name="connsiteX165" fmla="*/ 431483 w 2431732"/>
                  <a:gd name="connsiteY165" fmla="*/ 110490 h 2380297"/>
                  <a:gd name="connsiteX166" fmla="*/ 431483 w 2431732"/>
                  <a:gd name="connsiteY166"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908809 h 2380297"/>
                  <a:gd name="connsiteX42" fmla="*/ 384811 w 2431732"/>
                  <a:gd name="connsiteY42" fmla="*/ 1943099 h 2380297"/>
                  <a:gd name="connsiteX43" fmla="*/ 419101 w 2431732"/>
                  <a:gd name="connsiteY43" fmla="*/ 1943099 h 2380297"/>
                  <a:gd name="connsiteX44" fmla="*/ 1221106 w 2431732"/>
                  <a:gd name="connsiteY44" fmla="*/ 1943099 h 2380297"/>
                  <a:gd name="connsiteX45" fmla="*/ 1255396 w 2431732"/>
                  <a:gd name="connsiteY45" fmla="*/ 1943099 h 2380297"/>
                  <a:gd name="connsiteX46" fmla="*/ 1255396 w 2431732"/>
                  <a:gd name="connsiteY46" fmla="*/ 1908809 h 2380297"/>
                  <a:gd name="connsiteX47" fmla="*/ 1255396 w 2431732"/>
                  <a:gd name="connsiteY47" fmla="*/ 1073467 h 2380297"/>
                  <a:gd name="connsiteX48" fmla="*/ 384811 w 2431732"/>
                  <a:gd name="connsiteY48" fmla="*/ 1073467 h 2380297"/>
                  <a:gd name="connsiteX49" fmla="*/ 1496379 w 2431732"/>
                  <a:gd name="connsiteY49" fmla="*/ 998220 h 2380297"/>
                  <a:gd name="connsiteX50" fmla="*/ 2089786 w 2431732"/>
                  <a:gd name="connsiteY50" fmla="*/ 998220 h 2380297"/>
                  <a:gd name="connsiteX51" fmla="*/ 2089786 w 2431732"/>
                  <a:gd name="connsiteY51" fmla="*/ 1127760 h 2380297"/>
                  <a:gd name="connsiteX52" fmla="*/ 1496379 w 2431732"/>
                  <a:gd name="connsiteY52" fmla="*/ 1127760 h 2380297"/>
                  <a:gd name="connsiteX53" fmla="*/ 1496379 w 2431732"/>
                  <a:gd name="connsiteY53" fmla="*/ 998220 h 2380297"/>
                  <a:gd name="connsiteX54" fmla="*/ 1462089 w 2431732"/>
                  <a:gd name="connsiteY54" fmla="*/ 963929 h 2380297"/>
                  <a:gd name="connsiteX55" fmla="*/ 1462089 w 2431732"/>
                  <a:gd name="connsiteY55" fmla="*/ 1162049 h 2380297"/>
                  <a:gd name="connsiteX56" fmla="*/ 2124076 w 2431732"/>
                  <a:gd name="connsiteY56" fmla="*/ 1162049 h 2380297"/>
                  <a:gd name="connsiteX57" fmla="*/ 2124076 w 2431732"/>
                  <a:gd name="connsiteY57" fmla="*/ 963929 h 2380297"/>
                  <a:gd name="connsiteX58" fmla="*/ 1462089 w 2431732"/>
                  <a:gd name="connsiteY58" fmla="*/ 963929 h 2380297"/>
                  <a:gd name="connsiteX59" fmla="*/ 178119 w 2431732"/>
                  <a:gd name="connsiteY59" fmla="*/ 835342 h 2380297"/>
                  <a:gd name="connsiteX60" fmla="*/ 2252664 w 2431732"/>
                  <a:gd name="connsiteY60" fmla="*/ 835342 h 2380297"/>
                  <a:gd name="connsiteX61" fmla="*/ 2252664 w 2431732"/>
                  <a:gd name="connsiteY61" fmla="*/ 2180272 h 2380297"/>
                  <a:gd name="connsiteX62" fmla="*/ 2124076 w 2431732"/>
                  <a:gd name="connsiteY62" fmla="*/ 2180272 h 2380297"/>
                  <a:gd name="connsiteX63" fmla="*/ 2124076 w 2431732"/>
                  <a:gd name="connsiteY63" fmla="*/ 1235392 h 2380297"/>
                  <a:gd name="connsiteX64" fmla="*/ 2089786 w 2431732"/>
                  <a:gd name="connsiteY64" fmla="*/ 1235392 h 2380297"/>
                  <a:gd name="connsiteX65" fmla="*/ 1462089 w 2431732"/>
                  <a:gd name="connsiteY65" fmla="*/ 1235392 h 2380297"/>
                  <a:gd name="connsiteX66" fmla="*/ 1462089 w 2431732"/>
                  <a:gd name="connsiteY66" fmla="*/ 2180272 h 2380297"/>
                  <a:gd name="connsiteX67" fmla="*/ 178119 w 2431732"/>
                  <a:gd name="connsiteY67" fmla="*/ 2180272 h 2380297"/>
                  <a:gd name="connsiteX68" fmla="*/ 178119 w 2431732"/>
                  <a:gd name="connsiteY68" fmla="*/ 835342 h 2380297"/>
                  <a:gd name="connsiteX69" fmla="*/ 1465612 w 2431732"/>
                  <a:gd name="connsiteY69" fmla="*/ 413312 h 2380297"/>
                  <a:gd name="connsiteX70" fmla="*/ 1483569 w 2431732"/>
                  <a:gd name="connsiteY70" fmla="*/ 413312 h 2380297"/>
                  <a:gd name="connsiteX71" fmla="*/ 1510316 w 2431732"/>
                  <a:gd name="connsiteY71" fmla="*/ 414568 h 2380297"/>
                  <a:gd name="connsiteX72" fmla="*/ 1525259 w 2431732"/>
                  <a:gd name="connsiteY72" fmla="*/ 422730 h 2380297"/>
                  <a:gd name="connsiteX73" fmla="*/ 1531161 w 2431732"/>
                  <a:gd name="connsiteY73" fmla="*/ 439306 h 2380297"/>
                  <a:gd name="connsiteX74" fmla="*/ 1526954 w 2431732"/>
                  <a:gd name="connsiteY74" fmla="*/ 453621 h 2380297"/>
                  <a:gd name="connsiteX75" fmla="*/ 1515339 w 2431732"/>
                  <a:gd name="connsiteY75" fmla="*/ 462663 h 2380297"/>
                  <a:gd name="connsiteX76" fmla="*/ 1485955 w 2431732"/>
                  <a:gd name="connsiteY76" fmla="*/ 465551 h 2380297"/>
                  <a:gd name="connsiteX77" fmla="*/ 1465612 w 2431732"/>
                  <a:gd name="connsiteY77" fmla="*/ 465551 h 2380297"/>
                  <a:gd name="connsiteX78" fmla="*/ 1465612 w 2431732"/>
                  <a:gd name="connsiteY78" fmla="*/ 413312 h 2380297"/>
                  <a:gd name="connsiteX79" fmla="*/ 1310291 w 2431732"/>
                  <a:gd name="connsiteY79" fmla="*/ 410801 h 2380297"/>
                  <a:gd name="connsiteX80" fmla="*/ 1347147 w 2431732"/>
                  <a:gd name="connsiteY80" fmla="*/ 426372 h 2380297"/>
                  <a:gd name="connsiteX81" fmla="*/ 1361023 w 2431732"/>
                  <a:gd name="connsiteY81" fmla="*/ 473588 h 2380297"/>
                  <a:gd name="connsiteX82" fmla="*/ 1346770 w 2431732"/>
                  <a:gd name="connsiteY82" fmla="*/ 521620 h 2380297"/>
                  <a:gd name="connsiteX83" fmla="*/ 1310291 w 2431732"/>
                  <a:gd name="connsiteY83" fmla="*/ 537630 h 2380297"/>
                  <a:gd name="connsiteX84" fmla="*/ 1273623 w 2431732"/>
                  <a:gd name="connsiteY84" fmla="*/ 521494 h 2380297"/>
                  <a:gd name="connsiteX85" fmla="*/ 1259182 w 2431732"/>
                  <a:gd name="connsiteY85" fmla="*/ 474090 h 2380297"/>
                  <a:gd name="connsiteX86" fmla="*/ 1273247 w 2431732"/>
                  <a:gd name="connsiteY86" fmla="*/ 426560 h 2380297"/>
                  <a:gd name="connsiteX87" fmla="*/ 1310291 w 2431732"/>
                  <a:gd name="connsiteY87" fmla="*/ 410801 h 2380297"/>
                  <a:gd name="connsiteX88" fmla="*/ 1428441 w 2431732"/>
                  <a:gd name="connsiteY88" fmla="*/ 382169 h 2380297"/>
                  <a:gd name="connsiteX89" fmla="*/ 1428441 w 2431732"/>
                  <a:gd name="connsiteY89" fmla="*/ 566260 h 2380297"/>
                  <a:gd name="connsiteX90" fmla="*/ 1465611 w 2431732"/>
                  <a:gd name="connsiteY90" fmla="*/ 566260 h 2380297"/>
                  <a:gd name="connsiteX91" fmla="*/ 1465611 w 2431732"/>
                  <a:gd name="connsiteY91" fmla="*/ 496818 h 2380297"/>
                  <a:gd name="connsiteX92" fmla="*/ 1489846 w 2431732"/>
                  <a:gd name="connsiteY92" fmla="*/ 496818 h 2380297"/>
                  <a:gd name="connsiteX93" fmla="*/ 1528397 w 2431732"/>
                  <a:gd name="connsiteY93" fmla="*/ 494181 h 2380297"/>
                  <a:gd name="connsiteX94" fmla="*/ 1547673 w 2431732"/>
                  <a:gd name="connsiteY94" fmla="*/ 485453 h 2380297"/>
                  <a:gd name="connsiteX95" fmla="*/ 1563307 w 2431732"/>
                  <a:gd name="connsiteY95" fmla="*/ 467308 h 2380297"/>
                  <a:gd name="connsiteX96" fmla="*/ 1569460 w 2431732"/>
                  <a:gd name="connsiteY96" fmla="*/ 438803 h 2380297"/>
                  <a:gd name="connsiteX97" fmla="*/ 1558786 w 2431732"/>
                  <a:gd name="connsiteY97" fmla="*/ 402951 h 2380297"/>
                  <a:gd name="connsiteX98" fmla="*/ 1532290 w 2431732"/>
                  <a:gd name="connsiteY98" fmla="*/ 384932 h 2380297"/>
                  <a:gd name="connsiteX99" fmla="*/ 1488088 w 2431732"/>
                  <a:gd name="connsiteY99" fmla="*/ 382169 h 2380297"/>
                  <a:gd name="connsiteX100" fmla="*/ 1428441 w 2431732"/>
                  <a:gd name="connsiteY100" fmla="*/ 382169 h 2380297"/>
                  <a:gd name="connsiteX101" fmla="*/ 1038041 w 2431732"/>
                  <a:gd name="connsiteY101" fmla="*/ 382169 h 2380297"/>
                  <a:gd name="connsiteX102" fmla="*/ 1038041 w 2431732"/>
                  <a:gd name="connsiteY102" fmla="*/ 566260 h 2380297"/>
                  <a:gd name="connsiteX103" fmla="*/ 1075211 w 2431732"/>
                  <a:gd name="connsiteY103" fmla="*/ 566260 h 2380297"/>
                  <a:gd name="connsiteX104" fmla="*/ 1075211 w 2431732"/>
                  <a:gd name="connsiteY104" fmla="*/ 485767 h 2380297"/>
                  <a:gd name="connsiteX105" fmla="*/ 1148044 w 2431732"/>
                  <a:gd name="connsiteY105" fmla="*/ 485767 h 2380297"/>
                  <a:gd name="connsiteX106" fmla="*/ 1148044 w 2431732"/>
                  <a:gd name="connsiteY106" fmla="*/ 566260 h 2380297"/>
                  <a:gd name="connsiteX107" fmla="*/ 1185214 w 2431732"/>
                  <a:gd name="connsiteY107" fmla="*/ 566260 h 2380297"/>
                  <a:gd name="connsiteX108" fmla="*/ 1185214 w 2431732"/>
                  <a:gd name="connsiteY108" fmla="*/ 382169 h 2380297"/>
                  <a:gd name="connsiteX109" fmla="*/ 1148044 w 2431732"/>
                  <a:gd name="connsiteY109" fmla="*/ 382169 h 2380297"/>
                  <a:gd name="connsiteX110" fmla="*/ 1148044 w 2431732"/>
                  <a:gd name="connsiteY110" fmla="*/ 454625 h 2380297"/>
                  <a:gd name="connsiteX111" fmla="*/ 1075211 w 2431732"/>
                  <a:gd name="connsiteY111" fmla="*/ 454625 h 2380297"/>
                  <a:gd name="connsiteX112" fmla="*/ 1075211 w 2431732"/>
                  <a:gd name="connsiteY112" fmla="*/ 382169 h 2380297"/>
                  <a:gd name="connsiteX113" fmla="*/ 1038041 w 2431732"/>
                  <a:gd name="connsiteY113" fmla="*/ 382169 h 2380297"/>
                  <a:gd name="connsiteX114" fmla="*/ 1309913 w 2431732"/>
                  <a:gd name="connsiteY114" fmla="*/ 379030 h 2380297"/>
                  <a:gd name="connsiteX115" fmla="*/ 1270232 w 2431732"/>
                  <a:gd name="connsiteY115" fmla="*/ 386313 h 2380297"/>
                  <a:gd name="connsiteX116" fmla="*/ 1246436 w 2431732"/>
                  <a:gd name="connsiteY116" fmla="*/ 402889 h 2380297"/>
                  <a:gd name="connsiteX117" fmla="*/ 1229295 w 2431732"/>
                  <a:gd name="connsiteY117" fmla="*/ 428129 h 2380297"/>
                  <a:gd name="connsiteX118" fmla="*/ 1220881 w 2431732"/>
                  <a:gd name="connsiteY118" fmla="*/ 475345 h 2380297"/>
                  <a:gd name="connsiteX119" fmla="*/ 1245117 w 2431732"/>
                  <a:gd name="connsiteY119" fmla="*/ 544348 h 2380297"/>
                  <a:gd name="connsiteX120" fmla="*/ 1310415 w 2431732"/>
                  <a:gd name="connsiteY120" fmla="*/ 569399 h 2380297"/>
                  <a:gd name="connsiteX121" fmla="*/ 1375211 w 2431732"/>
                  <a:gd name="connsiteY121" fmla="*/ 544222 h 2380297"/>
                  <a:gd name="connsiteX122" fmla="*/ 1399447 w 2431732"/>
                  <a:gd name="connsiteY122" fmla="*/ 474466 h 2380297"/>
                  <a:gd name="connsiteX123" fmla="*/ 1375023 w 2431732"/>
                  <a:gd name="connsiteY123" fmla="*/ 404270 h 2380297"/>
                  <a:gd name="connsiteX124" fmla="*/ 1309913 w 2431732"/>
                  <a:gd name="connsiteY124" fmla="*/ 379030 h 2380297"/>
                  <a:gd name="connsiteX125" fmla="*/ 930885 w 2431732"/>
                  <a:gd name="connsiteY125" fmla="*/ 379030 h 2380297"/>
                  <a:gd name="connsiteX126" fmla="*/ 894657 w 2431732"/>
                  <a:gd name="connsiteY126" fmla="*/ 385434 h 2380297"/>
                  <a:gd name="connsiteX127" fmla="*/ 871677 w 2431732"/>
                  <a:gd name="connsiteY127" fmla="*/ 404082 h 2380297"/>
                  <a:gd name="connsiteX128" fmla="*/ 863703 w 2431732"/>
                  <a:gd name="connsiteY128" fmla="*/ 430389 h 2380297"/>
                  <a:gd name="connsiteX129" fmla="*/ 880656 w 2431732"/>
                  <a:gd name="connsiteY129" fmla="*/ 467434 h 2380297"/>
                  <a:gd name="connsiteX130" fmla="*/ 922597 w 2431732"/>
                  <a:gd name="connsiteY130" fmla="*/ 485642 h 2380297"/>
                  <a:gd name="connsiteX131" fmla="*/ 952358 w 2431732"/>
                  <a:gd name="connsiteY131" fmla="*/ 493679 h 2380297"/>
                  <a:gd name="connsiteX132" fmla="*/ 965732 w 2431732"/>
                  <a:gd name="connsiteY132" fmla="*/ 501652 h 2380297"/>
                  <a:gd name="connsiteX133" fmla="*/ 969562 w 2431732"/>
                  <a:gd name="connsiteY133" fmla="*/ 512766 h 2380297"/>
                  <a:gd name="connsiteX134" fmla="*/ 960458 w 2431732"/>
                  <a:gd name="connsiteY134" fmla="*/ 530534 h 2380297"/>
                  <a:gd name="connsiteX135" fmla="*/ 933397 w 2431732"/>
                  <a:gd name="connsiteY135" fmla="*/ 538132 h 2380297"/>
                  <a:gd name="connsiteX136" fmla="*/ 906461 w 2431732"/>
                  <a:gd name="connsiteY136" fmla="*/ 529593 h 2380297"/>
                  <a:gd name="connsiteX137" fmla="*/ 893213 w 2431732"/>
                  <a:gd name="connsiteY137" fmla="*/ 502845 h 2380297"/>
                  <a:gd name="connsiteX138" fmla="*/ 857048 w 2431732"/>
                  <a:gd name="connsiteY138" fmla="*/ 506361 h 2380297"/>
                  <a:gd name="connsiteX139" fmla="*/ 879400 w 2431732"/>
                  <a:gd name="connsiteY139" fmla="*/ 553389 h 2380297"/>
                  <a:gd name="connsiteX140" fmla="*/ 933020 w 2431732"/>
                  <a:gd name="connsiteY140" fmla="*/ 569525 h 2380297"/>
                  <a:gd name="connsiteX141" fmla="*/ 973078 w 2431732"/>
                  <a:gd name="connsiteY141" fmla="*/ 562807 h 2380297"/>
                  <a:gd name="connsiteX142" fmla="*/ 997941 w 2431732"/>
                  <a:gd name="connsiteY142" fmla="*/ 542276 h 2380297"/>
                  <a:gd name="connsiteX143" fmla="*/ 1006732 w 2431732"/>
                  <a:gd name="connsiteY143" fmla="*/ 512640 h 2380297"/>
                  <a:gd name="connsiteX144" fmla="*/ 999386 w 2431732"/>
                  <a:gd name="connsiteY144" fmla="*/ 483319 h 2380297"/>
                  <a:gd name="connsiteX145" fmla="*/ 979043 w 2431732"/>
                  <a:gd name="connsiteY145" fmla="*/ 464608 h 2380297"/>
                  <a:gd name="connsiteX146" fmla="*/ 938922 w 2431732"/>
                  <a:gd name="connsiteY146" fmla="*/ 451360 h 2380297"/>
                  <a:gd name="connsiteX147" fmla="*/ 904766 w 2431732"/>
                  <a:gd name="connsiteY147" fmla="*/ 439054 h 2380297"/>
                  <a:gd name="connsiteX148" fmla="*/ 899240 w 2431732"/>
                  <a:gd name="connsiteY148" fmla="*/ 427878 h 2380297"/>
                  <a:gd name="connsiteX149" fmla="*/ 905142 w 2431732"/>
                  <a:gd name="connsiteY149" fmla="*/ 416451 h 2380297"/>
                  <a:gd name="connsiteX150" fmla="*/ 930508 w 2431732"/>
                  <a:gd name="connsiteY150" fmla="*/ 409795 h 2380297"/>
                  <a:gd name="connsiteX151" fmla="*/ 954053 w 2431732"/>
                  <a:gd name="connsiteY151" fmla="*/ 416011 h 2380297"/>
                  <a:gd name="connsiteX152" fmla="*/ 964288 w 2431732"/>
                  <a:gd name="connsiteY152" fmla="*/ 436417 h 2380297"/>
                  <a:gd name="connsiteX153" fmla="*/ 1001457 w 2431732"/>
                  <a:gd name="connsiteY153" fmla="*/ 434784 h 2380297"/>
                  <a:gd name="connsiteX154" fmla="*/ 983061 w 2431732"/>
                  <a:gd name="connsiteY154" fmla="*/ 394224 h 2380297"/>
                  <a:gd name="connsiteX155" fmla="*/ 930885 w 2431732"/>
                  <a:gd name="connsiteY155" fmla="*/ 379030 h 2380297"/>
                  <a:gd name="connsiteX156" fmla="*/ 408622 w 2431732"/>
                  <a:gd name="connsiteY156" fmla="*/ 144778 h 2380297"/>
                  <a:gd name="connsiteX157" fmla="*/ 2023110 w 2431732"/>
                  <a:gd name="connsiteY157" fmla="*/ 144778 h 2380297"/>
                  <a:gd name="connsiteX158" fmla="*/ 2431732 w 2431732"/>
                  <a:gd name="connsiteY158" fmla="*/ 801050 h 2380297"/>
                  <a:gd name="connsiteX159" fmla="*/ 0 w 2431732"/>
                  <a:gd name="connsiteY159" fmla="*/ 801050 h 2380297"/>
                  <a:gd name="connsiteX160" fmla="*/ 408622 w 2431732"/>
                  <a:gd name="connsiteY160" fmla="*/ 144778 h 2380297"/>
                  <a:gd name="connsiteX161" fmla="*/ 431483 w 2431732"/>
                  <a:gd name="connsiteY161" fmla="*/ 0 h 2380297"/>
                  <a:gd name="connsiteX162" fmla="*/ 1999298 w 2431732"/>
                  <a:gd name="connsiteY162" fmla="*/ 0 h 2380297"/>
                  <a:gd name="connsiteX163" fmla="*/ 1999298 w 2431732"/>
                  <a:gd name="connsiteY163" fmla="*/ 110490 h 2380297"/>
                  <a:gd name="connsiteX164" fmla="*/ 431483 w 2431732"/>
                  <a:gd name="connsiteY164" fmla="*/ 110490 h 2380297"/>
                  <a:gd name="connsiteX165" fmla="*/ 431483 w 2431732"/>
                  <a:gd name="connsiteY165"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908809 h 2380297"/>
                  <a:gd name="connsiteX42" fmla="*/ 384811 w 2431732"/>
                  <a:gd name="connsiteY42" fmla="*/ 1943099 h 2380297"/>
                  <a:gd name="connsiteX43" fmla="*/ 419101 w 2431732"/>
                  <a:gd name="connsiteY43" fmla="*/ 1943099 h 2380297"/>
                  <a:gd name="connsiteX44" fmla="*/ 1221106 w 2431732"/>
                  <a:gd name="connsiteY44" fmla="*/ 1943099 h 2380297"/>
                  <a:gd name="connsiteX45" fmla="*/ 1255396 w 2431732"/>
                  <a:gd name="connsiteY45" fmla="*/ 1943099 h 2380297"/>
                  <a:gd name="connsiteX46" fmla="*/ 1255396 w 2431732"/>
                  <a:gd name="connsiteY46" fmla="*/ 1908809 h 2380297"/>
                  <a:gd name="connsiteX47" fmla="*/ 1255396 w 2431732"/>
                  <a:gd name="connsiteY47" fmla="*/ 1073467 h 2380297"/>
                  <a:gd name="connsiteX48" fmla="*/ 384811 w 2431732"/>
                  <a:gd name="connsiteY48" fmla="*/ 1073467 h 2380297"/>
                  <a:gd name="connsiteX49" fmla="*/ 1496379 w 2431732"/>
                  <a:gd name="connsiteY49" fmla="*/ 998220 h 2380297"/>
                  <a:gd name="connsiteX50" fmla="*/ 2089786 w 2431732"/>
                  <a:gd name="connsiteY50" fmla="*/ 998220 h 2380297"/>
                  <a:gd name="connsiteX51" fmla="*/ 2089786 w 2431732"/>
                  <a:gd name="connsiteY51" fmla="*/ 1127760 h 2380297"/>
                  <a:gd name="connsiteX52" fmla="*/ 1496379 w 2431732"/>
                  <a:gd name="connsiteY52" fmla="*/ 1127760 h 2380297"/>
                  <a:gd name="connsiteX53" fmla="*/ 1496379 w 2431732"/>
                  <a:gd name="connsiteY53" fmla="*/ 998220 h 2380297"/>
                  <a:gd name="connsiteX54" fmla="*/ 1462089 w 2431732"/>
                  <a:gd name="connsiteY54" fmla="*/ 963929 h 2380297"/>
                  <a:gd name="connsiteX55" fmla="*/ 1462089 w 2431732"/>
                  <a:gd name="connsiteY55" fmla="*/ 1162049 h 2380297"/>
                  <a:gd name="connsiteX56" fmla="*/ 2124076 w 2431732"/>
                  <a:gd name="connsiteY56" fmla="*/ 1162049 h 2380297"/>
                  <a:gd name="connsiteX57" fmla="*/ 2124076 w 2431732"/>
                  <a:gd name="connsiteY57" fmla="*/ 963929 h 2380297"/>
                  <a:gd name="connsiteX58" fmla="*/ 1462089 w 2431732"/>
                  <a:gd name="connsiteY58" fmla="*/ 963929 h 2380297"/>
                  <a:gd name="connsiteX59" fmla="*/ 178119 w 2431732"/>
                  <a:gd name="connsiteY59" fmla="*/ 835342 h 2380297"/>
                  <a:gd name="connsiteX60" fmla="*/ 2252664 w 2431732"/>
                  <a:gd name="connsiteY60" fmla="*/ 835342 h 2380297"/>
                  <a:gd name="connsiteX61" fmla="*/ 2252664 w 2431732"/>
                  <a:gd name="connsiteY61" fmla="*/ 2180272 h 2380297"/>
                  <a:gd name="connsiteX62" fmla="*/ 2124076 w 2431732"/>
                  <a:gd name="connsiteY62" fmla="*/ 2180272 h 2380297"/>
                  <a:gd name="connsiteX63" fmla="*/ 2124076 w 2431732"/>
                  <a:gd name="connsiteY63" fmla="*/ 1235392 h 2380297"/>
                  <a:gd name="connsiteX64" fmla="*/ 1462089 w 2431732"/>
                  <a:gd name="connsiteY64" fmla="*/ 1235392 h 2380297"/>
                  <a:gd name="connsiteX65" fmla="*/ 1462089 w 2431732"/>
                  <a:gd name="connsiteY65" fmla="*/ 2180272 h 2380297"/>
                  <a:gd name="connsiteX66" fmla="*/ 178119 w 2431732"/>
                  <a:gd name="connsiteY66" fmla="*/ 2180272 h 2380297"/>
                  <a:gd name="connsiteX67" fmla="*/ 178119 w 2431732"/>
                  <a:gd name="connsiteY67" fmla="*/ 835342 h 2380297"/>
                  <a:gd name="connsiteX68" fmla="*/ 1465612 w 2431732"/>
                  <a:gd name="connsiteY68" fmla="*/ 413312 h 2380297"/>
                  <a:gd name="connsiteX69" fmla="*/ 1483569 w 2431732"/>
                  <a:gd name="connsiteY69" fmla="*/ 413312 h 2380297"/>
                  <a:gd name="connsiteX70" fmla="*/ 1510316 w 2431732"/>
                  <a:gd name="connsiteY70" fmla="*/ 414568 h 2380297"/>
                  <a:gd name="connsiteX71" fmla="*/ 1525259 w 2431732"/>
                  <a:gd name="connsiteY71" fmla="*/ 422730 h 2380297"/>
                  <a:gd name="connsiteX72" fmla="*/ 1531161 w 2431732"/>
                  <a:gd name="connsiteY72" fmla="*/ 439306 h 2380297"/>
                  <a:gd name="connsiteX73" fmla="*/ 1526954 w 2431732"/>
                  <a:gd name="connsiteY73" fmla="*/ 453621 h 2380297"/>
                  <a:gd name="connsiteX74" fmla="*/ 1515339 w 2431732"/>
                  <a:gd name="connsiteY74" fmla="*/ 462663 h 2380297"/>
                  <a:gd name="connsiteX75" fmla="*/ 1485955 w 2431732"/>
                  <a:gd name="connsiteY75" fmla="*/ 465551 h 2380297"/>
                  <a:gd name="connsiteX76" fmla="*/ 1465612 w 2431732"/>
                  <a:gd name="connsiteY76" fmla="*/ 465551 h 2380297"/>
                  <a:gd name="connsiteX77" fmla="*/ 1465612 w 2431732"/>
                  <a:gd name="connsiteY77" fmla="*/ 413312 h 2380297"/>
                  <a:gd name="connsiteX78" fmla="*/ 1310291 w 2431732"/>
                  <a:gd name="connsiteY78" fmla="*/ 410801 h 2380297"/>
                  <a:gd name="connsiteX79" fmla="*/ 1347147 w 2431732"/>
                  <a:gd name="connsiteY79" fmla="*/ 426372 h 2380297"/>
                  <a:gd name="connsiteX80" fmla="*/ 1361023 w 2431732"/>
                  <a:gd name="connsiteY80" fmla="*/ 473588 h 2380297"/>
                  <a:gd name="connsiteX81" fmla="*/ 1346770 w 2431732"/>
                  <a:gd name="connsiteY81" fmla="*/ 521620 h 2380297"/>
                  <a:gd name="connsiteX82" fmla="*/ 1310291 w 2431732"/>
                  <a:gd name="connsiteY82" fmla="*/ 537630 h 2380297"/>
                  <a:gd name="connsiteX83" fmla="*/ 1273623 w 2431732"/>
                  <a:gd name="connsiteY83" fmla="*/ 521494 h 2380297"/>
                  <a:gd name="connsiteX84" fmla="*/ 1259182 w 2431732"/>
                  <a:gd name="connsiteY84" fmla="*/ 474090 h 2380297"/>
                  <a:gd name="connsiteX85" fmla="*/ 1273247 w 2431732"/>
                  <a:gd name="connsiteY85" fmla="*/ 426560 h 2380297"/>
                  <a:gd name="connsiteX86" fmla="*/ 1310291 w 2431732"/>
                  <a:gd name="connsiteY86" fmla="*/ 410801 h 2380297"/>
                  <a:gd name="connsiteX87" fmla="*/ 1428441 w 2431732"/>
                  <a:gd name="connsiteY87" fmla="*/ 382169 h 2380297"/>
                  <a:gd name="connsiteX88" fmla="*/ 1428441 w 2431732"/>
                  <a:gd name="connsiteY88" fmla="*/ 566260 h 2380297"/>
                  <a:gd name="connsiteX89" fmla="*/ 1465611 w 2431732"/>
                  <a:gd name="connsiteY89" fmla="*/ 566260 h 2380297"/>
                  <a:gd name="connsiteX90" fmla="*/ 1465611 w 2431732"/>
                  <a:gd name="connsiteY90" fmla="*/ 496818 h 2380297"/>
                  <a:gd name="connsiteX91" fmla="*/ 1489846 w 2431732"/>
                  <a:gd name="connsiteY91" fmla="*/ 496818 h 2380297"/>
                  <a:gd name="connsiteX92" fmla="*/ 1528397 w 2431732"/>
                  <a:gd name="connsiteY92" fmla="*/ 494181 h 2380297"/>
                  <a:gd name="connsiteX93" fmla="*/ 1547673 w 2431732"/>
                  <a:gd name="connsiteY93" fmla="*/ 485453 h 2380297"/>
                  <a:gd name="connsiteX94" fmla="*/ 1563307 w 2431732"/>
                  <a:gd name="connsiteY94" fmla="*/ 467308 h 2380297"/>
                  <a:gd name="connsiteX95" fmla="*/ 1569460 w 2431732"/>
                  <a:gd name="connsiteY95" fmla="*/ 438803 h 2380297"/>
                  <a:gd name="connsiteX96" fmla="*/ 1558786 w 2431732"/>
                  <a:gd name="connsiteY96" fmla="*/ 402951 h 2380297"/>
                  <a:gd name="connsiteX97" fmla="*/ 1532290 w 2431732"/>
                  <a:gd name="connsiteY97" fmla="*/ 384932 h 2380297"/>
                  <a:gd name="connsiteX98" fmla="*/ 1488088 w 2431732"/>
                  <a:gd name="connsiteY98" fmla="*/ 382169 h 2380297"/>
                  <a:gd name="connsiteX99" fmla="*/ 1428441 w 2431732"/>
                  <a:gd name="connsiteY99" fmla="*/ 382169 h 2380297"/>
                  <a:gd name="connsiteX100" fmla="*/ 1038041 w 2431732"/>
                  <a:gd name="connsiteY100" fmla="*/ 382169 h 2380297"/>
                  <a:gd name="connsiteX101" fmla="*/ 1038041 w 2431732"/>
                  <a:gd name="connsiteY101" fmla="*/ 566260 h 2380297"/>
                  <a:gd name="connsiteX102" fmla="*/ 1075211 w 2431732"/>
                  <a:gd name="connsiteY102" fmla="*/ 566260 h 2380297"/>
                  <a:gd name="connsiteX103" fmla="*/ 1075211 w 2431732"/>
                  <a:gd name="connsiteY103" fmla="*/ 485767 h 2380297"/>
                  <a:gd name="connsiteX104" fmla="*/ 1148044 w 2431732"/>
                  <a:gd name="connsiteY104" fmla="*/ 485767 h 2380297"/>
                  <a:gd name="connsiteX105" fmla="*/ 1148044 w 2431732"/>
                  <a:gd name="connsiteY105" fmla="*/ 566260 h 2380297"/>
                  <a:gd name="connsiteX106" fmla="*/ 1185214 w 2431732"/>
                  <a:gd name="connsiteY106" fmla="*/ 566260 h 2380297"/>
                  <a:gd name="connsiteX107" fmla="*/ 1185214 w 2431732"/>
                  <a:gd name="connsiteY107" fmla="*/ 382169 h 2380297"/>
                  <a:gd name="connsiteX108" fmla="*/ 1148044 w 2431732"/>
                  <a:gd name="connsiteY108" fmla="*/ 382169 h 2380297"/>
                  <a:gd name="connsiteX109" fmla="*/ 1148044 w 2431732"/>
                  <a:gd name="connsiteY109" fmla="*/ 454625 h 2380297"/>
                  <a:gd name="connsiteX110" fmla="*/ 1075211 w 2431732"/>
                  <a:gd name="connsiteY110" fmla="*/ 454625 h 2380297"/>
                  <a:gd name="connsiteX111" fmla="*/ 1075211 w 2431732"/>
                  <a:gd name="connsiteY111" fmla="*/ 382169 h 2380297"/>
                  <a:gd name="connsiteX112" fmla="*/ 1038041 w 2431732"/>
                  <a:gd name="connsiteY112" fmla="*/ 382169 h 2380297"/>
                  <a:gd name="connsiteX113" fmla="*/ 1309913 w 2431732"/>
                  <a:gd name="connsiteY113" fmla="*/ 379030 h 2380297"/>
                  <a:gd name="connsiteX114" fmla="*/ 1270232 w 2431732"/>
                  <a:gd name="connsiteY114" fmla="*/ 386313 h 2380297"/>
                  <a:gd name="connsiteX115" fmla="*/ 1246436 w 2431732"/>
                  <a:gd name="connsiteY115" fmla="*/ 402889 h 2380297"/>
                  <a:gd name="connsiteX116" fmla="*/ 1229295 w 2431732"/>
                  <a:gd name="connsiteY116" fmla="*/ 428129 h 2380297"/>
                  <a:gd name="connsiteX117" fmla="*/ 1220881 w 2431732"/>
                  <a:gd name="connsiteY117" fmla="*/ 475345 h 2380297"/>
                  <a:gd name="connsiteX118" fmla="*/ 1245117 w 2431732"/>
                  <a:gd name="connsiteY118" fmla="*/ 544348 h 2380297"/>
                  <a:gd name="connsiteX119" fmla="*/ 1310415 w 2431732"/>
                  <a:gd name="connsiteY119" fmla="*/ 569399 h 2380297"/>
                  <a:gd name="connsiteX120" fmla="*/ 1375211 w 2431732"/>
                  <a:gd name="connsiteY120" fmla="*/ 544222 h 2380297"/>
                  <a:gd name="connsiteX121" fmla="*/ 1399447 w 2431732"/>
                  <a:gd name="connsiteY121" fmla="*/ 474466 h 2380297"/>
                  <a:gd name="connsiteX122" fmla="*/ 1375023 w 2431732"/>
                  <a:gd name="connsiteY122" fmla="*/ 404270 h 2380297"/>
                  <a:gd name="connsiteX123" fmla="*/ 1309913 w 2431732"/>
                  <a:gd name="connsiteY123" fmla="*/ 379030 h 2380297"/>
                  <a:gd name="connsiteX124" fmla="*/ 930885 w 2431732"/>
                  <a:gd name="connsiteY124" fmla="*/ 379030 h 2380297"/>
                  <a:gd name="connsiteX125" fmla="*/ 894657 w 2431732"/>
                  <a:gd name="connsiteY125" fmla="*/ 385434 h 2380297"/>
                  <a:gd name="connsiteX126" fmla="*/ 871677 w 2431732"/>
                  <a:gd name="connsiteY126" fmla="*/ 404082 h 2380297"/>
                  <a:gd name="connsiteX127" fmla="*/ 863703 w 2431732"/>
                  <a:gd name="connsiteY127" fmla="*/ 430389 h 2380297"/>
                  <a:gd name="connsiteX128" fmla="*/ 880656 w 2431732"/>
                  <a:gd name="connsiteY128" fmla="*/ 467434 h 2380297"/>
                  <a:gd name="connsiteX129" fmla="*/ 922597 w 2431732"/>
                  <a:gd name="connsiteY129" fmla="*/ 485642 h 2380297"/>
                  <a:gd name="connsiteX130" fmla="*/ 952358 w 2431732"/>
                  <a:gd name="connsiteY130" fmla="*/ 493679 h 2380297"/>
                  <a:gd name="connsiteX131" fmla="*/ 965732 w 2431732"/>
                  <a:gd name="connsiteY131" fmla="*/ 501652 h 2380297"/>
                  <a:gd name="connsiteX132" fmla="*/ 969562 w 2431732"/>
                  <a:gd name="connsiteY132" fmla="*/ 512766 h 2380297"/>
                  <a:gd name="connsiteX133" fmla="*/ 960458 w 2431732"/>
                  <a:gd name="connsiteY133" fmla="*/ 530534 h 2380297"/>
                  <a:gd name="connsiteX134" fmla="*/ 933397 w 2431732"/>
                  <a:gd name="connsiteY134" fmla="*/ 538132 h 2380297"/>
                  <a:gd name="connsiteX135" fmla="*/ 906461 w 2431732"/>
                  <a:gd name="connsiteY135" fmla="*/ 529593 h 2380297"/>
                  <a:gd name="connsiteX136" fmla="*/ 893213 w 2431732"/>
                  <a:gd name="connsiteY136" fmla="*/ 502845 h 2380297"/>
                  <a:gd name="connsiteX137" fmla="*/ 857048 w 2431732"/>
                  <a:gd name="connsiteY137" fmla="*/ 506361 h 2380297"/>
                  <a:gd name="connsiteX138" fmla="*/ 879400 w 2431732"/>
                  <a:gd name="connsiteY138" fmla="*/ 553389 h 2380297"/>
                  <a:gd name="connsiteX139" fmla="*/ 933020 w 2431732"/>
                  <a:gd name="connsiteY139" fmla="*/ 569525 h 2380297"/>
                  <a:gd name="connsiteX140" fmla="*/ 973078 w 2431732"/>
                  <a:gd name="connsiteY140" fmla="*/ 562807 h 2380297"/>
                  <a:gd name="connsiteX141" fmla="*/ 997941 w 2431732"/>
                  <a:gd name="connsiteY141" fmla="*/ 542276 h 2380297"/>
                  <a:gd name="connsiteX142" fmla="*/ 1006732 w 2431732"/>
                  <a:gd name="connsiteY142" fmla="*/ 512640 h 2380297"/>
                  <a:gd name="connsiteX143" fmla="*/ 999386 w 2431732"/>
                  <a:gd name="connsiteY143" fmla="*/ 483319 h 2380297"/>
                  <a:gd name="connsiteX144" fmla="*/ 979043 w 2431732"/>
                  <a:gd name="connsiteY144" fmla="*/ 464608 h 2380297"/>
                  <a:gd name="connsiteX145" fmla="*/ 938922 w 2431732"/>
                  <a:gd name="connsiteY145" fmla="*/ 451360 h 2380297"/>
                  <a:gd name="connsiteX146" fmla="*/ 904766 w 2431732"/>
                  <a:gd name="connsiteY146" fmla="*/ 439054 h 2380297"/>
                  <a:gd name="connsiteX147" fmla="*/ 899240 w 2431732"/>
                  <a:gd name="connsiteY147" fmla="*/ 427878 h 2380297"/>
                  <a:gd name="connsiteX148" fmla="*/ 905142 w 2431732"/>
                  <a:gd name="connsiteY148" fmla="*/ 416451 h 2380297"/>
                  <a:gd name="connsiteX149" fmla="*/ 930508 w 2431732"/>
                  <a:gd name="connsiteY149" fmla="*/ 409795 h 2380297"/>
                  <a:gd name="connsiteX150" fmla="*/ 954053 w 2431732"/>
                  <a:gd name="connsiteY150" fmla="*/ 416011 h 2380297"/>
                  <a:gd name="connsiteX151" fmla="*/ 964288 w 2431732"/>
                  <a:gd name="connsiteY151" fmla="*/ 436417 h 2380297"/>
                  <a:gd name="connsiteX152" fmla="*/ 1001457 w 2431732"/>
                  <a:gd name="connsiteY152" fmla="*/ 434784 h 2380297"/>
                  <a:gd name="connsiteX153" fmla="*/ 983061 w 2431732"/>
                  <a:gd name="connsiteY153" fmla="*/ 394224 h 2380297"/>
                  <a:gd name="connsiteX154" fmla="*/ 930885 w 2431732"/>
                  <a:gd name="connsiteY154" fmla="*/ 379030 h 2380297"/>
                  <a:gd name="connsiteX155" fmla="*/ 408622 w 2431732"/>
                  <a:gd name="connsiteY155" fmla="*/ 144778 h 2380297"/>
                  <a:gd name="connsiteX156" fmla="*/ 2023110 w 2431732"/>
                  <a:gd name="connsiteY156" fmla="*/ 144778 h 2380297"/>
                  <a:gd name="connsiteX157" fmla="*/ 2431732 w 2431732"/>
                  <a:gd name="connsiteY157" fmla="*/ 801050 h 2380297"/>
                  <a:gd name="connsiteX158" fmla="*/ 0 w 2431732"/>
                  <a:gd name="connsiteY158" fmla="*/ 801050 h 2380297"/>
                  <a:gd name="connsiteX159" fmla="*/ 408622 w 2431732"/>
                  <a:gd name="connsiteY159" fmla="*/ 144778 h 2380297"/>
                  <a:gd name="connsiteX160" fmla="*/ 431483 w 2431732"/>
                  <a:gd name="connsiteY160" fmla="*/ 0 h 2380297"/>
                  <a:gd name="connsiteX161" fmla="*/ 1999298 w 2431732"/>
                  <a:gd name="connsiteY161" fmla="*/ 0 h 2380297"/>
                  <a:gd name="connsiteX162" fmla="*/ 1999298 w 2431732"/>
                  <a:gd name="connsiteY162" fmla="*/ 110490 h 2380297"/>
                  <a:gd name="connsiteX163" fmla="*/ 431483 w 2431732"/>
                  <a:gd name="connsiteY163" fmla="*/ 110490 h 2380297"/>
                  <a:gd name="connsiteX164" fmla="*/ 431483 w 2431732"/>
                  <a:gd name="connsiteY164"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908809 h 2380297"/>
                  <a:gd name="connsiteX42" fmla="*/ 384811 w 2431732"/>
                  <a:gd name="connsiteY42" fmla="*/ 1943099 h 2380297"/>
                  <a:gd name="connsiteX43" fmla="*/ 1221106 w 2431732"/>
                  <a:gd name="connsiteY43" fmla="*/ 1943099 h 2380297"/>
                  <a:gd name="connsiteX44" fmla="*/ 1255396 w 2431732"/>
                  <a:gd name="connsiteY44" fmla="*/ 1943099 h 2380297"/>
                  <a:gd name="connsiteX45" fmla="*/ 1255396 w 2431732"/>
                  <a:gd name="connsiteY45" fmla="*/ 1908809 h 2380297"/>
                  <a:gd name="connsiteX46" fmla="*/ 1255396 w 2431732"/>
                  <a:gd name="connsiteY46" fmla="*/ 1073467 h 2380297"/>
                  <a:gd name="connsiteX47" fmla="*/ 384811 w 2431732"/>
                  <a:gd name="connsiteY47" fmla="*/ 1073467 h 2380297"/>
                  <a:gd name="connsiteX48" fmla="*/ 1496379 w 2431732"/>
                  <a:gd name="connsiteY48" fmla="*/ 998220 h 2380297"/>
                  <a:gd name="connsiteX49" fmla="*/ 2089786 w 2431732"/>
                  <a:gd name="connsiteY49" fmla="*/ 998220 h 2380297"/>
                  <a:gd name="connsiteX50" fmla="*/ 2089786 w 2431732"/>
                  <a:gd name="connsiteY50" fmla="*/ 1127760 h 2380297"/>
                  <a:gd name="connsiteX51" fmla="*/ 1496379 w 2431732"/>
                  <a:gd name="connsiteY51" fmla="*/ 1127760 h 2380297"/>
                  <a:gd name="connsiteX52" fmla="*/ 1496379 w 2431732"/>
                  <a:gd name="connsiteY52" fmla="*/ 998220 h 2380297"/>
                  <a:gd name="connsiteX53" fmla="*/ 1462089 w 2431732"/>
                  <a:gd name="connsiteY53" fmla="*/ 963929 h 2380297"/>
                  <a:gd name="connsiteX54" fmla="*/ 1462089 w 2431732"/>
                  <a:gd name="connsiteY54" fmla="*/ 1162049 h 2380297"/>
                  <a:gd name="connsiteX55" fmla="*/ 2124076 w 2431732"/>
                  <a:gd name="connsiteY55" fmla="*/ 1162049 h 2380297"/>
                  <a:gd name="connsiteX56" fmla="*/ 2124076 w 2431732"/>
                  <a:gd name="connsiteY56" fmla="*/ 963929 h 2380297"/>
                  <a:gd name="connsiteX57" fmla="*/ 1462089 w 2431732"/>
                  <a:gd name="connsiteY57" fmla="*/ 963929 h 2380297"/>
                  <a:gd name="connsiteX58" fmla="*/ 178119 w 2431732"/>
                  <a:gd name="connsiteY58" fmla="*/ 835342 h 2380297"/>
                  <a:gd name="connsiteX59" fmla="*/ 2252664 w 2431732"/>
                  <a:gd name="connsiteY59" fmla="*/ 835342 h 2380297"/>
                  <a:gd name="connsiteX60" fmla="*/ 2252664 w 2431732"/>
                  <a:gd name="connsiteY60" fmla="*/ 2180272 h 2380297"/>
                  <a:gd name="connsiteX61" fmla="*/ 2124076 w 2431732"/>
                  <a:gd name="connsiteY61" fmla="*/ 2180272 h 2380297"/>
                  <a:gd name="connsiteX62" fmla="*/ 2124076 w 2431732"/>
                  <a:gd name="connsiteY62" fmla="*/ 1235392 h 2380297"/>
                  <a:gd name="connsiteX63" fmla="*/ 1462089 w 2431732"/>
                  <a:gd name="connsiteY63" fmla="*/ 1235392 h 2380297"/>
                  <a:gd name="connsiteX64" fmla="*/ 1462089 w 2431732"/>
                  <a:gd name="connsiteY64" fmla="*/ 2180272 h 2380297"/>
                  <a:gd name="connsiteX65" fmla="*/ 178119 w 2431732"/>
                  <a:gd name="connsiteY65" fmla="*/ 2180272 h 2380297"/>
                  <a:gd name="connsiteX66" fmla="*/ 178119 w 2431732"/>
                  <a:gd name="connsiteY66" fmla="*/ 835342 h 2380297"/>
                  <a:gd name="connsiteX67" fmla="*/ 1465612 w 2431732"/>
                  <a:gd name="connsiteY67" fmla="*/ 413312 h 2380297"/>
                  <a:gd name="connsiteX68" fmla="*/ 1483569 w 2431732"/>
                  <a:gd name="connsiteY68" fmla="*/ 413312 h 2380297"/>
                  <a:gd name="connsiteX69" fmla="*/ 1510316 w 2431732"/>
                  <a:gd name="connsiteY69" fmla="*/ 414568 h 2380297"/>
                  <a:gd name="connsiteX70" fmla="*/ 1525259 w 2431732"/>
                  <a:gd name="connsiteY70" fmla="*/ 422730 h 2380297"/>
                  <a:gd name="connsiteX71" fmla="*/ 1531161 w 2431732"/>
                  <a:gd name="connsiteY71" fmla="*/ 439306 h 2380297"/>
                  <a:gd name="connsiteX72" fmla="*/ 1526954 w 2431732"/>
                  <a:gd name="connsiteY72" fmla="*/ 453621 h 2380297"/>
                  <a:gd name="connsiteX73" fmla="*/ 1515339 w 2431732"/>
                  <a:gd name="connsiteY73" fmla="*/ 462663 h 2380297"/>
                  <a:gd name="connsiteX74" fmla="*/ 1485955 w 2431732"/>
                  <a:gd name="connsiteY74" fmla="*/ 465551 h 2380297"/>
                  <a:gd name="connsiteX75" fmla="*/ 1465612 w 2431732"/>
                  <a:gd name="connsiteY75" fmla="*/ 465551 h 2380297"/>
                  <a:gd name="connsiteX76" fmla="*/ 1465612 w 2431732"/>
                  <a:gd name="connsiteY76" fmla="*/ 413312 h 2380297"/>
                  <a:gd name="connsiteX77" fmla="*/ 1310291 w 2431732"/>
                  <a:gd name="connsiteY77" fmla="*/ 410801 h 2380297"/>
                  <a:gd name="connsiteX78" fmla="*/ 1347147 w 2431732"/>
                  <a:gd name="connsiteY78" fmla="*/ 426372 h 2380297"/>
                  <a:gd name="connsiteX79" fmla="*/ 1361023 w 2431732"/>
                  <a:gd name="connsiteY79" fmla="*/ 473588 h 2380297"/>
                  <a:gd name="connsiteX80" fmla="*/ 1346770 w 2431732"/>
                  <a:gd name="connsiteY80" fmla="*/ 521620 h 2380297"/>
                  <a:gd name="connsiteX81" fmla="*/ 1310291 w 2431732"/>
                  <a:gd name="connsiteY81" fmla="*/ 537630 h 2380297"/>
                  <a:gd name="connsiteX82" fmla="*/ 1273623 w 2431732"/>
                  <a:gd name="connsiteY82" fmla="*/ 521494 h 2380297"/>
                  <a:gd name="connsiteX83" fmla="*/ 1259182 w 2431732"/>
                  <a:gd name="connsiteY83" fmla="*/ 474090 h 2380297"/>
                  <a:gd name="connsiteX84" fmla="*/ 1273247 w 2431732"/>
                  <a:gd name="connsiteY84" fmla="*/ 426560 h 2380297"/>
                  <a:gd name="connsiteX85" fmla="*/ 1310291 w 2431732"/>
                  <a:gd name="connsiteY85" fmla="*/ 410801 h 2380297"/>
                  <a:gd name="connsiteX86" fmla="*/ 1428441 w 2431732"/>
                  <a:gd name="connsiteY86" fmla="*/ 382169 h 2380297"/>
                  <a:gd name="connsiteX87" fmla="*/ 1428441 w 2431732"/>
                  <a:gd name="connsiteY87" fmla="*/ 566260 h 2380297"/>
                  <a:gd name="connsiteX88" fmla="*/ 1465611 w 2431732"/>
                  <a:gd name="connsiteY88" fmla="*/ 566260 h 2380297"/>
                  <a:gd name="connsiteX89" fmla="*/ 1465611 w 2431732"/>
                  <a:gd name="connsiteY89" fmla="*/ 496818 h 2380297"/>
                  <a:gd name="connsiteX90" fmla="*/ 1489846 w 2431732"/>
                  <a:gd name="connsiteY90" fmla="*/ 496818 h 2380297"/>
                  <a:gd name="connsiteX91" fmla="*/ 1528397 w 2431732"/>
                  <a:gd name="connsiteY91" fmla="*/ 494181 h 2380297"/>
                  <a:gd name="connsiteX92" fmla="*/ 1547673 w 2431732"/>
                  <a:gd name="connsiteY92" fmla="*/ 485453 h 2380297"/>
                  <a:gd name="connsiteX93" fmla="*/ 1563307 w 2431732"/>
                  <a:gd name="connsiteY93" fmla="*/ 467308 h 2380297"/>
                  <a:gd name="connsiteX94" fmla="*/ 1569460 w 2431732"/>
                  <a:gd name="connsiteY94" fmla="*/ 438803 h 2380297"/>
                  <a:gd name="connsiteX95" fmla="*/ 1558786 w 2431732"/>
                  <a:gd name="connsiteY95" fmla="*/ 402951 h 2380297"/>
                  <a:gd name="connsiteX96" fmla="*/ 1532290 w 2431732"/>
                  <a:gd name="connsiteY96" fmla="*/ 384932 h 2380297"/>
                  <a:gd name="connsiteX97" fmla="*/ 1488088 w 2431732"/>
                  <a:gd name="connsiteY97" fmla="*/ 382169 h 2380297"/>
                  <a:gd name="connsiteX98" fmla="*/ 1428441 w 2431732"/>
                  <a:gd name="connsiteY98" fmla="*/ 382169 h 2380297"/>
                  <a:gd name="connsiteX99" fmla="*/ 1038041 w 2431732"/>
                  <a:gd name="connsiteY99" fmla="*/ 382169 h 2380297"/>
                  <a:gd name="connsiteX100" fmla="*/ 1038041 w 2431732"/>
                  <a:gd name="connsiteY100" fmla="*/ 566260 h 2380297"/>
                  <a:gd name="connsiteX101" fmla="*/ 1075211 w 2431732"/>
                  <a:gd name="connsiteY101" fmla="*/ 566260 h 2380297"/>
                  <a:gd name="connsiteX102" fmla="*/ 1075211 w 2431732"/>
                  <a:gd name="connsiteY102" fmla="*/ 485767 h 2380297"/>
                  <a:gd name="connsiteX103" fmla="*/ 1148044 w 2431732"/>
                  <a:gd name="connsiteY103" fmla="*/ 485767 h 2380297"/>
                  <a:gd name="connsiteX104" fmla="*/ 1148044 w 2431732"/>
                  <a:gd name="connsiteY104" fmla="*/ 566260 h 2380297"/>
                  <a:gd name="connsiteX105" fmla="*/ 1185214 w 2431732"/>
                  <a:gd name="connsiteY105" fmla="*/ 566260 h 2380297"/>
                  <a:gd name="connsiteX106" fmla="*/ 1185214 w 2431732"/>
                  <a:gd name="connsiteY106" fmla="*/ 382169 h 2380297"/>
                  <a:gd name="connsiteX107" fmla="*/ 1148044 w 2431732"/>
                  <a:gd name="connsiteY107" fmla="*/ 382169 h 2380297"/>
                  <a:gd name="connsiteX108" fmla="*/ 1148044 w 2431732"/>
                  <a:gd name="connsiteY108" fmla="*/ 454625 h 2380297"/>
                  <a:gd name="connsiteX109" fmla="*/ 1075211 w 2431732"/>
                  <a:gd name="connsiteY109" fmla="*/ 454625 h 2380297"/>
                  <a:gd name="connsiteX110" fmla="*/ 1075211 w 2431732"/>
                  <a:gd name="connsiteY110" fmla="*/ 382169 h 2380297"/>
                  <a:gd name="connsiteX111" fmla="*/ 1038041 w 2431732"/>
                  <a:gd name="connsiteY111" fmla="*/ 382169 h 2380297"/>
                  <a:gd name="connsiteX112" fmla="*/ 1309913 w 2431732"/>
                  <a:gd name="connsiteY112" fmla="*/ 379030 h 2380297"/>
                  <a:gd name="connsiteX113" fmla="*/ 1270232 w 2431732"/>
                  <a:gd name="connsiteY113" fmla="*/ 386313 h 2380297"/>
                  <a:gd name="connsiteX114" fmla="*/ 1246436 w 2431732"/>
                  <a:gd name="connsiteY114" fmla="*/ 402889 h 2380297"/>
                  <a:gd name="connsiteX115" fmla="*/ 1229295 w 2431732"/>
                  <a:gd name="connsiteY115" fmla="*/ 428129 h 2380297"/>
                  <a:gd name="connsiteX116" fmla="*/ 1220881 w 2431732"/>
                  <a:gd name="connsiteY116" fmla="*/ 475345 h 2380297"/>
                  <a:gd name="connsiteX117" fmla="*/ 1245117 w 2431732"/>
                  <a:gd name="connsiteY117" fmla="*/ 544348 h 2380297"/>
                  <a:gd name="connsiteX118" fmla="*/ 1310415 w 2431732"/>
                  <a:gd name="connsiteY118" fmla="*/ 569399 h 2380297"/>
                  <a:gd name="connsiteX119" fmla="*/ 1375211 w 2431732"/>
                  <a:gd name="connsiteY119" fmla="*/ 544222 h 2380297"/>
                  <a:gd name="connsiteX120" fmla="*/ 1399447 w 2431732"/>
                  <a:gd name="connsiteY120" fmla="*/ 474466 h 2380297"/>
                  <a:gd name="connsiteX121" fmla="*/ 1375023 w 2431732"/>
                  <a:gd name="connsiteY121" fmla="*/ 404270 h 2380297"/>
                  <a:gd name="connsiteX122" fmla="*/ 1309913 w 2431732"/>
                  <a:gd name="connsiteY122" fmla="*/ 379030 h 2380297"/>
                  <a:gd name="connsiteX123" fmla="*/ 930885 w 2431732"/>
                  <a:gd name="connsiteY123" fmla="*/ 379030 h 2380297"/>
                  <a:gd name="connsiteX124" fmla="*/ 894657 w 2431732"/>
                  <a:gd name="connsiteY124" fmla="*/ 385434 h 2380297"/>
                  <a:gd name="connsiteX125" fmla="*/ 871677 w 2431732"/>
                  <a:gd name="connsiteY125" fmla="*/ 404082 h 2380297"/>
                  <a:gd name="connsiteX126" fmla="*/ 863703 w 2431732"/>
                  <a:gd name="connsiteY126" fmla="*/ 430389 h 2380297"/>
                  <a:gd name="connsiteX127" fmla="*/ 880656 w 2431732"/>
                  <a:gd name="connsiteY127" fmla="*/ 467434 h 2380297"/>
                  <a:gd name="connsiteX128" fmla="*/ 922597 w 2431732"/>
                  <a:gd name="connsiteY128" fmla="*/ 485642 h 2380297"/>
                  <a:gd name="connsiteX129" fmla="*/ 952358 w 2431732"/>
                  <a:gd name="connsiteY129" fmla="*/ 493679 h 2380297"/>
                  <a:gd name="connsiteX130" fmla="*/ 965732 w 2431732"/>
                  <a:gd name="connsiteY130" fmla="*/ 501652 h 2380297"/>
                  <a:gd name="connsiteX131" fmla="*/ 969562 w 2431732"/>
                  <a:gd name="connsiteY131" fmla="*/ 512766 h 2380297"/>
                  <a:gd name="connsiteX132" fmla="*/ 960458 w 2431732"/>
                  <a:gd name="connsiteY132" fmla="*/ 530534 h 2380297"/>
                  <a:gd name="connsiteX133" fmla="*/ 933397 w 2431732"/>
                  <a:gd name="connsiteY133" fmla="*/ 538132 h 2380297"/>
                  <a:gd name="connsiteX134" fmla="*/ 906461 w 2431732"/>
                  <a:gd name="connsiteY134" fmla="*/ 529593 h 2380297"/>
                  <a:gd name="connsiteX135" fmla="*/ 893213 w 2431732"/>
                  <a:gd name="connsiteY135" fmla="*/ 502845 h 2380297"/>
                  <a:gd name="connsiteX136" fmla="*/ 857048 w 2431732"/>
                  <a:gd name="connsiteY136" fmla="*/ 506361 h 2380297"/>
                  <a:gd name="connsiteX137" fmla="*/ 879400 w 2431732"/>
                  <a:gd name="connsiteY137" fmla="*/ 553389 h 2380297"/>
                  <a:gd name="connsiteX138" fmla="*/ 933020 w 2431732"/>
                  <a:gd name="connsiteY138" fmla="*/ 569525 h 2380297"/>
                  <a:gd name="connsiteX139" fmla="*/ 973078 w 2431732"/>
                  <a:gd name="connsiteY139" fmla="*/ 562807 h 2380297"/>
                  <a:gd name="connsiteX140" fmla="*/ 997941 w 2431732"/>
                  <a:gd name="connsiteY140" fmla="*/ 542276 h 2380297"/>
                  <a:gd name="connsiteX141" fmla="*/ 1006732 w 2431732"/>
                  <a:gd name="connsiteY141" fmla="*/ 512640 h 2380297"/>
                  <a:gd name="connsiteX142" fmla="*/ 999386 w 2431732"/>
                  <a:gd name="connsiteY142" fmla="*/ 483319 h 2380297"/>
                  <a:gd name="connsiteX143" fmla="*/ 979043 w 2431732"/>
                  <a:gd name="connsiteY143" fmla="*/ 464608 h 2380297"/>
                  <a:gd name="connsiteX144" fmla="*/ 938922 w 2431732"/>
                  <a:gd name="connsiteY144" fmla="*/ 451360 h 2380297"/>
                  <a:gd name="connsiteX145" fmla="*/ 904766 w 2431732"/>
                  <a:gd name="connsiteY145" fmla="*/ 439054 h 2380297"/>
                  <a:gd name="connsiteX146" fmla="*/ 899240 w 2431732"/>
                  <a:gd name="connsiteY146" fmla="*/ 427878 h 2380297"/>
                  <a:gd name="connsiteX147" fmla="*/ 905142 w 2431732"/>
                  <a:gd name="connsiteY147" fmla="*/ 416451 h 2380297"/>
                  <a:gd name="connsiteX148" fmla="*/ 930508 w 2431732"/>
                  <a:gd name="connsiteY148" fmla="*/ 409795 h 2380297"/>
                  <a:gd name="connsiteX149" fmla="*/ 954053 w 2431732"/>
                  <a:gd name="connsiteY149" fmla="*/ 416011 h 2380297"/>
                  <a:gd name="connsiteX150" fmla="*/ 964288 w 2431732"/>
                  <a:gd name="connsiteY150" fmla="*/ 436417 h 2380297"/>
                  <a:gd name="connsiteX151" fmla="*/ 1001457 w 2431732"/>
                  <a:gd name="connsiteY151" fmla="*/ 434784 h 2380297"/>
                  <a:gd name="connsiteX152" fmla="*/ 983061 w 2431732"/>
                  <a:gd name="connsiteY152" fmla="*/ 394224 h 2380297"/>
                  <a:gd name="connsiteX153" fmla="*/ 930885 w 2431732"/>
                  <a:gd name="connsiteY153" fmla="*/ 379030 h 2380297"/>
                  <a:gd name="connsiteX154" fmla="*/ 408622 w 2431732"/>
                  <a:gd name="connsiteY154" fmla="*/ 144778 h 2380297"/>
                  <a:gd name="connsiteX155" fmla="*/ 2023110 w 2431732"/>
                  <a:gd name="connsiteY155" fmla="*/ 144778 h 2380297"/>
                  <a:gd name="connsiteX156" fmla="*/ 2431732 w 2431732"/>
                  <a:gd name="connsiteY156" fmla="*/ 801050 h 2380297"/>
                  <a:gd name="connsiteX157" fmla="*/ 0 w 2431732"/>
                  <a:gd name="connsiteY157" fmla="*/ 801050 h 2380297"/>
                  <a:gd name="connsiteX158" fmla="*/ 408622 w 2431732"/>
                  <a:gd name="connsiteY158" fmla="*/ 144778 h 2380297"/>
                  <a:gd name="connsiteX159" fmla="*/ 431483 w 2431732"/>
                  <a:gd name="connsiteY159" fmla="*/ 0 h 2380297"/>
                  <a:gd name="connsiteX160" fmla="*/ 1999298 w 2431732"/>
                  <a:gd name="connsiteY160" fmla="*/ 0 h 2380297"/>
                  <a:gd name="connsiteX161" fmla="*/ 1999298 w 2431732"/>
                  <a:gd name="connsiteY161" fmla="*/ 110490 h 2380297"/>
                  <a:gd name="connsiteX162" fmla="*/ 431483 w 2431732"/>
                  <a:gd name="connsiteY162" fmla="*/ 110490 h 2380297"/>
                  <a:gd name="connsiteX163" fmla="*/ 431483 w 2431732"/>
                  <a:gd name="connsiteY163"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908809 h 2380297"/>
                  <a:gd name="connsiteX42" fmla="*/ 384811 w 2431732"/>
                  <a:gd name="connsiteY42" fmla="*/ 1943099 h 2380297"/>
                  <a:gd name="connsiteX43" fmla="*/ 1221106 w 2431732"/>
                  <a:gd name="connsiteY43" fmla="*/ 1943099 h 2380297"/>
                  <a:gd name="connsiteX44" fmla="*/ 1255396 w 2431732"/>
                  <a:gd name="connsiteY44" fmla="*/ 1943099 h 2380297"/>
                  <a:gd name="connsiteX45" fmla="*/ 1255396 w 2431732"/>
                  <a:gd name="connsiteY45" fmla="*/ 1073467 h 2380297"/>
                  <a:gd name="connsiteX46" fmla="*/ 384811 w 2431732"/>
                  <a:gd name="connsiteY46" fmla="*/ 1073467 h 2380297"/>
                  <a:gd name="connsiteX47" fmla="*/ 1496379 w 2431732"/>
                  <a:gd name="connsiteY47" fmla="*/ 998220 h 2380297"/>
                  <a:gd name="connsiteX48" fmla="*/ 2089786 w 2431732"/>
                  <a:gd name="connsiteY48" fmla="*/ 998220 h 2380297"/>
                  <a:gd name="connsiteX49" fmla="*/ 2089786 w 2431732"/>
                  <a:gd name="connsiteY49" fmla="*/ 1127760 h 2380297"/>
                  <a:gd name="connsiteX50" fmla="*/ 1496379 w 2431732"/>
                  <a:gd name="connsiteY50" fmla="*/ 1127760 h 2380297"/>
                  <a:gd name="connsiteX51" fmla="*/ 1496379 w 2431732"/>
                  <a:gd name="connsiteY51" fmla="*/ 998220 h 2380297"/>
                  <a:gd name="connsiteX52" fmla="*/ 1462089 w 2431732"/>
                  <a:gd name="connsiteY52" fmla="*/ 963929 h 2380297"/>
                  <a:gd name="connsiteX53" fmla="*/ 1462089 w 2431732"/>
                  <a:gd name="connsiteY53" fmla="*/ 1162049 h 2380297"/>
                  <a:gd name="connsiteX54" fmla="*/ 2124076 w 2431732"/>
                  <a:gd name="connsiteY54" fmla="*/ 1162049 h 2380297"/>
                  <a:gd name="connsiteX55" fmla="*/ 2124076 w 2431732"/>
                  <a:gd name="connsiteY55" fmla="*/ 963929 h 2380297"/>
                  <a:gd name="connsiteX56" fmla="*/ 1462089 w 2431732"/>
                  <a:gd name="connsiteY56" fmla="*/ 963929 h 2380297"/>
                  <a:gd name="connsiteX57" fmla="*/ 178119 w 2431732"/>
                  <a:gd name="connsiteY57" fmla="*/ 835342 h 2380297"/>
                  <a:gd name="connsiteX58" fmla="*/ 2252664 w 2431732"/>
                  <a:gd name="connsiteY58" fmla="*/ 835342 h 2380297"/>
                  <a:gd name="connsiteX59" fmla="*/ 2252664 w 2431732"/>
                  <a:gd name="connsiteY59" fmla="*/ 2180272 h 2380297"/>
                  <a:gd name="connsiteX60" fmla="*/ 2124076 w 2431732"/>
                  <a:gd name="connsiteY60" fmla="*/ 2180272 h 2380297"/>
                  <a:gd name="connsiteX61" fmla="*/ 2124076 w 2431732"/>
                  <a:gd name="connsiteY61" fmla="*/ 1235392 h 2380297"/>
                  <a:gd name="connsiteX62" fmla="*/ 1462089 w 2431732"/>
                  <a:gd name="connsiteY62" fmla="*/ 1235392 h 2380297"/>
                  <a:gd name="connsiteX63" fmla="*/ 1462089 w 2431732"/>
                  <a:gd name="connsiteY63" fmla="*/ 2180272 h 2380297"/>
                  <a:gd name="connsiteX64" fmla="*/ 178119 w 2431732"/>
                  <a:gd name="connsiteY64" fmla="*/ 2180272 h 2380297"/>
                  <a:gd name="connsiteX65" fmla="*/ 178119 w 2431732"/>
                  <a:gd name="connsiteY65" fmla="*/ 835342 h 2380297"/>
                  <a:gd name="connsiteX66" fmla="*/ 1465612 w 2431732"/>
                  <a:gd name="connsiteY66" fmla="*/ 413312 h 2380297"/>
                  <a:gd name="connsiteX67" fmla="*/ 1483569 w 2431732"/>
                  <a:gd name="connsiteY67" fmla="*/ 413312 h 2380297"/>
                  <a:gd name="connsiteX68" fmla="*/ 1510316 w 2431732"/>
                  <a:gd name="connsiteY68" fmla="*/ 414568 h 2380297"/>
                  <a:gd name="connsiteX69" fmla="*/ 1525259 w 2431732"/>
                  <a:gd name="connsiteY69" fmla="*/ 422730 h 2380297"/>
                  <a:gd name="connsiteX70" fmla="*/ 1531161 w 2431732"/>
                  <a:gd name="connsiteY70" fmla="*/ 439306 h 2380297"/>
                  <a:gd name="connsiteX71" fmla="*/ 1526954 w 2431732"/>
                  <a:gd name="connsiteY71" fmla="*/ 453621 h 2380297"/>
                  <a:gd name="connsiteX72" fmla="*/ 1515339 w 2431732"/>
                  <a:gd name="connsiteY72" fmla="*/ 462663 h 2380297"/>
                  <a:gd name="connsiteX73" fmla="*/ 1485955 w 2431732"/>
                  <a:gd name="connsiteY73" fmla="*/ 465551 h 2380297"/>
                  <a:gd name="connsiteX74" fmla="*/ 1465612 w 2431732"/>
                  <a:gd name="connsiteY74" fmla="*/ 465551 h 2380297"/>
                  <a:gd name="connsiteX75" fmla="*/ 1465612 w 2431732"/>
                  <a:gd name="connsiteY75" fmla="*/ 413312 h 2380297"/>
                  <a:gd name="connsiteX76" fmla="*/ 1310291 w 2431732"/>
                  <a:gd name="connsiteY76" fmla="*/ 410801 h 2380297"/>
                  <a:gd name="connsiteX77" fmla="*/ 1347147 w 2431732"/>
                  <a:gd name="connsiteY77" fmla="*/ 426372 h 2380297"/>
                  <a:gd name="connsiteX78" fmla="*/ 1361023 w 2431732"/>
                  <a:gd name="connsiteY78" fmla="*/ 473588 h 2380297"/>
                  <a:gd name="connsiteX79" fmla="*/ 1346770 w 2431732"/>
                  <a:gd name="connsiteY79" fmla="*/ 521620 h 2380297"/>
                  <a:gd name="connsiteX80" fmla="*/ 1310291 w 2431732"/>
                  <a:gd name="connsiteY80" fmla="*/ 537630 h 2380297"/>
                  <a:gd name="connsiteX81" fmla="*/ 1273623 w 2431732"/>
                  <a:gd name="connsiteY81" fmla="*/ 521494 h 2380297"/>
                  <a:gd name="connsiteX82" fmla="*/ 1259182 w 2431732"/>
                  <a:gd name="connsiteY82" fmla="*/ 474090 h 2380297"/>
                  <a:gd name="connsiteX83" fmla="*/ 1273247 w 2431732"/>
                  <a:gd name="connsiteY83" fmla="*/ 426560 h 2380297"/>
                  <a:gd name="connsiteX84" fmla="*/ 1310291 w 2431732"/>
                  <a:gd name="connsiteY84" fmla="*/ 410801 h 2380297"/>
                  <a:gd name="connsiteX85" fmla="*/ 1428441 w 2431732"/>
                  <a:gd name="connsiteY85" fmla="*/ 382169 h 2380297"/>
                  <a:gd name="connsiteX86" fmla="*/ 1428441 w 2431732"/>
                  <a:gd name="connsiteY86" fmla="*/ 566260 h 2380297"/>
                  <a:gd name="connsiteX87" fmla="*/ 1465611 w 2431732"/>
                  <a:gd name="connsiteY87" fmla="*/ 566260 h 2380297"/>
                  <a:gd name="connsiteX88" fmla="*/ 1465611 w 2431732"/>
                  <a:gd name="connsiteY88" fmla="*/ 496818 h 2380297"/>
                  <a:gd name="connsiteX89" fmla="*/ 1489846 w 2431732"/>
                  <a:gd name="connsiteY89" fmla="*/ 496818 h 2380297"/>
                  <a:gd name="connsiteX90" fmla="*/ 1528397 w 2431732"/>
                  <a:gd name="connsiteY90" fmla="*/ 494181 h 2380297"/>
                  <a:gd name="connsiteX91" fmla="*/ 1547673 w 2431732"/>
                  <a:gd name="connsiteY91" fmla="*/ 485453 h 2380297"/>
                  <a:gd name="connsiteX92" fmla="*/ 1563307 w 2431732"/>
                  <a:gd name="connsiteY92" fmla="*/ 467308 h 2380297"/>
                  <a:gd name="connsiteX93" fmla="*/ 1569460 w 2431732"/>
                  <a:gd name="connsiteY93" fmla="*/ 438803 h 2380297"/>
                  <a:gd name="connsiteX94" fmla="*/ 1558786 w 2431732"/>
                  <a:gd name="connsiteY94" fmla="*/ 402951 h 2380297"/>
                  <a:gd name="connsiteX95" fmla="*/ 1532290 w 2431732"/>
                  <a:gd name="connsiteY95" fmla="*/ 384932 h 2380297"/>
                  <a:gd name="connsiteX96" fmla="*/ 1488088 w 2431732"/>
                  <a:gd name="connsiteY96" fmla="*/ 382169 h 2380297"/>
                  <a:gd name="connsiteX97" fmla="*/ 1428441 w 2431732"/>
                  <a:gd name="connsiteY97" fmla="*/ 382169 h 2380297"/>
                  <a:gd name="connsiteX98" fmla="*/ 1038041 w 2431732"/>
                  <a:gd name="connsiteY98" fmla="*/ 382169 h 2380297"/>
                  <a:gd name="connsiteX99" fmla="*/ 1038041 w 2431732"/>
                  <a:gd name="connsiteY99" fmla="*/ 566260 h 2380297"/>
                  <a:gd name="connsiteX100" fmla="*/ 1075211 w 2431732"/>
                  <a:gd name="connsiteY100" fmla="*/ 566260 h 2380297"/>
                  <a:gd name="connsiteX101" fmla="*/ 1075211 w 2431732"/>
                  <a:gd name="connsiteY101" fmla="*/ 485767 h 2380297"/>
                  <a:gd name="connsiteX102" fmla="*/ 1148044 w 2431732"/>
                  <a:gd name="connsiteY102" fmla="*/ 485767 h 2380297"/>
                  <a:gd name="connsiteX103" fmla="*/ 1148044 w 2431732"/>
                  <a:gd name="connsiteY103" fmla="*/ 566260 h 2380297"/>
                  <a:gd name="connsiteX104" fmla="*/ 1185214 w 2431732"/>
                  <a:gd name="connsiteY104" fmla="*/ 566260 h 2380297"/>
                  <a:gd name="connsiteX105" fmla="*/ 1185214 w 2431732"/>
                  <a:gd name="connsiteY105" fmla="*/ 382169 h 2380297"/>
                  <a:gd name="connsiteX106" fmla="*/ 1148044 w 2431732"/>
                  <a:gd name="connsiteY106" fmla="*/ 382169 h 2380297"/>
                  <a:gd name="connsiteX107" fmla="*/ 1148044 w 2431732"/>
                  <a:gd name="connsiteY107" fmla="*/ 454625 h 2380297"/>
                  <a:gd name="connsiteX108" fmla="*/ 1075211 w 2431732"/>
                  <a:gd name="connsiteY108" fmla="*/ 454625 h 2380297"/>
                  <a:gd name="connsiteX109" fmla="*/ 1075211 w 2431732"/>
                  <a:gd name="connsiteY109" fmla="*/ 382169 h 2380297"/>
                  <a:gd name="connsiteX110" fmla="*/ 1038041 w 2431732"/>
                  <a:gd name="connsiteY110" fmla="*/ 382169 h 2380297"/>
                  <a:gd name="connsiteX111" fmla="*/ 1309913 w 2431732"/>
                  <a:gd name="connsiteY111" fmla="*/ 379030 h 2380297"/>
                  <a:gd name="connsiteX112" fmla="*/ 1270232 w 2431732"/>
                  <a:gd name="connsiteY112" fmla="*/ 386313 h 2380297"/>
                  <a:gd name="connsiteX113" fmla="*/ 1246436 w 2431732"/>
                  <a:gd name="connsiteY113" fmla="*/ 402889 h 2380297"/>
                  <a:gd name="connsiteX114" fmla="*/ 1229295 w 2431732"/>
                  <a:gd name="connsiteY114" fmla="*/ 428129 h 2380297"/>
                  <a:gd name="connsiteX115" fmla="*/ 1220881 w 2431732"/>
                  <a:gd name="connsiteY115" fmla="*/ 475345 h 2380297"/>
                  <a:gd name="connsiteX116" fmla="*/ 1245117 w 2431732"/>
                  <a:gd name="connsiteY116" fmla="*/ 544348 h 2380297"/>
                  <a:gd name="connsiteX117" fmla="*/ 1310415 w 2431732"/>
                  <a:gd name="connsiteY117" fmla="*/ 569399 h 2380297"/>
                  <a:gd name="connsiteX118" fmla="*/ 1375211 w 2431732"/>
                  <a:gd name="connsiteY118" fmla="*/ 544222 h 2380297"/>
                  <a:gd name="connsiteX119" fmla="*/ 1399447 w 2431732"/>
                  <a:gd name="connsiteY119" fmla="*/ 474466 h 2380297"/>
                  <a:gd name="connsiteX120" fmla="*/ 1375023 w 2431732"/>
                  <a:gd name="connsiteY120" fmla="*/ 404270 h 2380297"/>
                  <a:gd name="connsiteX121" fmla="*/ 1309913 w 2431732"/>
                  <a:gd name="connsiteY121" fmla="*/ 379030 h 2380297"/>
                  <a:gd name="connsiteX122" fmla="*/ 930885 w 2431732"/>
                  <a:gd name="connsiteY122" fmla="*/ 379030 h 2380297"/>
                  <a:gd name="connsiteX123" fmla="*/ 894657 w 2431732"/>
                  <a:gd name="connsiteY123" fmla="*/ 385434 h 2380297"/>
                  <a:gd name="connsiteX124" fmla="*/ 871677 w 2431732"/>
                  <a:gd name="connsiteY124" fmla="*/ 404082 h 2380297"/>
                  <a:gd name="connsiteX125" fmla="*/ 863703 w 2431732"/>
                  <a:gd name="connsiteY125" fmla="*/ 430389 h 2380297"/>
                  <a:gd name="connsiteX126" fmla="*/ 880656 w 2431732"/>
                  <a:gd name="connsiteY126" fmla="*/ 467434 h 2380297"/>
                  <a:gd name="connsiteX127" fmla="*/ 922597 w 2431732"/>
                  <a:gd name="connsiteY127" fmla="*/ 485642 h 2380297"/>
                  <a:gd name="connsiteX128" fmla="*/ 952358 w 2431732"/>
                  <a:gd name="connsiteY128" fmla="*/ 493679 h 2380297"/>
                  <a:gd name="connsiteX129" fmla="*/ 965732 w 2431732"/>
                  <a:gd name="connsiteY129" fmla="*/ 501652 h 2380297"/>
                  <a:gd name="connsiteX130" fmla="*/ 969562 w 2431732"/>
                  <a:gd name="connsiteY130" fmla="*/ 512766 h 2380297"/>
                  <a:gd name="connsiteX131" fmla="*/ 960458 w 2431732"/>
                  <a:gd name="connsiteY131" fmla="*/ 530534 h 2380297"/>
                  <a:gd name="connsiteX132" fmla="*/ 933397 w 2431732"/>
                  <a:gd name="connsiteY132" fmla="*/ 538132 h 2380297"/>
                  <a:gd name="connsiteX133" fmla="*/ 906461 w 2431732"/>
                  <a:gd name="connsiteY133" fmla="*/ 529593 h 2380297"/>
                  <a:gd name="connsiteX134" fmla="*/ 893213 w 2431732"/>
                  <a:gd name="connsiteY134" fmla="*/ 502845 h 2380297"/>
                  <a:gd name="connsiteX135" fmla="*/ 857048 w 2431732"/>
                  <a:gd name="connsiteY135" fmla="*/ 506361 h 2380297"/>
                  <a:gd name="connsiteX136" fmla="*/ 879400 w 2431732"/>
                  <a:gd name="connsiteY136" fmla="*/ 553389 h 2380297"/>
                  <a:gd name="connsiteX137" fmla="*/ 933020 w 2431732"/>
                  <a:gd name="connsiteY137" fmla="*/ 569525 h 2380297"/>
                  <a:gd name="connsiteX138" fmla="*/ 973078 w 2431732"/>
                  <a:gd name="connsiteY138" fmla="*/ 562807 h 2380297"/>
                  <a:gd name="connsiteX139" fmla="*/ 997941 w 2431732"/>
                  <a:gd name="connsiteY139" fmla="*/ 542276 h 2380297"/>
                  <a:gd name="connsiteX140" fmla="*/ 1006732 w 2431732"/>
                  <a:gd name="connsiteY140" fmla="*/ 512640 h 2380297"/>
                  <a:gd name="connsiteX141" fmla="*/ 999386 w 2431732"/>
                  <a:gd name="connsiteY141" fmla="*/ 483319 h 2380297"/>
                  <a:gd name="connsiteX142" fmla="*/ 979043 w 2431732"/>
                  <a:gd name="connsiteY142" fmla="*/ 464608 h 2380297"/>
                  <a:gd name="connsiteX143" fmla="*/ 938922 w 2431732"/>
                  <a:gd name="connsiteY143" fmla="*/ 451360 h 2380297"/>
                  <a:gd name="connsiteX144" fmla="*/ 904766 w 2431732"/>
                  <a:gd name="connsiteY144" fmla="*/ 439054 h 2380297"/>
                  <a:gd name="connsiteX145" fmla="*/ 899240 w 2431732"/>
                  <a:gd name="connsiteY145" fmla="*/ 427878 h 2380297"/>
                  <a:gd name="connsiteX146" fmla="*/ 905142 w 2431732"/>
                  <a:gd name="connsiteY146" fmla="*/ 416451 h 2380297"/>
                  <a:gd name="connsiteX147" fmla="*/ 930508 w 2431732"/>
                  <a:gd name="connsiteY147" fmla="*/ 409795 h 2380297"/>
                  <a:gd name="connsiteX148" fmla="*/ 954053 w 2431732"/>
                  <a:gd name="connsiteY148" fmla="*/ 416011 h 2380297"/>
                  <a:gd name="connsiteX149" fmla="*/ 964288 w 2431732"/>
                  <a:gd name="connsiteY149" fmla="*/ 436417 h 2380297"/>
                  <a:gd name="connsiteX150" fmla="*/ 1001457 w 2431732"/>
                  <a:gd name="connsiteY150" fmla="*/ 434784 h 2380297"/>
                  <a:gd name="connsiteX151" fmla="*/ 983061 w 2431732"/>
                  <a:gd name="connsiteY151" fmla="*/ 394224 h 2380297"/>
                  <a:gd name="connsiteX152" fmla="*/ 930885 w 2431732"/>
                  <a:gd name="connsiteY152" fmla="*/ 379030 h 2380297"/>
                  <a:gd name="connsiteX153" fmla="*/ 408622 w 2431732"/>
                  <a:gd name="connsiteY153" fmla="*/ 144778 h 2380297"/>
                  <a:gd name="connsiteX154" fmla="*/ 2023110 w 2431732"/>
                  <a:gd name="connsiteY154" fmla="*/ 144778 h 2380297"/>
                  <a:gd name="connsiteX155" fmla="*/ 2431732 w 2431732"/>
                  <a:gd name="connsiteY155" fmla="*/ 801050 h 2380297"/>
                  <a:gd name="connsiteX156" fmla="*/ 0 w 2431732"/>
                  <a:gd name="connsiteY156" fmla="*/ 801050 h 2380297"/>
                  <a:gd name="connsiteX157" fmla="*/ 408622 w 2431732"/>
                  <a:gd name="connsiteY157" fmla="*/ 144778 h 2380297"/>
                  <a:gd name="connsiteX158" fmla="*/ 431483 w 2431732"/>
                  <a:gd name="connsiteY158" fmla="*/ 0 h 2380297"/>
                  <a:gd name="connsiteX159" fmla="*/ 1999298 w 2431732"/>
                  <a:gd name="connsiteY159" fmla="*/ 0 h 2380297"/>
                  <a:gd name="connsiteX160" fmla="*/ 1999298 w 2431732"/>
                  <a:gd name="connsiteY160" fmla="*/ 110490 h 2380297"/>
                  <a:gd name="connsiteX161" fmla="*/ 431483 w 2431732"/>
                  <a:gd name="connsiteY161" fmla="*/ 110490 h 2380297"/>
                  <a:gd name="connsiteX162" fmla="*/ 431483 w 2431732"/>
                  <a:gd name="connsiteY162"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908809 h 2380297"/>
                  <a:gd name="connsiteX42" fmla="*/ 384811 w 2431732"/>
                  <a:gd name="connsiteY42" fmla="*/ 1943099 h 2380297"/>
                  <a:gd name="connsiteX43" fmla="*/ 1255396 w 2431732"/>
                  <a:gd name="connsiteY43" fmla="*/ 1943099 h 2380297"/>
                  <a:gd name="connsiteX44" fmla="*/ 1255396 w 2431732"/>
                  <a:gd name="connsiteY44" fmla="*/ 1073467 h 2380297"/>
                  <a:gd name="connsiteX45" fmla="*/ 384811 w 2431732"/>
                  <a:gd name="connsiteY45" fmla="*/ 1073467 h 2380297"/>
                  <a:gd name="connsiteX46" fmla="*/ 1496379 w 2431732"/>
                  <a:gd name="connsiteY46" fmla="*/ 998220 h 2380297"/>
                  <a:gd name="connsiteX47" fmla="*/ 2089786 w 2431732"/>
                  <a:gd name="connsiteY47" fmla="*/ 998220 h 2380297"/>
                  <a:gd name="connsiteX48" fmla="*/ 2089786 w 2431732"/>
                  <a:gd name="connsiteY48" fmla="*/ 1127760 h 2380297"/>
                  <a:gd name="connsiteX49" fmla="*/ 1496379 w 2431732"/>
                  <a:gd name="connsiteY49" fmla="*/ 1127760 h 2380297"/>
                  <a:gd name="connsiteX50" fmla="*/ 1496379 w 2431732"/>
                  <a:gd name="connsiteY50" fmla="*/ 998220 h 2380297"/>
                  <a:gd name="connsiteX51" fmla="*/ 1462089 w 2431732"/>
                  <a:gd name="connsiteY51" fmla="*/ 963929 h 2380297"/>
                  <a:gd name="connsiteX52" fmla="*/ 1462089 w 2431732"/>
                  <a:gd name="connsiteY52" fmla="*/ 1162049 h 2380297"/>
                  <a:gd name="connsiteX53" fmla="*/ 2124076 w 2431732"/>
                  <a:gd name="connsiteY53" fmla="*/ 1162049 h 2380297"/>
                  <a:gd name="connsiteX54" fmla="*/ 2124076 w 2431732"/>
                  <a:gd name="connsiteY54" fmla="*/ 963929 h 2380297"/>
                  <a:gd name="connsiteX55" fmla="*/ 1462089 w 2431732"/>
                  <a:gd name="connsiteY55" fmla="*/ 963929 h 2380297"/>
                  <a:gd name="connsiteX56" fmla="*/ 178119 w 2431732"/>
                  <a:gd name="connsiteY56" fmla="*/ 835342 h 2380297"/>
                  <a:gd name="connsiteX57" fmla="*/ 2252664 w 2431732"/>
                  <a:gd name="connsiteY57" fmla="*/ 835342 h 2380297"/>
                  <a:gd name="connsiteX58" fmla="*/ 2252664 w 2431732"/>
                  <a:gd name="connsiteY58" fmla="*/ 2180272 h 2380297"/>
                  <a:gd name="connsiteX59" fmla="*/ 2124076 w 2431732"/>
                  <a:gd name="connsiteY59" fmla="*/ 2180272 h 2380297"/>
                  <a:gd name="connsiteX60" fmla="*/ 2124076 w 2431732"/>
                  <a:gd name="connsiteY60" fmla="*/ 1235392 h 2380297"/>
                  <a:gd name="connsiteX61" fmla="*/ 1462089 w 2431732"/>
                  <a:gd name="connsiteY61" fmla="*/ 1235392 h 2380297"/>
                  <a:gd name="connsiteX62" fmla="*/ 1462089 w 2431732"/>
                  <a:gd name="connsiteY62" fmla="*/ 2180272 h 2380297"/>
                  <a:gd name="connsiteX63" fmla="*/ 178119 w 2431732"/>
                  <a:gd name="connsiteY63" fmla="*/ 2180272 h 2380297"/>
                  <a:gd name="connsiteX64" fmla="*/ 178119 w 2431732"/>
                  <a:gd name="connsiteY64" fmla="*/ 835342 h 2380297"/>
                  <a:gd name="connsiteX65" fmla="*/ 1465612 w 2431732"/>
                  <a:gd name="connsiteY65" fmla="*/ 413312 h 2380297"/>
                  <a:gd name="connsiteX66" fmla="*/ 1483569 w 2431732"/>
                  <a:gd name="connsiteY66" fmla="*/ 413312 h 2380297"/>
                  <a:gd name="connsiteX67" fmla="*/ 1510316 w 2431732"/>
                  <a:gd name="connsiteY67" fmla="*/ 414568 h 2380297"/>
                  <a:gd name="connsiteX68" fmla="*/ 1525259 w 2431732"/>
                  <a:gd name="connsiteY68" fmla="*/ 422730 h 2380297"/>
                  <a:gd name="connsiteX69" fmla="*/ 1531161 w 2431732"/>
                  <a:gd name="connsiteY69" fmla="*/ 439306 h 2380297"/>
                  <a:gd name="connsiteX70" fmla="*/ 1526954 w 2431732"/>
                  <a:gd name="connsiteY70" fmla="*/ 453621 h 2380297"/>
                  <a:gd name="connsiteX71" fmla="*/ 1515339 w 2431732"/>
                  <a:gd name="connsiteY71" fmla="*/ 462663 h 2380297"/>
                  <a:gd name="connsiteX72" fmla="*/ 1485955 w 2431732"/>
                  <a:gd name="connsiteY72" fmla="*/ 465551 h 2380297"/>
                  <a:gd name="connsiteX73" fmla="*/ 1465612 w 2431732"/>
                  <a:gd name="connsiteY73" fmla="*/ 465551 h 2380297"/>
                  <a:gd name="connsiteX74" fmla="*/ 1465612 w 2431732"/>
                  <a:gd name="connsiteY74" fmla="*/ 413312 h 2380297"/>
                  <a:gd name="connsiteX75" fmla="*/ 1310291 w 2431732"/>
                  <a:gd name="connsiteY75" fmla="*/ 410801 h 2380297"/>
                  <a:gd name="connsiteX76" fmla="*/ 1347147 w 2431732"/>
                  <a:gd name="connsiteY76" fmla="*/ 426372 h 2380297"/>
                  <a:gd name="connsiteX77" fmla="*/ 1361023 w 2431732"/>
                  <a:gd name="connsiteY77" fmla="*/ 473588 h 2380297"/>
                  <a:gd name="connsiteX78" fmla="*/ 1346770 w 2431732"/>
                  <a:gd name="connsiteY78" fmla="*/ 521620 h 2380297"/>
                  <a:gd name="connsiteX79" fmla="*/ 1310291 w 2431732"/>
                  <a:gd name="connsiteY79" fmla="*/ 537630 h 2380297"/>
                  <a:gd name="connsiteX80" fmla="*/ 1273623 w 2431732"/>
                  <a:gd name="connsiteY80" fmla="*/ 521494 h 2380297"/>
                  <a:gd name="connsiteX81" fmla="*/ 1259182 w 2431732"/>
                  <a:gd name="connsiteY81" fmla="*/ 474090 h 2380297"/>
                  <a:gd name="connsiteX82" fmla="*/ 1273247 w 2431732"/>
                  <a:gd name="connsiteY82" fmla="*/ 426560 h 2380297"/>
                  <a:gd name="connsiteX83" fmla="*/ 1310291 w 2431732"/>
                  <a:gd name="connsiteY83" fmla="*/ 410801 h 2380297"/>
                  <a:gd name="connsiteX84" fmla="*/ 1428441 w 2431732"/>
                  <a:gd name="connsiteY84" fmla="*/ 382169 h 2380297"/>
                  <a:gd name="connsiteX85" fmla="*/ 1428441 w 2431732"/>
                  <a:gd name="connsiteY85" fmla="*/ 566260 h 2380297"/>
                  <a:gd name="connsiteX86" fmla="*/ 1465611 w 2431732"/>
                  <a:gd name="connsiteY86" fmla="*/ 566260 h 2380297"/>
                  <a:gd name="connsiteX87" fmla="*/ 1465611 w 2431732"/>
                  <a:gd name="connsiteY87" fmla="*/ 496818 h 2380297"/>
                  <a:gd name="connsiteX88" fmla="*/ 1489846 w 2431732"/>
                  <a:gd name="connsiteY88" fmla="*/ 496818 h 2380297"/>
                  <a:gd name="connsiteX89" fmla="*/ 1528397 w 2431732"/>
                  <a:gd name="connsiteY89" fmla="*/ 494181 h 2380297"/>
                  <a:gd name="connsiteX90" fmla="*/ 1547673 w 2431732"/>
                  <a:gd name="connsiteY90" fmla="*/ 485453 h 2380297"/>
                  <a:gd name="connsiteX91" fmla="*/ 1563307 w 2431732"/>
                  <a:gd name="connsiteY91" fmla="*/ 467308 h 2380297"/>
                  <a:gd name="connsiteX92" fmla="*/ 1569460 w 2431732"/>
                  <a:gd name="connsiteY92" fmla="*/ 438803 h 2380297"/>
                  <a:gd name="connsiteX93" fmla="*/ 1558786 w 2431732"/>
                  <a:gd name="connsiteY93" fmla="*/ 402951 h 2380297"/>
                  <a:gd name="connsiteX94" fmla="*/ 1532290 w 2431732"/>
                  <a:gd name="connsiteY94" fmla="*/ 384932 h 2380297"/>
                  <a:gd name="connsiteX95" fmla="*/ 1488088 w 2431732"/>
                  <a:gd name="connsiteY95" fmla="*/ 382169 h 2380297"/>
                  <a:gd name="connsiteX96" fmla="*/ 1428441 w 2431732"/>
                  <a:gd name="connsiteY96" fmla="*/ 382169 h 2380297"/>
                  <a:gd name="connsiteX97" fmla="*/ 1038041 w 2431732"/>
                  <a:gd name="connsiteY97" fmla="*/ 382169 h 2380297"/>
                  <a:gd name="connsiteX98" fmla="*/ 1038041 w 2431732"/>
                  <a:gd name="connsiteY98" fmla="*/ 566260 h 2380297"/>
                  <a:gd name="connsiteX99" fmla="*/ 1075211 w 2431732"/>
                  <a:gd name="connsiteY99" fmla="*/ 566260 h 2380297"/>
                  <a:gd name="connsiteX100" fmla="*/ 1075211 w 2431732"/>
                  <a:gd name="connsiteY100" fmla="*/ 485767 h 2380297"/>
                  <a:gd name="connsiteX101" fmla="*/ 1148044 w 2431732"/>
                  <a:gd name="connsiteY101" fmla="*/ 485767 h 2380297"/>
                  <a:gd name="connsiteX102" fmla="*/ 1148044 w 2431732"/>
                  <a:gd name="connsiteY102" fmla="*/ 566260 h 2380297"/>
                  <a:gd name="connsiteX103" fmla="*/ 1185214 w 2431732"/>
                  <a:gd name="connsiteY103" fmla="*/ 566260 h 2380297"/>
                  <a:gd name="connsiteX104" fmla="*/ 1185214 w 2431732"/>
                  <a:gd name="connsiteY104" fmla="*/ 382169 h 2380297"/>
                  <a:gd name="connsiteX105" fmla="*/ 1148044 w 2431732"/>
                  <a:gd name="connsiteY105" fmla="*/ 382169 h 2380297"/>
                  <a:gd name="connsiteX106" fmla="*/ 1148044 w 2431732"/>
                  <a:gd name="connsiteY106" fmla="*/ 454625 h 2380297"/>
                  <a:gd name="connsiteX107" fmla="*/ 1075211 w 2431732"/>
                  <a:gd name="connsiteY107" fmla="*/ 454625 h 2380297"/>
                  <a:gd name="connsiteX108" fmla="*/ 1075211 w 2431732"/>
                  <a:gd name="connsiteY108" fmla="*/ 382169 h 2380297"/>
                  <a:gd name="connsiteX109" fmla="*/ 1038041 w 2431732"/>
                  <a:gd name="connsiteY109" fmla="*/ 382169 h 2380297"/>
                  <a:gd name="connsiteX110" fmla="*/ 1309913 w 2431732"/>
                  <a:gd name="connsiteY110" fmla="*/ 379030 h 2380297"/>
                  <a:gd name="connsiteX111" fmla="*/ 1270232 w 2431732"/>
                  <a:gd name="connsiteY111" fmla="*/ 386313 h 2380297"/>
                  <a:gd name="connsiteX112" fmla="*/ 1246436 w 2431732"/>
                  <a:gd name="connsiteY112" fmla="*/ 402889 h 2380297"/>
                  <a:gd name="connsiteX113" fmla="*/ 1229295 w 2431732"/>
                  <a:gd name="connsiteY113" fmla="*/ 428129 h 2380297"/>
                  <a:gd name="connsiteX114" fmla="*/ 1220881 w 2431732"/>
                  <a:gd name="connsiteY114" fmla="*/ 475345 h 2380297"/>
                  <a:gd name="connsiteX115" fmla="*/ 1245117 w 2431732"/>
                  <a:gd name="connsiteY115" fmla="*/ 544348 h 2380297"/>
                  <a:gd name="connsiteX116" fmla="*/ 1310415 w 2431732"/>
                  <a:gd name="connsiteY116" fmla="*/ 569399 h 2380297"/>
                  <a:gd name="connsiteX117" fmla="*/ 1375211 w 2431732"/>
                  <a:gd name="connsiteY117" fmla="*/ 544222 h 2380297"/>
                  <a:gd name="connsiteX118" fmla="*/ 1399447 w 2431732"/>
                  <a:gd name="connsiteY118" fmla="*/ 474466 h 2380297"/>
                  <a:gd name="connsiteX119" fmla="*/ 1375023 w 2431732"/>
                  <a:gd name="connsiteY119" fmla="*/ 404270 h 2380297"/>
                  <a:gd name="connsiteX120" fmla="*/ 1309913 w 2431732"/>
                  <a:gd name="connsiteY120" fmla="*/ 379030 h 2380297"/>
                  <a:gd name="connsiteX121" fmla="*/ 930885 w 2431732"/>
                  <a:gd name="connsiteY121" fmla="*/ 379030 h 2380297"/>
                  <a:gd name="connsiteX122" fmla="*/ 894657 w 2431732"/>
                  <a:gd name="connsiteY122" fmla="*/ 385434 h 2380297"/>
                  <a:gd name="connsiteX123" fmla="*/ 871677 w 2431732"/>
                  <a:gd name="connsiteY123" fmla="*/ 404082 h 2380297"/>
                  <a:gd name="connsiteX124" fmla="*/ 863703 w 2431732"/>
                  <a:gd name="connsiteY124" fmla="*/ 430389 h 2380297"/>
                  <a:gd name="connsiteX125" fmla="*/ 880656 w 2431732"/>
                  <a:gd name="connsiteY125" fmla="*/ 467434 h 2380297"/>
                  <a:gd name="connsiteX126" fmla="*/ 922597 w 2431732"/>
                  <a:gd name="connsiteY126" fmla="*/ 485642 h 2380297"/>
                  <a:gd name="connsiteX127" fmla="*/ 952358 w 2431732"/>
                  <a:gd name="connsiteY127" fmla="*/ 493679 h 2380297"/>
                  <a:gd name="connsiteX128" fmla="*/ 965732 w 2431732"/>
                  <a:gd name="connsiteY128" fmla="*/ 501652 h 2380297"/>
                  <a:gd name="connsiteX129" fmla="*/ 969562 w 2431732"/>
                  <a:gd name="connsiteY129" fmla="*/ 512766 h 2380297"/>
                  <a:gd name="connsiteX130" fmla="*/ 960458 w 2431732"/>
                  <a:gd name="connsiteY130" fmla="*/ 530534 h 2380297"/>
                  <a:gd name="connsiteX131" fmla="*/ 933397 w 2431732"/>
                  <a:gd name="connsiteY131" fmla="*/ 538132 h 2380297"/>
                  <a:gd name="connsiteX132" fmla="*/ 906461 w 2431732"/>
                  <a:gd name="connsiteY132" fmla="*/ 529593 h 2380297"/>
                  <a:gd name="connsiteX133" fmla="*/ 893213 w 2431732"/>
                  <a:gd name="connsiteY133" fmla="*/ 502845 h 2380297"/>
                  <a:gd name="connsiteX134" fmla="*/ 857048 w 2431732"/>
                  <a:gd name="connsiteY134" fmla="*/ 506361 h 2380297"/>
                  <a:gd name="connsiteX135" fmla="*/ 879400 w 2431732"/>
                  <a:gd name="connsiteY135" fmla="*/ 553389 h 2380297"/>
                  <a:gd name="connsiteX136" fmla="*/ 933020 w 2431732"/>
                  <a:gd name="connsiteY136" fmla="*/ 569525 h 2380297"/>
                  <a:gd name="connsiteX137" fmla="*/ 973078 w 2431732"/>
                  <a:gd name="connsiteY137" fmla="*/ 562807 h 2380297"/>
                  <a:gd name="connsiteX138" fmla="*/ 997941 w 2431732"/>
                  <a:gd name="connsiteY138" fmla="*/ 542276 h 2380297"/>
                  <a:gd name="connsiteX139" fmla="*/ 1006732 w 2431732"/>
                  <a:gd name="connsiteY139" fmla="*/ 512640 h 2380297"/>
                  <a:gd name="connsiteX140" fmla="*/ 999386 w 2431732"/>
                  <a:gd name="connsiteY140" fmla="*/ 483319 h 2380297"/>
                  <a:gd name="connsiteX141" fmla="*/ 979043 w 2431732"/>
                  <a:gd name="connsiteY141" fmla="*/ 464608 h 2380297"/>
                  <a:gd name="connsiteX142" fmla="*/ 938922 w 2431732"/>
                  <a:gd name="connsiteY142" fmla="*/ 451360 h 2380297"/>
                  <a:gd name="connsiteX143" fmla="*/ 904766 w 2431732"/>
                  <a:gd name="connsiteY143" fmla="*/ 439054 h 2380297"/>
                  <a:gd name="connsiteX144" fmla="*/ 899240 w 2431732"/>
                  <a:gd name="connsiteY144" fmla="*/ 427878 h 2380297"/>
                  <a:gd name="connsiteX145" fmla="*/ 905142 w 2431732"/>
                  <a:gd name="connsiteY145" fmla="*/ 416451 h 2380297"/>
                  <a:gd name="connsiteX146" fmla="*/ 930508 w 2431732"/>
                  <a:gd name="connsiteY146" fmla="*/ 409795 h 2380297"/>
                  <a:gd name="connsiteX147" fmla="*/ 954053 w 2431732"/>
                  <a:gd name="connsiteY147" fmla="*/ 416011 h 2380297"/>
                  <a:gd name="connsiteX148" fmla="*/ 964288 w 2431732"/>
                  <a:gd name="connsiteY148" fmla="*/ 436417 h 2380297"/>
                  <a:gd name="connsiteX149" fmla="*/ 1001457 w 2431732"/>
                  <a:gd name="connsiteY149" fmla="*/ 434784 h 2380297"/>
                  <a:gd name="connsiteX150" fmla="*/ 983061 w 2431732"/>
                  <a:gd name="connsiteY150" fmla="*/ 394224 h 2380297"/>
                  <a:gd name="connsiteX151" fmla="*/ 930885 w 2431732"/>
                  <a:gd name="connsiteY151" fmla="*/ 379030 h 2380297"/>
                  <a:gd name="connsiteX152" fmla="*/ 408622 w 2431732"/>
                  <a:gd name="connsiteY152" fmla="*/ 144778 h 2380297"/>
                  <a:gd name="connsiteX153" fmla="*/ 2023110 w 2431732"/>
                  <a:gd name="connsiteY153" fmla="*/ 144778 h 2380297"/>
                  <a:gd name="connsiteX154" fmla="*/ 2431732 w 2431732"/>
                  <a:gd name="connsiteY154" fmla="*/ 801050 h 2380297"/>
                  <a:gd name="connsiteX155" fmla="*/ 0 w 2431732"/>
                  <a:gd name="connsiteY155" fmla="*/ 801050 h 2380297"/>
                  <a:gd name="connsiteX156" fmla="*/ 408622 w 2431732"/>
                  <a:gd name="connsiteY156" fmla="*/ 144778 h 2380297"/>
                  <a:gd name="connsiteX157" fmla="*/ 431483 w 2431732"/>
                  <a:gd name="connsiteY157" fmla="*/ 0 h 2380297"/>
                  <a:gd name="connsiteX158" fmla="*/ 1999298 w 2431732"/>
                  <a:gd name="connsiteY158" fmla="*/ 0 h 2380297"/>
                  <a:gd name="connsiteX159" fmla="*/ 1999298 w 2431732"/>
                  <a:gd name="connsiteY159" fmla="*/ 110490 h 2380297"/>
                  <a:gd name="connsiteX160" fmla="*/ 431483 w 2431732"/>
                  <a:gd name="connsiteY160" fmla="*/ 110490 h 2380297"/>
                  <a:gd name="connsiteX161" fmla="*/ 431483 w 2431732"/>
                  <a:gd name="connsiteY161"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943099 h 2380297"/>
                  <a:gd name="connsiteX42" fmla="*/ 1255396 w 2431732"/>
                  <a:gd name="connsiteY42" fmla="*/ 1943099 h 2380297"/>
                  <a:gd name="connsiteX43" fmla="*/ 1255396 w 2431732"/>
                  <a:gd name="connsiteY43" fmla="*/ 1073467 h 2380297"/>
                  <a:gd name="connsiteX44" fmla="*/ 384811 w 2431732"/>
                  <a:gd name="connsiteY44" fmla="*/ 1073467 h 2380297"/>
                  <a:gd name="connsiteX45" fmla="*/ 1496379 w 2431732"/>
                  <a:gd name="connsiteY45" fmla="*/ 998220 h 2380297"/>
                  <a:gd name="connsiteX46" fmla="*/ 2089786 w 2431732"/>
                  <a:gd name="connsiteY46" fmla="*/ 998220 h 2380297"/>
                  <a:gd name="connsiteX47" fmla="*/ 2089786 w 2431732"/>
                  <a:gd name="connsiteY47" fmla="*/ 1127760 h 2380297"/>
                  <a:gd name="connsiteX48" fmla="*/ 1496379 w 2431732"/>
                  <a:gd name="connsiteY48" fmla="*/ 1127760 h 2380297"/>
                  <a:gd name="connsiteX49" fmla="*/ 1496379 w 2431732"/>
                  <a:gd name="connsiteY49" fmla="*/ 998220 h 2380297"/>
                  <a:gd name="connsiteX50" fmla="*/ 1462089 w 2431732"/>
                  <a:gd name="connsiteY50" fmla="*/ 963929 h 2380297"/>
                  <a:gd name="connsiteX51" fmla="*/ 1462089 w 2431732"/>
                  <a:gd name="connsiteY51" fmla="*/ 1162049 h 2380297"/>
                  <a:gd name="connsiteX52" fmla="*/ 2124076 w 2431732"/>
                  <a:gd name="connsiteY52" fmla="*/ 1162049 h 2380297"/>
                  <a:gd name="connsiteX53" fmla="*/ 2124076 w 2431732"/>
                  <a:gd name="connsiteY53" fmla="*/ 963929 h 2380297"/>
                  <a:gd name="connsiteX54" fmla="*/ 1462089 w 2431732"/>
                  <a:gd name="connsiteY54" fmla="*/ 963929 h 2380297"/>
                  <a:gd name="connsiteX55" fmla="*/ 178119 w 2431732"/>
                  <a:gd name="connsiteY55" fmla="*/ 835342 h 2380297"/>
                  <a:gd name="connsiteX56" fmla="*/ 2252664 w 2431732"/>
                  <a:gd name="connsiteY56" fmla="*/ 835342 h 2380297"/>
                  <a:gd name="connsiteX57" fmla="*/ 2252664 w 2431732"/>
                  <a:gd name="connsiteY57" fmla="*/ 2180272 h 2380297"/>
                  <a:gd name="connsiteX58" fmla="*/ 2124076 w 2431732"/>
                  <a:gd name="connsiteY58" fmla="*/ 2180272 h 2380297"/>
                  <a:gd name="connsiteX59" fmla="*/ 2124076 w 2431732"/>
                  <a:gd name="connsiteY59" fmla="*/ 1235392 h 2380297"/>
                  <a:gd name="connsiteX60" fmla="*/ 1462089 w 2431732"/>
                  <a:gd name="connsiteY60" fmla="*/ 1235392 h 2380297"/>
                  <a:gd name="connsiteX61" fmla="*/ 1462089 w 2431732"/>
                  <a:gd name="connsiteY61" fmla="*/ 2180272 h 2380297"/>
                  <a:gd name="connsiteX62" fmla="*/ 178119 w 2431732"/>
                  <a:gd name="connsiteY62" fmla="*/ 2180272 h 2380297"/>
                  <a:gd name="connsiteX63" fmla="*/ 178119 w 2431732"/>
                  <a:gd name="connsiteY63" fmla="*/ 835342 h 2380297"/>
                  <a:gd name="connsiteX64" fmla="*/ 1465612 w 2431732"/>
                  <a:gd name="connsiteY64" fmla="*/ 413312 h 2380297"/>
                  <a:gd name="connsiteX65" fmla="*/ 1483569 w 2431732"/>
                  <a:gd name="connsiteY65" fmla="*/ 413312 h 2380297"/>
                  <a:gd name="connsiteX66" fmla="*/ 1510316 w 2431732"/>
                  <a:gd name="connsiteY66" fmla="*/ 414568 h 2380297"/>
                  <a:gd name="connsiteX67" fmla="*/ 1525259 w 2431732"/>
                  <a:gd name="connsiteY67" fmla="*/ 422730 h 2380297"/>
                  <a:gd name="connsiteX68" fmla="*/ 1531161 w 2431732"/>
                  <a:gd name="connsiteY68" fmla="*/ 439306 h 2380297"/>
                  <a:gd name="connsiteX69" fmla="*/ 1526954 w 2431732"/>
                  <a:gd name="connsiteY69" fmla="*/ 453621 h 2380297"/>
                  <a:gd name="connsiteX70" fmla="*/ 1515339 w 2431732"/>
                  <a:gd name="connsiteY70" fmla="*/ 462663 h 2380297"/>
                  <a:gd name="connsiteX71" fmla="*/ 1485955 w 2431732"/>
                  <a:gd name="connsiteY71" fmla="*/ 465551 h 2380297"/>
                  <a:gd name="connsiteX72" fmla="*/ 1465612 w 2431732"/>
                  <a:gd name="connsiteY72" fmla="*/ 465551 h 2380297"/>
                  <a:gd name="connsiteX73" fmla="*/ 1465612 w 2431732"/>
                  <a:gd name="connsiteY73" fmla="*/ 413312 h 2380297"/>
                  <a:gd name="connsiteX74" fmla="*/ 1310291 w 2431732"/>
                  <a:gd name="connsiteY74" fmla="*/ 410801 h 2380297"/>
                  <a:gd name="connsiteX75" fmla="*/ 1347147 w 2431732"/>
                  <a:gd name="connsiteY75" fmla="*/ 426372 h 2380297"/>
                  <a:gd name="connsiteX76" fmla="*/ 1361023 w 2431732"/>
                  <a:gd name="connsiteY76" fmla="*/ 473588 h 2380297"/>
                  <a:gd name="connsiteX77" fmla="*/ 1346770 w 2431732"/>
                  <a:gd name="connsiteY77" fmla="*/ 521620 h 2380297"/>
                  <a:gd name="connsiteX78" fmla="*/ 1310291 w 2431732"/>
                  <a:gd name="connsiteY78" fmla="*/ 537630 h 2380297"/>
                  <a:gd name="connsiteX79" fmla="*/ 1273623 w 2431732"/>
                  <a:gd name="connsiteY79" fmla="*/ 521494 h 2380297"/>
                  <a:gd name="connsiteX80" fmla="*/ 1259182 w 2431732"/>
                  <a:gd name="connsiteY80" fmla="*/ 474090 h 2380297"/>
                  <a:gd name="connsiteX81" fmla="*/ 1273247 w 2431732"/>
                  <a:gd name="connsiteY81" fmla="*/ 426560 h 2380297"/>
                  <a:gd name="connsiteX82" fmla="*/ 1310291 w 2431732"/>
                  <a:gd name="connsiteY82" fmla="*/ 410801 h 2380297"/>
                  <a:gd name="connsiteX83" fmla="*/ 1428441 w 2431732"/>
                  <a:gd name="connsiteY83" fmla="*/ 382169 h 2380297"/>
                  <a:gd name="connsiteX84" fmla="*/ 1428441 w 2431732"/>
                  <a:gd name="connsiteY84" fmla="*/ 566260 h 2380297"/>
                  <a:gd name="connsiteX85" fmla="*/ 1465611 w 2431732"/>
                  <a:gd name="connsiteY85" fmla="*/ 566260 h 2380297"/>
                  <a:gd name="connsiteX86" fmla="*/ 1465611 w 2431732"/>
                  <a:gd name="connsiteY86" fmla="*/ 496818 h 2380297"/>
                  <a:gd name="connsiteX87" fmla="*/ 1489846 w 2431732"/>
                  <a:gd name="connsiteY87" fmla="*/ 496818 h 2380297"/>
                  <a:gd name="connsiteX88" fmla="*/ 1528397 w 2431732"/>
                  <a:gd name="connsiteY88" fmla="*/ 494181 h 2380297"/>
                  <a:gd name="connsiteX89" fmla="*/ 1547673 w 2431732"/>
                  <a:gd name="connsiteY89" fmla="*/ 485453 h 2380297"/>
                  <a:gd name="connsiteX90" fmla="*/ 1563307 w 2431732"/>
                  <a:gd name="connsiteY90" fmla="*/ 467308 h 2380297"/>
                  <a:gd name="connsiteX91" fmla="*/ 1569460 w 2431732"/>
                  <a:gd name="connsiteY91" fmla="*/ 438803 h 2380297"/>
                  <a:gd name="connsiteX92" fmla="*/ 1558786 w 2431732"/>
                  <a:gd name="connsiteY92" fmla="*/ 402951 h 2380297"/>
                  <a:gd name="connsiteX93" fmla="*/ 1532290 w 2431732"/>
                  <a:gd name="connsiteY93" fmla="*/ 384932 h 2380297"/>
                  <a:gd name="connsiteX94" fmla="*/ 1488088 w 2431732"/>
                  <a:gd name="connsiteY94" fmla="*/ 382169 h 2380297"/>
                  <a:gd name="connsiteX95" fmla="*/ 1428441 w 2431732"/>
                  <a:gd name="connsiteY95" fmla="*/ 382169 h 2380297"/>
                  <a:gd name="connsiteX96" fmla="*/ 1038041 w 2431732"/>
                  <a:gd name="connsiteY96" fmla="*/ 382169 h 2380297"/>
                  <a:gd name="connsiteX97" fmla="*/ 1038041 w 2431732"/>
                  <a:gd name="connsiteY97" fmla="*/ 566260 h 2380297"/>
                  <a:gd name="connsiteX98" fmla="*/ 1075211 w 2431732"/>
                  <a:gd name="connsiteY98" fmla="*/ 566260 h 2380297"/>
                  <a:gd name="connsiteX99" fmla="*/ 1075211 w 2431732"/>
                  <a:gd name="connsiteY99" fmla="*/ 485767 h 2380297"/>
                  <a:gd name="connsiteX100" fmla="*/ 1148044 w 2431732"/>
                  <a:gd name="connsiteY100" fmla="*/ 485767 h 2380297"/>
                  <a:gd name="connsiteX101" fmla="*/ 1148044 w 2431732"/>
                  <a:gd name="connsiteY101" fmla="*/ 566260 h 2380297"/>
                  <a:gd name="connsiteX102" fmla="*/ 1185214 w 2431732"/>
                  <a:gd name="connsiteY102" fmla="*/ 566260 h 2380297"/>
                  <a:gd name="connsiteX103" fmla="*/ 1185214 w 2431732"/>
                  <a:gd name="connsiteY103" fmla="*/ 382169 h 2380297"/>
                  <a:gd name="connsiteX104" fmla="*/ 1148044 w 2431732"/>
                  <a:gd name="connsiteY104" fmla="*/ 382169 h 2380297"/>
                  <a:gd name="connsiteX105" fmla="*/ 1148044 w 2431732"/>
                  <a:gd name="connsiteY105" fmla="*/ 454625 h 2380297"/>
                  <a:gd name="connsiteX106" fmla="*/ 1075211 w 2431732"/>
                  <a:gd name="connsiteY106" fmla="*/ 454625 h 2380297"/>
                  <a:gd name="connsiteX107" fmla="*/ 1075211 w 2431732"/>
                  <a:gd name="connsiteY107" fmla="*/ 382169 h 2380297"/>
                  <a:gd name="connsiteX108" fmla="*/ 1038041 w 2431732"/>
                  <a:gd name="connsiteY108" fmla="*/ 382169 h 2380297"/>
                  <a:gd name="connsiteX109" fmla="*/ 1309913 w 2431732"/>
                  <a:gd name="connsiteY109" fmla="*/ 379030 h 2380297"/>
                  <a:gd name="connsiteX110" fmla="*/ 1270232 w 2431732"/>
                  <a:gd name="connsiteY110" fmla="*/ 386313 h 2380297"/>
                  <a:gd name="connsiteX111" fmla="*/ 1246436 w 2431732"/>
                  <a:gd name="connsiteY111" fmla="*/ 402889 h 2380297"/>
                  <a:gd name="connsiteX112" fmla="*/ 1229295 w 2431732"/>
                  <a:gd name="connsiteY112" fmla="*/ 428129 h 2380297"/>
                  <a:gd name="connsiteX113" fmla="*/ 1220881 w 2431732"/>
                  <a:gd name="connsiteY113" fmla="*/ 475345 h 2380297"/>
                  <a:gd name="connsiteX114" fmla="*/ 1245117 w 2431732"/>
                  <a:gd name="connsiteY114" fmla="*/ 544348 h 2380297"/>
                  <a:gd name="connsiteX115" fmla="*/ 1310415 w 2431732"/>
                  <a:gd name="connsiteY115" fmla="*/ 569399 h 2380297"/>
                  <a:gd name="connsiteX116" fmla="*/ 1375211 w 2431732"/>
                  <a:gd name="connsiteY116" fmla="*/ 544222 h 2380297"/>
                  <a:gd name="connsiteX117" fmla="*/ 1399447 w 2431732"/>
                  <a:gd name="connsiteY117" fmla="*/ 474466 h 2380297"/>
                  <a:gd name="connsiteX118" fmla="*/ 1375023 w 2431732"/>
                  <a:gd name="connsiteY118" fmla="*/ 404270 h 2380297"/>
                  <a:gd name="connsiteX119" fmla="*/ 1309913 w 2431732"/>
                  <a:gd name="connsiteY119" fmla="*/ 379030 h 2380297"/>
                  <a:gd name="connsiteX120" fmla="*/ 930885 w 2431732"/>
                  <a:gd name="connsiteY120" fmla="*/ 379030 h 2380297"/>
                  <a:gd name="connsiteX121" fmla="*/ 894657 w 2431732"/>
                  <a:gd name="connsiteY121" fmla="*/ 385434 h 2380297"/>
                  <a:gd name="connsiteX122" fmla="*/ 871677 w 2431732"/>
                  <a:gd name="connsiteY122" fmla="*/ 404082 h 2380297"/>
                  <a:gd name="connsiteX123" fmla="*/ 863703 w 2431732"/>
                  <a:gd name="connsiteY123" fmla="*/ 430389 h 2380297"/>
                  <a:gd name="connsiteX124" fmla="*/ 880656 w 2431732"/>
                  <a:gd name="connsiteY124" fmla="*/ 467434 h 2380297"/>
                  <a:gd name="connsiteX125" fmla="*/ 922597 w 2431732"/>
                  <a:gd name="connsiteY125" fmla="*/ 485642 h 2380297"/>
                  <a:gd name="connsiteX126" fmla="*/ 952358 w 2431732"/>
                  <a:gd name="connsiteY126" fmla="*/ 493679 h 2380297"/>
                  <a:gd name="connsiteX127" fmla="*/ 965732 w 2431732"/>
                  <a:gd name="connsiteY127" fmla="*/ 501652 h 2380297"/>
                  <a:gd name="connsiteX128" fmla="*/ 969562 w 2431732"/>
                  <a:gd name="connsiteY128" fmla="*/ 512766 h 2380297"/>
                  <a:gd name="connsiteX129" fmla="*/ 960458 w 2431732"/>
                  <a:gd name="connsiteY129" fmla="*/ 530534 h 2380297"/>
                  <a:gd name="connsiteX130" fmla="*/ 933397 w 2431732"/>
                  <a:gd name="connsiteY130" fmla="*/ 538132 h 2380297"/>
                  <a:gd name="connsiteX131" fmla="*/ 906461 w 2431732"/>
                  <a:gd name="connsiteY131" fmla="*/ 529593 h 2380297"/>
                  <a:gd name="connsiteX132" fmla="*/ 893213 w 2431732"/>
                  <a:gd name="connsiteY132" fmla="*/ 502845 h 2380297"/>
                  <a:gd name="connsiteX133" fmla="*/ 857048 w 2431732"/>
                  <a:gd name="connsiteY133" fmla="*/ 506361 h 2380297"/>
                  <a:gd name="connsiteX134" fmla="*/ 879400 w 2431732"/>
                  <a:gd name="connsiteY134" fmla="*/ 553389 h 2380297"/>
                  <a:gd name="connsiteX135" fmla="*/ 933020 w 2431732"/>
                  <a:gd name="connsiteY135" fmla="*/ 569525 h 2380297"/>
                  <a:gd name="connsiteX136" fmla="*/ 973078 w 2431732"/>
                  <a:gd name="connsiteY136" fmla="*/ 562807 h 2380297"/>
                  <a:gd name="connsiteX137" fmla="*/ 997941 w 2431732"/>
                  <a:gd name="connsiteY137" fmla="*/ 542276 h 2380297"/>
                  <a:gd name="connsiteX138" fmla="*/ 1006732 w 2431732"/>
                  <a:gd name="connsiteY138" fmla="*/ 512640 h 2380297"/>
                  <a:gd name="connsiteX139" fmla="*/ 999386 w 2431732"/>
                  <a:gd name="connsiteY139" fmla="*/ 483319 h 2380297"/>
                  <a:gd name="connsiteX140" fmla="*/ 979043 w 2431732"/>
                  <a:gd name="connsiteY140" fmla="*/ 464608 h 2380297"/>
                  <a:gd name="connsiteX141" fmla="*/ 938922 w 2431732"/>
                  <a:gd name="connsiteY141" fmla="*/ 451360 h 2380297"/>
                  <a:gd name="connsiteX142" fmla="*/ 904766 w 2431732"/>
                  <a:gd name="connsiteY142" fmla="*/ 439054 h 2380297"/>
                  <a:gd name="connsiteX143" fmla="*/ 899240 w 2431732"/>
                  <a:gd name="connsiteY143" fmla="*/ 427878 h 2380297"/>
                  <a:gd name="connsiteX144" fmla="*/ 905142 w 2431732"/>
                  <a:gd name="connsiteY144" fmla="*/ 416451 h 2380297"/>
                  <a:gd name="connsiteX145" fmla="*/ 930508 w 2431732"/>
                  <a:gd name="connsiteY145" fmla="*/ 409795 h 2380297"/>
                  <a:gd name="connsiteX146" fmla="*/ 954053 w 2431732"/>
                  <a:gd name="connsiteY146" fmla="*/ 416011 h 2380297"/>
                  <a:gd name="connsiteX147" fmla="*/ 964288 w 2431732"/>
                  <a:gd name="connsiteY147" fmla="*/ 436417 h 2380297"/>
                  <a:gd name="connsiteX148" fmla="*/ 1001457 w 2431732"/>
                  <a:gd name="connsiteY148" fmla="*/ 434784 h 2380297"/>
                  <a:gd name="connsiteX149" fmla="*/ 983061 w 2431732"/>
                  <a:gd name="connsiteY149" fmla="*/ 394224 h 2380297"/>
                  <a:gd name="connsiteX150" fmla="*/ 930885 w 2431732"/>
                  <a:gd name="connsiteY150" fmla="*/ 379030 h 2380297"/>
                  <a:gd name="connsiteX151" fmla="*/ 408622 w 2431732"/>
                  <a:gd name="connsiteY151" fmla="*/ 144778 h 2380297"/>
                  <a:gd name="connsiteX152" fmla="*/ 2023110 w 2431732"/>
                  <a:gd name="connsiteY152" fmla="*/ 144778 h 2380297"/>
                  <a:gd name="connsiteX153" fmla="*/ 2431732 w 2431732"/>
                  <a:gd name="connsiteY153" fmla="*/ 801050 h 2380297"/>
                  <a:gd name="connsiteX154" fmla="*/ 0 w 2431732"/>
                  <a:gd name="connsiteY154" fmla="*/ 801050 h 2380297"/>
                  <a:gd name="connsiteX155" fmla="*/ 408622 w 2431732"/>
                  <a:gd name="connsiteY155" fmla="*/ 144778 h 2380297"/>
                  <a:gd name="connsiteX156" fmla="*/ 431483 w 2431732"/>
                  <a:gd name="connsiteY156" fmla="*/ 0 h 2380297"/>
                  <a:gd name="connsiteX157" fmla="*/ 1999298 w 2431732"/>
                  <a:gd name="connsiteY157" fmla="*/ 0 h 2380297"/>
                  <a:gd name="connsiteX158" fmla="*/ 1999298 w 2431732"/>
                  <a:gd name="connsiteY158" fmla="*/ 110490 h 2380297"/>
                  <a:gd name="connsiteX159" fmla="*/ 431483 w 2431732"/>
                  <a:gd name="connsiteY159" fmla="*/ 110490 h 2380297"/>
                  <a:gd name="connsiteX160" fmla="*/ 431483 w 2431732"/>
                  <a:gd name="connsiteY160" fmla="*/ 0 h 238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2431732" h="2380297">
                    <a:moveTo>
                      <a:pt x="79058" y="2214562"/>
                    </a:moveTo>
                    <a:lnTo>
                      <a:pt x="2351723" y="2214562"/>
                    </a:lnTo>
                    <a:lnTo>
                      <a:pt x="2351723" y="2380297"/>
                    </a:lnTo>
                    <a:lnTo>
                      <a:pt x="79058" y="2380297"/>
                    </a:lnTo>
                    <a:lnTo>
                      <a:pt x="79058" y="2214562"/>
                    </a:lnTo>
                    <a:close/>
                    <a:moveTo>
                      <a:pt x="1569721" y="1687829"/>
                    </a:moveTo>
                    <a:cubicBezTo>
                      <a:pt x="1548766" y="1687829"/>
                      <a:pt x="1532574" y="1704022"/>
                      <a:pt x="1532574" y="1724977"/>
                    </a:cubicBezTo>
                    <a:cubicBezTo>
                      <a:pt x="1532574" y="1745932"/>
                      <a:pt x="1549719" y="1762124"/>
                      <a:pt x="1569721" y="1762124"/>
                    </a:cubicBezTo>
                    <a:cubicBezTo>
                      <a:pt x="1589724" y="1762124"/>
                      <a:pt x="1606869" y="1745932"/>
                      <a:pt x="1606869" y="1724977"/>
                    </a:cubicBezTo>
                    <a:cubicBezTo>
                      <a:pt x="1606869" y="1704022"/>
                      <a:pt x="1589724" y="1687829"/>
                      <a:pt x="1569721" y="1687829"/>
                    </a:cubicBezTo>
                    <a:close/>
                    <a:moveTo>
                      <a:pt x="837248" y="1525904"/>
                    </a:moveTo>
                    <a:lnTo>
                      <a:pt x="837248" y="1758314"/>
                    </a:lnTo>
                    <a:lnTo>
                      <a:pt x="1069658" y="1758314"/>
                    </a:lnTo>
                    <a:lnTo>
                      <a:pt x="1069658" y="1525904"/>
                    </a:lnTo>
                    <a:lnTo>
                      <a:pt x="837248" y="1525904"/>
                    </a:lnTo>
                    <a:close/>
                    <a:moveTo>
                      <a:pt x="570548" y="1525904"/>
                    </a:moveTo>
                    <a:lnTo>
                      <a:pt x="570548" y="1758314"/>
                    </a:lnTo>
                    <a:lnTo>
                      <a:pt x="802958" y="1758314"/>
                    </a:lnTo>
                    <a:lnTo>
                      <a:pt x="802958" y="1525904"/>
                    </a:lnTo>
                    <a:lnTo>
                      <a:pt x="570548" y="1525904"/>
                    </a:lnTo>
                    <a:close/>
                    <a:moveTo>
                      <a:pt x="1496379" y="1269682"/>
                    </a:moveTo>
                    <a:lnTo>
                      <a:pt x="2089786" y="1269682"/>
                    </a:lnTo>
                    <a:lnTo>
                      <a:pt x="2089786" y="2180272"/>
                    </a:lnTo>
                    <a:lnTo>
                      <a:pt x="1496379" y="2180272"/>
                    </a:lnTo>
                    <a:lnTo>
                      <a:pt x="1496379" y="1269682"/>
                    </a:lnTo>
                    <a:close/>
                    <a:moveTo>
                      <a:pt x="837248" y="1258252"/>
                    </a:moveTo>
                    <a:lnTo>
                      <a:pt x="837248" y="1490662"/>
                    </a:lnTo>
                    <a:lnTo>
                      <a:pt x="1069658" y="1490662"/>
                    </a:lnTo>
                    <a:lnTo>
                      <a:pt x="1069658" y="1258252"/>
                    </a:lnTo>
                    <a:lnTo>
                      <a:pt x="837248" y="1258252"/>
                    </a:lnTo>
                    <a:close/>
                    <a:moveTo>
                      <a:pt x="570548" y="1258252"/>
                    </a:moveTo>
                    <a:lnTo>
                      <a:pt x="570548" y="1490662"/>
                    </a:lnTo>
                    <a:lnTo>
                      <a:pt x="802958" y="1490662"/>
                    </a:lnTo>
                    <a:lnTo>
                      <a:pt x="802958" y="1258252"/>
                    </a:lnTo>
                    <a:lnTo>
                      <a:pt x="570548" y="1258252"/>
                    </a:lnTo>
                    <a:close/>
                    <a:moveTo>
                      <a:pt x="419101" y="1107757"/>
                    </a:moveTo>
                    <a:lnTo>
                      <a:pt x="1221106" y="1107757"/>
                    </a:lnTo>
                    <a:lnTo>
                      <a:pt x="1221106" y="1908809"/>
                    </a:lnTo>
                    <a:lnTo>
                      <a:pt x="419101" y="1908809"/>
                    </a:lnTo>
                    <a:lnTo>
                      <a:pt x="419101" y="1107757"/>
                    </a:lnTo>
                    <a:close/>
                    <a:moveTo>
                      <a:pt x="384811" y="1073467"/>
                    </a:moveTo>
                    <a:lnTo>
                      <a:pt x="384811" y="1943099"/>
                    </a:lnTo>
                    <a:lnTo>
                      <a:pt x="1255396" y="1943099"/>
                    </a:lnTo>
                    <a:lnTo>
                      <a:pt x="1255396" y="1073467"/>
                    </a:lnTo>
                    <a:lnTo>
                      <a:pt x="384811" y="1073467"/>
                    </a:lnTo>
                    <a:close/>
                    <a:moveTo>
                      <a:pt x="1496379" y="998220"/>
                    </a:moveTo>
                    <a:lnTo>
                      <a:pt x="2089786" y="998220"/>
                    </a:lnTo>
                    <a:lnTo>
                      <a:pt x="2089786" y="1127760"/>
                    </a:lnTo>
                    <a:lnTo>
                      <a:pt x="1496379" y="1127760"/>
                    </a:lnTo>
                    <a:lnTo>
                      <a:pt x="1496379" y="998220"/>
                    </a:lnTo>
                    <a:close/>
                    <a:moveTo>
                      <a:pt x="1462089" y="963929"/>
                    </a:moveTo>
                    <a:lnTo>
                      <a:pt x="1462089" y="1162049"/>
                    </a:lnTo>
                    <a:lnTo>
                      <a:pt x="2124076" y="1162049"/>
                    </a:lnTo>
                    <a:lnTo>
                      <a:pt x="2124076" y="963929"/>
                    </a:lnTo>
                    <a:lnTo>
                      <a:pt x="1462089" y="963929"/>
                    </a:lnTo>
                    <a:close/>
                    <a:moveTo>
                      <a:pt x="178119" y="835342"/>
                    </a:moveTo>
                    <a:lnTo>
                      <a:pt x="2252664" y="835342"/>
                    </a:lnTo>
                    <a:lnTo>
                      <a:pt x="2252664" y="2180272"/>
                    </a:lnTo>
                    <a:lnTo>
                      <a:pt x="2124076" y="2180272"/>
                    </a:lnTo>
                    <a:lnTo>
                      <a:pt x="2124076" y="1235392"/>
                    </a:lnTo>
                    <a:lnTo>
                      <a:pt x="1462089" y="1235392"/>
                    </a:lnTo>
                    <a:lnTo>
                      <a:pt x="1462089" y="2180272"/>
                    </a:lnTo>
                    <a:lnTo>
                      <a:pt x="178119" y="2180272"/>
                    </a:lnTo>
                    <a:lnTo>
                      <a:pt x="178119" y="835342"/>
                    </a:lnTo>
                    <a:close/>
                    <a:moveTo>
                      <a:pt x="1465612" y="413312"/>
                    </a:moveTo>
                    <a:lnTo>
                      <a:pt x="1483569" y="413312"/>
                    </a:lnTo>
                    <a:cubicBezTo>
                      <a:pt x="1496963" y="413312"/>
                      <a:pt x="1505879" y="413731"/>
                      <a:pt x="1510316" y="414568"/>
                    </a:cubicBezTo>
                    <a:cubicBezTo>
                      <a:pt x="1516343" y="415656"/>
                      <a:pt x="1521324" y="418377"/>
                      <a:pt x="1525259" y="422730"/>
                    </a:cubicBezTo>
                    <a:cubicBezTo>
                      <a:pt x="1529194" y="427084"/>
                      <a:pt x="1531161" y="432609"/>
                      <a:pt x="1531161" y="439306"/>
                    </a:cubicBezTo>
                    <a:cubicBezTo>
                      <a:pt x="1531161" y="444748"/>
                      <a:pt x="1529759" y="449519"/>
                      <a:pt x="1526954" y="453621"/>
                    </a:cubicBezTo>
                    <a:cubicBezTo>
                      <a:pt x="1524150" y="457724"/>
                      <a:pt x="1520278" y="460737"/>
                      <a:pt x="1515339" y="462663"/>
                    </a:cubicBezTo>
                    <a:cubicBezTo>
                      <a:pt x="1510400" y="464588"/>
                      <a:pt x="1500605" y="465551"/>
                      <a:pt x="1485955" y="465551"/>
                    </a:cubicBezTo>
                    <a:lnTo>
                      <a:pt x="1465612" y="465551"/>
                    </a:lnTo>
                    <a:lnTo>
                      <a:pt x="1465612" y="413312"/>
                    </a:lnTo>
                    <a:close/>
                    <a:moveTo>
                      <a:pt x="1310291" y="410801"/>
                    </a:moveTo>
                    <a:cubicBezTo>
                      <a:pt x="1325611" y="410801"/>
                      <a:pt x="1337896" y="415991"/>
                      <a:pt x="1347147" y="426372"/>
                    </a:cubicBezTo>
                    <a:cubicBezTo>
                      <a:pt x="1356397" y="436753"/>
                      <a:pt x="1361023" y="452491"/>
                      <a:pt x="1361023" y="473588"/>
                    </a:cubicBezTo>
                    <a:cubicBezTo>
                      <a:pt x="1361023" y="494935"/>
                      <a:pt x="1356272" y="510946"/>
                      <a:pt x="1346770" y="521620"/>
                    </a:cubicBezTo>
                    <a:cubicBezTo>
                      <a:pt x="1337268" y="532293"/>
                      <a:pt x="1325108" y="537630"/>
                      <a:pt x="1310291" y="537630"/>
                    </a:cubicBezTo>
                    <a:cubicBezTo>
                      <a:pt x="1295473" y="537630"/>
                      <a:pt x="1283251" y="532252"/>
                      <a:pt x="1273623" y="521494"/>
                    </a:cubicBezTo>
                    <a:cubicBezTo>
                      <a:pt x="1263996" y="510737"/>
                      <a:pt x="1259182" y="494935"/>
                      <a:pt x="1259182" y="474090"/>
                    </a:cubicBezTo>
                    <a:cubicBezTo>
                      <a:pt x="1259182" y="452910"/>
                      <a:pt x="1263870" y="437067"/>
                      <a:pt x="1273247" y="426560"/>
                    </a:cubicBezTo>
                    <a:cubicBezTo>
                      <a:pt x="1282623" y="416054"/>
                      <a:pt x="1294971" y="410801"/>
                      <a:pt x="1310291" y="410801"/>
                    </a:cubicBezTo>
                    <a:close/>
                    <a:moveTo>
                      <a:pt x="1428441" y="382169"/>
                    </a:moveTo>
                    <a:lnTo>
                      <a:pt x="1428441" y="566260"/>
                    </a:lnTo>
                    <a:lnTo>
                      <a:pt x="1465611" y="566260"/>
                    </a:lnTo>
                    <a:lnTo>
                      <a:pt x="1465611" y="496818"/>
                    </a:lnTo>
                    <a:lnTo>
                      <a:pt x="1489846" y="496818"/>
                    </a:lnTo>
                    <a:cubicBezTo>
                      <a:pt x="1506673" y="496818"/>
                      <a:pt x="1519524" y="495939"/>
                      <a:pt x="1528397" y="494181"/>
                    </a:cubicBezTo>
                    <a:cubicBezTo>
                      <a:pt x="1534927" y="492758"/>
                      <a:pt x="1541352" y="489849"/>
                      <a:pt x="1547673" y="485453"/>
                    </a:cubicBezTo>
                    <a:cubicBezTo>
                      <a:pt x="1553994" y="481058"/>
                      <a:pt x="1559205" y="475010"/>
                      <a:pt x="1563307" y="467308"/>
                    </a:cubicBezTo>
                    <a:cubicBezTo>
                      <a:pt x="1567409" y="459606"/>
                      <a:pt x="1569460" y="450104"/>
                      <a:pt x="1569460" y="438803"/>
                    </a:cubicBezTo>
                    <a:cubicBezTo>
                      <a:pt x="1569460" y="424153"/>
                      <a:pt x="1565902" y="412202"/>
                      <a:pt x="1558786" y="402951"/>
                    </a:cubicBezTo>
                    <a:cubicBezTo>
                      <a:pt x="1551670" y="393701"/>
                      <a:pt x="1542838" y="387694"/>
                      <a:pt x="1532290" y="384932"/>
                    </a:cubicBezTo>
                    <a:cubicBezTo>
                      <a:pt x="1525426" y="383090"/>
                      <a:pt x="1510692" y="382169"/>
                      <a:pt x="1488088" y="382169"/>
                    </a:cubicBezTo>
                    <a:lnTo>
                      <a:pt x="1428441" y="382169"/>
                    </a:lnTo>
                    <a:close/>
                    <a:moveTo>
                      <a:pt x="1038041" y="382169"/>
                    </a:moveTo>
                    <a:lnTo>
                      <a:pt x="1038041" y="566260"/>
                    </a:lnTo>
                    <a:lnTo>
                      <a:pt x="1075211" y="566260"/>
                    </a:lnTo>
                    <a:lnTo>
                      <a:pt x="1075211" y="485767"/>
                    </a:lnTo>
                    <a:lnTo>
                      <a:pt x="1148044" y="485767"/>
                    </a:lnTo>
                    <a:lnTo>
                      <a:pt x="1148044" y="566260"/>
                    </a:lnTo>
                    <a:lnTo>
                      <a:pt x="1185214" y="566260"/>
                    </a:lnTo>
                    <a:lnTo>
                      <a:pt x="1185214" y="382169"/>
                    </a:lnTo>
                    <a:lnTo>
                      <a:pt x="1148044" y="382169"/>
                    </a:lnTo>
                    <a:lnTo>
                      <a:pt x="1148044" y="454625"/>
                    </a:lnTo>
                    <a:lnTo>
                      <a:pt x="1075211" y="454625"/>
                    </a:lnTo>
                    <a:lnTo>
                      <a:pt x="1075211" y="382169"/>
                    </a:lnTo>
                    <a:lnTo>
                      <a:pt x="1038041" y="382169"/>
                    </a:lnTo>
                    <a:close/>
                    <a:moveTo>
                      <a:pt x="1309913" y="379030"/>
                    </a:moveTo>
                    <a:cubicBezTo>
                      <a:pt x="1294928" y="379030"/>
                      <a:pt x="1281701" y="381457"/>
                      <a:pt x="1270232" y="386313"/>
                    </a:cubicBezTo>
                    <a:cubicBezTo>
                      <a:pt x="1261609" y="389913"/>
                      <a:pt x="1253677" y="395438"/>
                      <a:pt x="1246436" y="402889"/>
                    </a:cubicBezTo>
                    <a:cubicBezTo>
                      <a:pt x="1239194" y="410339"/>
                      <a:pt x="1233481" y="418753"/>
                      <a:pt x="1229295" y="428129"/>
                    </a:cubicBezTo>
                    <a:cubicBezTo>
                      <a:pt x="1223686" y="440854"/>
                      <a:pt x="1220881" y="456592"/>
                      <a:pt x="1220881" y="475345"/>
                    </a:cubicBezTo>
                    <a:cubicBezTo>
                      <a:pt x="1220881" y="504645"/>
                      <a:pt x="1228960" y="527646"/>
                      <a:pt x="1245117" y="544348"/>
                    </a:cubicBezTo>
                    <a:cubicBezTo>
                      <a:pt x="1261274" y="561049"/>
                      <a:pt x="1283040" y="569399"/>
                      <a:pt x="1310415" y="569399"/>
                    </a:cubicBezTo>
                    <a:cubicBezTo>
                      <a:pt x="1337456" y="569399"/>
                      <a:pt x="1359054" y="561007"/>
                      <a:pt x="1375211" y="544222"/>
                    </a:cubicBezTo>
                    <a:cubicBezTo>
                      <a:pt x="1391369" y="527437"/>
                      <a:pt x="1399447" y="504185"/>
                      <a:pt x="1399447" y="474466"/>
                    </a:cubicBezTo>
                    <a:cubicBezTo>
                      <a:pt x="1399447" y="444495"/>
                      <a:pt x="1391306" y="421097"/>
                      <a:pt x="1375023" y="404270"/>
                    </a:cubicBezTo>
                    <a:cubicBezTo>
                      <a:pt x="1358740" y="387443"/>
                      <a:pt x="1337037" y="379030"/>
                      <a:pt x="1309913" y="379030"/>
                    </a:cubicBezTo>
                    <a:close/>
                    <a:moveTo>
                      <a:pt x="930885" y="379030"/>
                    </a:moveTo>
                    <a:cubicBezTo>
                      <a:pt x="916737" y="379030"/>
                      <a:pt x="904661" y="381164"/>
                      <a:pt x="894657" y="385434"/>
                    </a:cubicBezTo>
                    <a:cubicBezTo>
                      <a:pt x="884653" y="389703"/>
                      <a:pt x="876993" y="395919"/>
                      <a:pt x="871677" y="404082"/>
                    </a:cubicBezTo>
                    <a:cubicBezTo>
                      <a:pt x="866361" y="412244"/>
                      <a:pt x="863703" y="421013"/>
                      <a:pt x="863703" y="430389"/>
                    </a:cubicBezTo>
                    <a:cubicBezTo>
                      <a:pt x="863703" y="444956"/>
                      <a:pt x="869354" y="457304"/>
                      <a:pt x="880656" y="467434"/>
                    </a:cubicBezTo>
                    <a:cubicBezTo>
                      <a:pt x="888692" y="474633"/>
                      <a:pt x="902673" y="480703"/>
                      <a:pt x="922597" y="485642"/>
                    </a:cubicBezTo>
                    <a:cubicBezTo>
                      <a:pt x="938085" y="489493"/>
                      <a:pt x="948005" y="492172"/>
                      <a:pt x="952358" y="493679"/>
                    </a:cubicBezTo>
                    <a:cubicBezTo>
                      <a:pt x="958721" y="495939"/>
                      <a:pt x="963178" y="498597"/>
                      <a:pt x="965732" y="501652"/>
                    </a:cubicBezTo>
                    <a:cubicBezTo>
                      <a:pt x="968285" y="504708"/>
                      <a:pt x="969562" y="508412"/>
                      <a:pt x="969562" y="512766"/>
                    </a:cubicBezTo>
                    <a:cubicBezTo>
                      <a:pt x="969562" y="519547"/>
                      <a:pt x="966527" y="525470"/>
                      <a:pt x="960458" y="530534"/>
                    </a:cubicBezTo>
                    <a:cubicBezTo>
                      <a:pt x="954388" y="535599"/>
                      <a:pt x="945368" y="538132"/>
                      <a:pt x="933397" y="538132"/>
                    </a:cubicBezTo>
                    <a:cubicBezTo>
                      <a:pt x="922095" y="538132"/>
                      <a:pt x="913116" y="535285"/>
                      <a:pt x="906461" y="529593"/>
                    </a:cubicBezTo>
                    <a:cubicBezTo>
                      <a:pt x="899806" y="523900"/>
                      <a:pt x="895390" y="514984"/>
                      <a:pt x="893213" y="502845"/>
                    </a:cubicBezTo>
                    <a:lnTo>
                      <a:pt x="857048" y="506361"/>
                    </a:lnTo>
                    <a:cubicBezTo>
                      <a:pt x="859475" y="526956"/>
                      <a:pt x="866926" y="542631"/>
                      <a:pt x="879400" y="553389"/>
                    </a:cubicBezTo>
                    <a:cubicBezTo>
                      <a:pt x="891873" y="564146"/>
                      <a:pt x="909747" y="569525"/>
                      <a:pt x="933020" y="569525"/>
                    </a:cubicBezTo>
                    <a:cubicBezTo>
                      <a:pt x="949010" y="569525"/>
                      <a:pt x="962362" y="567286"/>
                      <a:pt x="973078" y="562807"/>
                    </a:cubicBezTo>
                    <a:cubicBezTo>
                      <a:pt x="983793" y="558328"/>
                      <a:pt x="992081" y="551484"/>
                      <a:pt x="997941" y="542276"/>
                    </a:cubicBezTo>
                    <a:cubicBezTo>
                      <a:pt x="1003802" y="533067"/>
                      <a:pt x="1006732" y="523188"/>
                      <a:pt x="1006732" y="512640"/>
                    </a:cubicBezTo>
                    <a:cubicBezTo>
                      <a:pt x="1006732" y="501004"/>
                      <a:pt x="1004283" y="491230"/>
                      <a:pt x="999386" y="483319"/>
                    </a:cubicBezTo>
                    <a:cubicBezTo>
                      <a:pt x="994488" y="475408"/>
                      <a:pt x="987707" y="469171"/>
                      <a:pt x="979043" y="464608"/>
                    </a:cubicBezTo>
                    <a:cubicBezTo>
                      <a:pt x="970378" y="460046"/>
                      <a:pt x="957004" y="455630"/>
                      <a:pt x="938922" y="451360"/>
                    </a:cubicBezTo>
                    <a:cubicBezTo>
                      <a:pt x="920839" y="447091"/>
                      <a:pt x="909454" y="442989"/>
                      <a:pt x="904766" y="439054"/>
                    </a:cubicBezTo>
                    <a:cubicBezTo>
                      <a:pt x="901082" y="435956"/>
                      <a:pt x="899240" y="432231"/>
                      <a:pt x="899240" y="427878"/>
                    </a:cubicBezTo>
                    <a:cubicBezTo>
                      <a:pt x="899240" y="423106"/>
                      <a:pt x="901208" y="419297"/>
                      <a:pt x="905142" y="416451"/>
                    </a:cubicBezTo>
                    <a:cubicBezTo>
                      <a:pt x="911254" y="412014"/>
                      <a:pt x="919709" y="409795"/>
                      <a:pt x="930508" y="409795"/>
                    </a:cubicBezTo>
                    <a:cubicBezTo>
                      <a:pt x="940973" y="409795"/>
                      <a:pt x="948821" y="411867"/>
                      <a:pt x="954053" y="416011"/>
                    </a:cubicBezTo>
                    <a:cubicBezTo>
                      <a:pt x="959286" y="420155"/>
                      <a:pt x="962697" y="426957"/>
                      <a:pt x="964288" y="436417"/>
                    </a:cubicBezTo>
                    <a:lnTo>
                      <a:pt x="1001457" y="434784"/>
                    </a:lnTo>
                    <a:cubicBezTo>
                      <a:pt x="1000871" y="417874"/>
                      <a:pt x="994739" y="404354"/>
                      <a:pt x="983061" y="394224"/>
                    </a:cubicBezTo>
                    <a:cubicBezTo>
                      <a:pt x="971383" y="384095"/>
                      <a:pt x="953991" y="379030"/>
                      <a:pt x="930885" y="379030"/>
                    </a:cubicBezTo>
                    <a:close/>
                    <a:moveTo>
                      <a:pt x="408622" y="144778"/>
                    </a:moveTo>
                    <a:lnTo>
                      <a:pt x="2023110" y="144778"/>
                    </a:lnTo>
                    <a:lnTo>
                      <a:pt x="2431732" y="801050"/>
                    </a:lnTo>
                    <a:lnTo>
                      <a:pt x="0" y="801050"/>
                    </a:lnTo>
                    <a:lnTo>
                      <a:pt x="408622" y="144778"/>
                    </a:lnTo>
                    <a:close/>
                    <a:moveTo>
                      <a:pt x="431483" y="0"/>
                    </a:moveTo>
                    <a:lnTo>
                      <a:pt x="1999298" y="0"/>
                    </a:lnTo>
                    <a:lnTo>
                      <a:pt x="1999298" y="110490"/>
                    </a:lnTo>
                    <a:lnTo>
                      <a:pt x="431483" y="110490"/>
                    </a:lnTo>
                    <a:lnTo>
                      <a:pt x="431483" y="0"/>
                    </a:lnTo>
                    <a:close/>
                  </a:path>
                </a:pathLst>
              </a:custGeom>
              <a:solidFill>
                <a:srgbClr val="FFFFFF"/>
              </a:solidFill>
              <a:ln w="9525" cap="flat">
                <a:noFill/>
                <a:prstDash val="solid"/>
                <a:miter/>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a:endParaRPr>
              </a:p>
            </p:txBody>
          </p:sp>
        </p:grpSp>
        <p:grpSp>
          <p:nvGrpSpPr>
            <p:cNvPr id="11" name="Group 10">
              <a:extLst>
                <a:ext uri="{FF2B5EF4-FFF2-40B4-BE49-F238E27FC236}">
                  <a16:creationId xmlns:a16="http://schemas.microsoft.com/office/drawing/2014/main" id="{BC93F70C-BD70-E8C0-C5DE-C9A50DC4F918}"/>
                </a:ext>
              </a:extLst>
            </p:cNvPr>
            <p:cNvGrpSpPr/>
            <p:nvPr/>
          </p:nvGrpSpPr>
          <p:grpSpPr>
            <a:xfrm>
              <a:off x="1956060" y="5543723"/>
              <a:ext cx="1158622" cy="1158622"/>
              <a:chOff x="1956060" y="5543723"/>
              <a:chExt cx="1158622" cy="1158622"/>
            </a:xfrm>
          </p:grpSpPr>
          <p:sp>
            <p:nvSpPr>
              <p:cNvPr id="12" name="Oval 11">
                <a:extLst>
                  <a:ext uri="{FF2B5EF4-FFF2-40B4-BE49-F238E27FC236}">
                    <a16:creationId xmlns:a16="http://schemas.microsoft.com/office/drawing/2014/main" id="{B6FD707A-0E69-A56A-FF0B-DA56A630C6FE}"/>
                  </a:ext>
                </a:extLst>
              </p:cNvPr>
              <p:cNvSpPr/>
              <p:nvPr/>
            </p:nvSpPr>
            <p:spPr>
              <a:xfrm>
                <a:off x="1956060" y="5543723"/>
                <a:ext cx="1158622" cy="1158622"/>
              </a:xfrm>
              <a:prstGeom prst="ellipse">
                <a:avLst/>
              </a:prstGeom>
              <a:solidFill>
                <a:srgbClr val="E6C54C"/>
              </a:solidFill>
              <a:ln w="12700" cap="flat" cmpd="sng" algn="ctr">
                <a:solidFill>
                  <a:sysClr val="window" lastClr="FFFFFF"/>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imes New Roman"/>
                  <a:ea typeface="+mn-ea"/>
                  <a:cs typeface="+mn-cs"/>
                </a:endParaRPr>
              </a:p>
            </p:txBody>
          </p:sp>
          <p:sp>
            <p:nvSpPr>
              <p:cNvPr id="13" name="Freeform: Shape 12">
                <a:extLst>
                  <a:ext uri="{FF2B5EF4-FFF2-40B4-BE49-F238E27FC236}">
                    <a16:creationId xmlns:a16="http://schemas.microsoft.com/office/drawing/2014/main" id="{48792B5D-8EEA-383F-41E7-F9BA18ED79CB}"/>
                  </a:ext>
                </a:extLst>
              </p:cNvPr>
              <p:cNvSpPr>
                <a:spLocks/>
              </p:cNvSpPr>
              <p:nvPr/>
            </p:nvSpPr>
            <p:spPr>
              <a:xfrm>
                <a:off x="2246855" y="5821721"/>
                <a:ext cx="577032" cy="602627"/>
              </a:xfrm>
              <a:custGeom>
                <a:avLst/>
                <a:gdLst>
                  <a:gd name="connsiteX0" fmla="*/ 0 w 4409260"/>
                  <a:gd name="connsiteY0" fmla="*/ 4354919 h 4604840"/>
                  <a:gd name="connsiteX1" fmla="*/ 4409260 w 4409260"/>
                  <a:gd name="connsiteY1" fmla="*/ 4354919 h 4604840"/>
                  <a:gd name="connsiteX2" fmla="*/ 4409260 w 4409260"/>
                  <a:gd name="connsiteY2" fmla="*/ 4604840 h 4604840"/>
                  <a:gd name="connsiteX3" fmla="*/ 0 w 4409260"/>
                  <a:gd name="connsiteY3" fmla="*/ 4604840 h 4604840"/>
                  <a:gd name="connsiteX4" fmla="*/ 919926 w 4409260"/>
                  <a:gd name="connsiteY4" fmla="*/ 3860393 h 4604840"/>
                  <a:gd name="connsiteX5" fmla="*/ 919926 w 4409260"/>
                  <a:gd name="connsiteY5" fmla="*/ 4173061 h 4604840"/>
                  <a:gd name="connsiteX6" fmla="*/ 1232594 w 4409260"/>
                  <a:gd name="connsiteY6" fmla="*/ 4173061 h 4604840"/>
                  <a:gd name="connsiteX7" fmla="*/ 1232594 w 4409260"/>
                  <a:gd name="connsiteY7" fmla="*/ 3860393 h 4604840"/>
                  <a:gd name="connsiteX8" fmla="*/ 4067876 w 4409260"/>
                  <a:gd name="connsiteY8" fmla="*/ 3856138 h 4604840"/>
                  <a:gd name="connsiteX9" fmla="*/ 4067876 w 4409260"/>
                  <a:gd name="connsiteY9" fmla="*/ 4043313 h 4604840"/>
                  <a:gd name="connsiteX10" fmla="*/ 4345450 w 4409260"/>
                  <a:gd name="connsiteY10" fmla="*/ 4043313 h 4604840"/>
                  <a:gd name="connsiteX11" fmla="*/ 4345450 w 4409260"/>
                  <a:gd name="connsiteY11" fmla="*/ 3856138 h 4604840"/>
                  <a:gd name="connsiteX12" fmla="*/ 4067876 w 4409260"/>
                  <a:gd name="connsiteY12" fmla="*/ 3620041 h 4604840"/>
                  <a:gd name="connsiteX13" fmla="*/ 4067876 w 4409260"/>
                  <a:gd name="connsiteY13" fmla="*/ 3792328 h 4604840"/>
                  <a:gd name="connsiteX14" fmla="*/ 4345450 w 4409260"/>
                  <a:gd name="connsiteY14" fmla="*/ 3792328 h 4604840"/>
                  <a:gd name="connsiteX15" fmla="*/ 4345450 w 4409260"/>
                  <a:gd name="connsiteY15" fmla="*/ 3620041 h 4604840"/>
                  <a:gd name="connsiteX16" fmla="*/ 2510916 w 4409260"/>
                  <a:gd name="connsiteY16" fmla="*/ 3617915 h 4604840"/>
                  <a:gd name="connsiteX17" fmla="*/ 2930997 w 4409260"/>
                  <a:gd name="connsiteY17" fmla="*/ 3617915 h 4604840"/>
                  <a:gd name="connsiteX18" fmla="*/ 2930997 w 4409260"/>
                  <a:gd name="connsiteY18" fmla="*/ 4290045 h 4604840"/>
                  <a:gd name="connsiteX19" fmla="*/ 2510916 w 4409260"/>
                  <a:gd name="connsiteY19" fmla="*/ 4290045 h 4604840"/>
                  <a:gd name="connsiteX20" fmla="*/ 2141884 w 4409260"/>
                  <a:gd name="connsiteY20" fmla="*/ 3550914 h 4604840"/>
                  <a:gd name="connsiteX21" fmla="*/ 2141884 w 4409260"/>
                  <a:gd name="connsiteY21" fmla="*/ 4252822 h 4604840"/>
                  <a:gd name="connsiteX22" fmla="*/ 2240788 w 4409260"/>
                  <a:gd name="connsiteY22" fmla="*/ 4252822 h 4604840"/>
                  <a:gd name="connsiteX23" fmla="*/ 2240788 w 4409260"/>
                  <a:gd name="connsiteY23" fmla="*/ 3588136 h 4604840"/>
                  <a:gd name="connsiteX24" fmla="*/ 1889836 w 4409260"/>
                  <a:gd name="connsiteY24" fmla="*/ 3459455 h 4604840"/>
                  <a:gd name="connsiteX25" fmla="*/ 1889836 w 4409260"/>
                  <a:gd name="connsiteY25" fmla="*/ 4252823 h 4604840"/>
                  <a:gd name="connsiteX26" fmla="*/ 1988740 w 4409260"/>
                  <a:gd name="connsiteY26" fmla="*/ 4252823 h 4604840"/>
                  <a:gd name="connsiteX27" fmla="*/ 1988740 w 4409260"/>
                  <a:gd name="connsiteY27" fmla="*/ 3495613 h 4604840"/>
                  <a:gd name="connsiteX28" fmla="*/ 265875 w 4409260"/>
                  <a:gd name="connsiteY28" fmla="*/ 3399900 h 4604840"/>
                  <a:gd name="connsiteX29" fmla="*/ 265875 w 4409260"/>
                  <a:gd name="connsiteY29" fmla="*/ 3712568 h 4604840"/>
                  <a:gd name="connsiteX30" fmla="*/ 578543 w 4409260"/>
                  <a:gd name="connsiteY30" fmla="*/ 3712568 h 4604840"/>
                  <a:gd name="connsiteX31" fmla="*/ 578543 w 4409260"/>
                  <a:gd name="connsiteY31" fmla="*/ 3399900 h 4604840"/>
                  <a:gd name="connsiteX32" fmla="*/ 4067876 w 4409260"/>
                  <a:gd name="connsiteY32" fmla="*/ 3383945 h 4604840"/>
                  <a:gd name="connsiteX33" fmla="*/ 4067876 w 4409260"/>
                  <a:gd name="connsiteY33" fmla="*/ 3556231 h 4604840"/>
                  <a:gd name="connsiteX34" fmla="*/ 4345450 w 4409260"/>
                  <a:gd name="connsiteY34" fmla="*/ 3556231 h 4604840"/>
                  <a:gd name="connsiteX35" fmla="*/ 4345450 w 4409260"/>
                  <a:gd name="connsiteY35" fmla="*/ 3383945 h 4604840"/>
                  <a:gd name="connsiteX36" fmla="*/ 1637786 w 4409260"/>
                  <a:gd name="connsiteY36" fmla="*/ 3366929 h 4604840"/>
                  <a:gd name="connsiteX37" fmla="*/ 1637786 w 4409260"/>
                  <a:gd name="connsiteY37" fmla="*/ 4252821 h 4604840"/>
                  <a:gd name="connsiteX38" fmla="*/ 1736691 w 4409260"/>
                  <a:gd name="connsiteY38" fmla="*/ 4252821 h 4604840"/>
                  <a:gd name="connsiteX39" fmla="*/ 1736691 w 4409260"/>
                  <a:gd name="connsiteY39" fmla="*/ 3404150 h 4604840"/>
                  <a:gd name="connsiteX40" fmla="*/ 4067876 w 4409260"/>
                  <a:gd name="connsiteY40" fmla="*/ 3147849 h 4604840"/>
                  <a:gd name="connsiteX41" fmla="*/ 4067876 w 4409260"/>
                  <a:gd name="connsiteY41" fmla="*/ 3320135 h 4604840"/>
                  <a:gd name="connsiteX42" fmla="*/ 4345450 w 4409260"/>
                  <a:gd name="connsiteY42" fmla="*/ 3320135 h 4604840"/>
                  <a:gd name="connsiteX43" fmla="*/ 4345450 w 4409260"/>
                  <a:gd name="connsiteY43" fmla="*/ 3147849 h 4604840"/>
                  <a:gd name="connsiteX44" fmla="*/ 1442100 w 4409260"/>
                  <a:gd name="connsiteY44" fmla="*/ 3094674 h 4604840"/>
                  <a:gd name="connsiteX45" fmla="*/ 2446041 w 4409260"/>
                  <a:gd name="connsiteY45" fmla="*/ 3461580 h 4604840"/>
                  <a:gd name="connsiteX46" fmla="*/ 2446041 w 4409260"/>
                  <a:gd name="connsiteY46" fmla="*/ 4291108 h 4604840"/>
                  <a:gd name="connsiteX47" fmla="*/ 1442100 w 4409260"/>
                  <a:gd name="connsiteY47" fmla="*/ 4291108 h 4604840"/>
                  <a:gd name="connsiteX48" fmla="*/ 919926 w 4409260"/>
                  <a:gd name="connsiteY48" fmla="*/ 2939405 h 4604840"/>
                  <a:gd name="connsiteX49" fmla="*/ 919926 w 4409260"/>
                  <a:gd name="connsiteY49" fmla="*/ 3252073 h 4604840"/>
                  <a:gd name="connsiteX50" fmla="*/ 1232594 w 4409260"/>
                  <a:gd name="connsiteY50" fmla="*/ 3252073 h 4604840"/>
                  <a:gd name="connsiteX51" fmla="*/ 1232594 w 4409260"/>
                  <a:gd name="connsiteY51" fmla="*/ 2939405 h 4604840"/>
                  <a:gd name="connsiteX52" fmla="*/ 4067876 w 4409260"/>
                  <a:gd name="connsiteY52" fmla="*/ 2911752 h 4604840"/>
                  <a:gd name="connsiteX53" fmla="*/ 4067876 w 4409260"/>
                  <a:gd name="connsiteY53" fmla="*/ 3084039 h 4604840"/>
                  <a:gd name="connsiteX54" fmla="*/ 4345450 w 4409260"/>
                  <a:gd name="connsiteY54" fmla="*/ 3084039 h 4604840"/>
                  <a:gd name="connsiteX55" fmla="*/ 4345450 w 4409260"/>
                  <a:gd name="connsiteY55" fmla="*/ 2911752 h 4604840"/>
                  <a:gd name="connsiteX56" fmla="*/ 2053612 w 4409260"/>
                  <a:gd name="connsiteY56" fmla="*/ 2804341 h 4604840"/>
                  <a:gd name="connsiteX57" fmla="*/ 3310665 w 4409260"/>
                  <a:gd name="connsiteY57" fmla="*/ 2804341 h 4604840"/>
                  <a:gd name="connsiteX58" fmla="*/ 3310665 w 4409260"/>
                  <a:gd name="connsiteY58" fmla="*/ 4291110 h 4604840"/>
                  <a:gd name="connsiteX59" fmla="*/ 2994806 w 4409260"/>
                  <a:gd name="connsiteY59" fmla="*/ 4291110 h 4604840"/>
                  <a:gd name="connsiteX60" fmla="*/ 2994806 w 4409260"/>
                  <a:gd name="connsiteY60" fmla="*/ 3554106 h 4604840"/>
                  <a:gd name="connsiteX61" fmla="*/ 2510915 w 4409260"/>
                  <a:gd name="connsiteY61" fmla="*/ 3554106 h 4604840"/>
                  <a:gd name="connsiteX62" fmla="*/ 2510915 w 4409260"/>
                  <a:gd name="connsiteY62" fmla="*/ 3466899 h 4604840"/>
                  <a:gd name="connsiteX63" fmla="*/ 2608757 w 4409260"/>
                  <a:gd name="connsiteY63" fmla="*/ 3503058 h 4604840"/>
                  <a:gd name="connsiteX64" fmla="*/ 2608757 w 4409260"/>
                  <a:gd name="connsiteY64" fmla="*/ 3128707 h 4604840"/>
                  <a:gd name="connsiteX65" fmla="*/ 2053612 w 4409260"/>
                  <a:gd name="connsiteY65" fmla="*/ 2917072 h 4604840"/>
                  <a:gd name="connsiteX66" fmla="*/ 1442099 w 4409260"/>
                  <a:gd name="connsiteY66" fmla="*/ 2771372 h 4604840"/>
                  <a:gd name="connsiteX67" fmla="*/ 2544945 w 4409260"/>
                  <a:gd name="connsiteY67" fmla="*/ 3190390 h 4604840"/>
                  <a:gd name="connsiteX68" fmla="*/ 2544945 w 4409260"/>
                  <a:gd name="connsiteY68" fmla="*/ 3428613 h 4604840"/>
                  <a:gd name="connsiteX69" fmla="*/ 1442099 w 4409260"/>
                  <a:gd name="connsiteY69" fmla="*/ 3026612 h 4604840"/>
                  <a:gd name="connsiteX70" fmla="*/ 4067876 w 4409260"/>
                  <a:gd name="connsiteY70" fmla="*/ 2675656 h 4604840"/>
                  <a:gd name="connsiteX71" fmla="*/ 4067876 w 4409260"/>
                  <a:gd name="connsiteY71" fmla="*/ 2847942 h 4604840"/>
                  <a:gd name="connsiteX72" fmla="*/ 4345450 w 4409260"/>
                  <a:gd name="connsiteY72" fmla="*/ 2847942 h 4604840"/>
                  <a:gd name="connsiteX73" fmla="*/ 4345450 w 4409260"/>
                  <a:gd name="connsiteY73" fmla="*/ 2675656 h 4604840"/>
                  <a:gd name="connsiteX74" fmla="*/ 1639161 w 4409260"/>
                  <a:gd name="connsiteY74" fmla="*/ 2622482 h 4604840"/>
                  <a:gd name="connsiteX75" fmla="*/ 1643891 w 4409260"/>
                  <a:gd name="connsiteY75" fmla="*/ 2713943 h 4604840"/>
                  <a:gd name="connsiteX76" fmla="*/ 1739882 w 4409260"/>
                  <a:gd name="connsiteY76" fmla="*/ 2713943 h 4604840"/>
                  <a:gd name="connsiteX77" fmla="*/ 1739882 w 4409260"/>
                  <a:gd name="connsiteY77" fmla="*/ 2622482 h 4604840"/>
                  <a:gd name="connsiteX78" fmla="*/ 1941944 w 4409260"/>
                  <a:gd name="connsiteY78" fmla="*/ 2579943 h 4604840"/>
                  <a:gd name="connsiteX79" fmla="*/ 3423395 w 4409260"/>
                  <a:gd name="connsiteY79" fmla="*/ 2579943 h 4604840"/>
                  <a:gd name="connsiteX80" fmla="*/ 3423395 w 4409260"/>
                  <a:gd name="connsiteY80" fmla="*/ 2740530 h 4604840"/>
                  <a:gd name="connsiteX81" fmla="*/ 1941944 w 4409260"/>
                  <a:gd name="connsiteY81" fmla="*/ 2740530 h 4604840"/>
                  <a:gd name="connsiteX82" fmla="*/ 265875 w 4409260"/>
                  <a:gd name="connsiteY82" fmla="*/ 2477847 h 4604840"/>
                  <a:gd name="connsiteX83" fmla="*/ 265875 w 4409260"/>
                  <a:gd name="connsiteY83" fmla="*/ 2790515 h 4604840"/>
                  <a:gd name="connsiteX84" fmla="*/ 578543 w 4409260"/>
                  <a:gd name="connsiteY84" fmla="*/ 2790515 h 4604840"/>
                  <a:gd name="connsiteX85" fmla="*/ 578543 w 4409260"/>
                  <a:gd name="connsiteY85" fmla="*/ 2477847 h 4604840"/>
                  <a:gd name="connsiteX86" fmla="*/ 1631077 w 4409260"/>
                  <a:gd name="connsiteY86" fmla="*/ 2466147 h 4604840"/>
                  <a:gd name="connsiteX87" fmla="*/ 1635862 w 4409260"/>
                  <a:gd name="connsiteY87" fmla="*/ 2558672 h 4604840"/>
                  <a:gd name="connsiteX88" fmla="*/ 1739882 w 4409260"/>
                  <a:gd name="connsiteY88" fmla="*/ 2558672 h 4604840"/>
                  <a:gd name="connsiteX89" fmla="*/ 1739882 w 4409260"/>
                  <a:gd name="connsiteY89" fmla="*/ 2466147 h 4604840"/>
                  <a:gd name="connsiteX90" fmla="*/ 4067876 w 4409260"/>
                  <a:gd name="connsiteY90" fmla="*/ 2439560 h 4604840"/>
                  <a:gd name="connsiteX91" fmla="*/ 4067876 w 4409260"/>
                  <a:gd name="connsiteY91" fmla="*/ 2611846 h 4604840"/>
                  <a:gd name="connsiteX92" fmla="*/ 4345450 w 4409260"/>
                  <a:gd name="connsiteY92" fmla="*/ 2611846 h 4604840"/>
                  <a:gd name="connsiteX93" fmla="*/ 4345450 w 4409260"/>
                  <a:gd name="connsiteY93" fmla="*/ 2439560 h 4604840"/>
                  <a:gd name="connsiteX94" fmla="*/ 121237 w 4409260"/>
                  <a:gd name="connsiteY94" fmla="*/ 2367242 h 4604840"/>
                  <a:gd name="connsiteX95" fmla="*/ 1378291 w 4409260"/>
                  <a:gd name="connsiteY95" fmla="*/ 2367242 h 4604840"/>
                  <a:gd name="connsiteX96" fmla="*/ 1378291 w 4409260"/>
                  <a:gd name="connsiteY96" fmla="*/ 4290045 h 4604840"/>
                  <a:gd name="connsiteX97" fmla="*/ 121237 w 4409260"/>
                  <a:gd name="connsiteY97" fmla="*/ 4290045 h 4604840"/>
                  <a:gd name="connsiteX98" fmla="*/ 1623048 w 4409260"/>
                  <a:gd name="connsiteY98" fmla="*/ 2310877 h 4604840"/>
                  <a:gd name="connsiteX99" fmla="*/ 1627778 w 4409260"/>
                  <a:gd name="connsiteY99" fmla="*/ 2402337 h 4604840"/>
                  <a:gd name="connsiteX100" fmla="*/ 1739882 w 4409260"/>
                  <a:gd name="connsiteY100" fmla="*/ 2402337 h 4604840"/>
                  <a:gd name="connsiteX101" fmla="*/ 1739882 w 4409260"/>
                  <a:gd name="connsiteY101" fmla="*/ 2310877 h 4604840"/>
                  <a:gd name="connsiteX102" fmla="*/ 4067876 w 4409260"/>
                  <a:gd name="connsiteY102" fmla="*/ 2203463 h 4604840"/>
                  <a:gd name="connsiteX103" fmla="*/ 4067876 w 4409260"/>
                  <a:gd name="connsiteY103" fmla="*/ 2375750 h 4604840"/>
                  <a:gd name="connsiteX104" fmla="*/ 4345450 w 4409260"/>
                  <a:gd name="connsiteY104" fmla="*/ 2375750 h 4604840"/>
                  <a:gd name="connsiteX105" fmla="*/ 4345450 w 4409260"/>
                  <a:gd name="connsiteY105" fmla="*/ 2203463 h 4604840"/>
                  <a:gd name="connsiteX106" fmla="*/ 3793495 w 4409260"/>
                  <a:gd name="connsiteY106" fmla="*/ 2174749 h 4604840"/>
                  <a:gd name="connsiteX107" fmla="*/ 3761590 w 4409260"/>
                  <a:gd name="connsiteY107" fmla="*/ 2206654 h 4604840"/>
                  <a:gd name="connsiteX108" fmla="*/ 3761590 w 4409260"/>
                  <a:gd name="connsiteY108" fmla="*/ 4146472 h 4604840"/>
                  <a:gd name="connsiteX109" fmla="*/ 3793495 w 4409260"/>
                  <a:gd name="connsiteY109" fmla="*/ 4178377 h 4604840"/>
                  <a:gd name="connsiteX110" fmla="*/ 3825400 w 4409260"/>
                  <a:gd name="connsiteY110" fmla="*/ 4146472 h 4604840"/>
                  <a:gd name="connsiteX111" fmla="*/ 3825400 w 4409260"/>
                  <a:gd name="connsiteY111" fmla="*/ 2206654 h 4604840"/>
                  <a:gd name="connsiteX112" fmla="*/ 3793495 w 4409260"/>
                  <a:gd name="connsiteY112" fmla="*/ 2174749 h 4604840"/>
                  <a:gd name="connsiteX113" fmla="*/ 3596748 w 4409260"/>
                  <a:gd name="connsiteY113" fmla="*/ 2174749 h 4604840"/>
                  <a:gd name="connsiteX114" fmla="*/ 3564843 w 4409260"/>
                  <a:gd name="connsiteY114" fmla="*/ 2206654 h 4604840"/>
                  <a:gd name="connsiteX115" fmla="*/ 3564843 w 4409260"/>
                  <a:gd name="connsiteY115" fmla="*/ 4146472 h 4604840"/>
                  <a:gd name="connsiteX116" fmla="*/ 3596748 w 4409260"/>
                  <a:gd name="connsiteY116" fmla="*/ 4178377 h 4604840"/>
                  <a:gd name="connsiteX117" fmla="*/ 3628653 w 4409260"/>
                  <a:gd name="connsiteY117" fmla="*/ 4146472 h 4604840"/>
                  <a:gd name="connsiteX118" fmla="*/ 3628653 w 4409260"/>
                  <a:gd name="connsiteY118" fmla="*/ 2206654 h 4604840"/>
                  <a:gd name="connsiteX119" fmla="*/ 3596748 w 4409260"/>
                  <a:gd name="connsiteY119" fmla="*/ 2174749 h 4604840"/>
                  <a:gd name="connsiteX120" fmla="*/ 1614964 w 4409260"/>
                  <a:gd name="connsiteY120" fmla="*/ 2154543 h 4604840"/>
                  <a:gd name="connsiteX121" fmla="*/ 1619749 w 4409260"/>
                  <a:gd name="connsiteY121" fmla="*/ 2247067 h 4604840"/>
                  <a:gd name="connsiteX122" fmla="*/ 1739882 w 4409260"/>
                  <a:gd name="connsiteY122" fmla="*/ 2247067 h 4604840"/>
                  <a:gd name="connsiteX123" fmla="*/ 1739882 w 4409260"/>
                  <a:gd name="connsiteY123" fmla="*/ 2154543 h 4604840"/>
                  <a:gd name="connsiteX124" fmla="*/ 8506 w 4409260"/>
                  <a:gd name="connsiteY124" fmla="*/ 2143909 h 4604840"/>
                  <a:gd name="connsiteX125" fmla="*/ 1489957 w 4409260"/>
                  <a:gd name="connsiteY125" fmla="*/ 2143909 h 4604840"/>
                  <a:gd name="connsiteX126" fmla="*/ 1489957 w 4409260"/>
                  <a:gd name="connsiteY126" fmla="*/ 2304496 h 4604840"/>
                  <a:gd name="connsiteX127" fmla="*/ 8506 w 4409260"/>
                  <a:gd name="connsiteY127" fmla="*/ 2304496 h 4604840"/>
                  <a:gd name="connsiteX128" fmla="*/ 1606935 w 4409260"/>
                  <a:gd name="connsiteY128" fmla="*/ 1999273 h 4604840"/>
                  <a:gd name="connsiteX129" fmla="*/ 1611664 w 4409260"/>
                  <a:gd name="connsiteY129" fmla="*/ 2090733 h 4604840"/>
                  <a:gd name="connsiteX130" fmla="*/ 1739882 w 4409260"/>
                  <a:gd name="connsiteY130" fmla="*/ 2090733 h 4604840"/>
                  <a:gd name="connsiteX131" fmla="*/ 1739882 w 4409260"/>
                  <a:gd name="connsiteY131" fmla="*/ 1999273 h 4604840"/>
                  <a:gd name="connsiteX132" fmla="*/ 4067876 w 4409260"/>
                  <a:gd name="connsiteY132" fmla="*/ 1967367 h 4604840"/>
                  <a:gd name="connsiteX133" fmla="*/ 4067876 w 4409260"/>
                  <a:gd name="connsiteY133" fmla="*/ 2139653 h 4604840"/>
                  <a:gd name="connsiteX134" fmla="*/ 4345450 w 4409260"/>
                  <a:gd name="connsiteY134" fmla="*/ 2139653 h 4604840"/>
                  <a:gd name="connsiteX135" fmla="*/ 4345450 w 4409260"/>
                  <a:gd name="connsiteY135" fmla="*/ 1967367 h 4604840"/>
                  <a:gd name="connsiteX136" fmla="*/ 1598851 w 4409260"/>
                  <a:gd name="connsiteY136" fmla="*/ 1842938 h 4604840"/>
                  <a:gd name="connsiteX137" fmla="*/ 1603635 w 4409260"/>
                  <a:gd name="connsiteY137" fmla="*/ 1935463 h 4604840"/>
                  <a:gd name="connsiteX138" fmla="*/ 1739882 w 4409260"/>
                  <a:gd name="connsiteY138" fmla="*/ 1935463 h 4604840"/>
                  <a:gd name="connsiteX139" fmla="*/ 1739882 w 4409260"/>
                  <a:gd name="connsiteY139" fmla="*/ 1842938 h 4604840"/>
                  <a:gd name="connsiteX140" fmla="*/ 1590822 w 4409260"/>
                  <a:gd name="connsiteY140" fmla="*/ 1687667 h 4604840"/>
                  <a:gd name="connsiteX141" fmla="*/ 1595551 w 4409260"/>
                  <a:gd name="connsiteY141" fmla="*/ 1779128 h 4604840"/>
                  <a:gd name="connsiteX142" fmla="*/ 1739882 w 4409260"/>
                  <a:gd name="connsiteY142" fmla="*/ 1779128 h 4604840"/>
                  <a:gd name="connsiteX143" fmla="*/ 1739882 w 4409260"/>
                  <a:gd name="connsiteY143" fmla="*/ 1687667 h 4604840"/>
                  <a:gd name="connsiteX144" fmla="*/ 1582738 w 4409260"/>
                  <a:gd name="connsiteY144" fmla="*/ 1531334 h 4604840"/>
                  <a:gd name="connsiteX145" fmla="*/ 1587522 w 4409260"/>
                  <a:gd name="connsiteY145" fmla="*/ 1623858 h 4604840"/>
                  <a:gd name="connsiteX146" fmla="*/ 1739882 w 4409260"/>
                  <a:gd name="connsiteY146" fmla="*/ 1623858 h 4604840"/>
                  <a:gd name="connsiteX147" fmla="*/ 1739882 w 4409260"/>
                  <a:gd name="connsiteY147" fmla="*/ 1531334 h 4604840"/>
                  <a:gd name="connsiteX148" fmla="*/ 1077320 w 4409260"/>
                  <a:gd name="connsiteY148" fmla="*/ 1444127 h 4604840"/>
                  <a:gd name="connsiteX149" fmla="*/ 1578228 w 4409260"/>
                  <a:gd name="connsiteY149" fmla="*/ 1444127 h 4604840"/>
                  <a:gd name="connsiteX150" fmla="*/ 1579438 w 4409260"/>
                  <a:gd name="connsiteY150" fmla="*/ 1467524 h 4604840"/>
                  <a:gd name="connsiteX151" fmla="*/ 1803692 w 4409260"/>
                  <a:gd name="connsiteY151" fmla="*/ 1467524 h 4604840"/>
                  <a:gd name="connsiteX152" fmla="*/ 1803692 w 4409260"/>
                  <a:gd name="connsiteY152" fmla="*/ 2840498 h 4604840"/>
                  <a:gd name="connsiteX153" fmla="*/ 1739882 w 4409260"/>
                  <a:gd name="connsiteY153" fmla="*/ 2816038 h 4604840"/>
                  <a:gd name="connsiteX154" fmla="*/ 1739882 w 4409260"/>
                  <a:gd name="connsiteY154" fmla="*/ 2777752 h 4604840"/>
                  <a:gd name="connsiteX155" fmla="*/ 1647190 w 4409260"/>
                  <a:gd name="connsiteY155" fmla="*/ 2777752 h 4604840"/>
                  <a:gd name="connsiteX156" fmla="*/ 1647355 w 4409260"/>
                  <a:gd name="connsiteY156" fmla="*/ 2780942 h 4604840"/>
                  <a:gd name="connsiteX157" fmla="*/ 1464433 w 4409260"/>
                  <a:gd name="connsiteY157" fmla="*/ 2711815 h 4604840"/>
                  <a:gd name="connsiteX158" fmla="*/ 1442100 w 4409260"/>
                  <a:gd name="connsiteY158" fmla="*/ 2703307 h 4604840"/>
                  <a:gd name="connsiteX159" fmla="*/ 1442100 w 4409260"/>
                  <a:gd name="connsiteY159" fmla="*/ 2367242 h 4604840"/>
                  <a:gd name="connsiteX160" fmla="*/ 1553767 w 4409260"/>
                  <a:gd name="connsiteY160" fmla="*/ 2367242 h 4604840"/>
                  <a:gd name="connsiteX161" fmla="*/ 1553767 w 4409260"/>
                  <a:gd name="connsiteY161" fmla="*/ 2080098 h 4604840"/>
                  <a:gd name="connsiteX162" fmla="*/ 1044353 w 4409260"/>
                  <a:gd name="connsiteY162" fmla="*/ 2080098 h 4604840"/>
                  <a:gd name="connsiteX163" fmla="*/ 375015 w 4409260"/>
                  <a:gd name="connsiteY163" fmla="*/ 1315575 h 4604840"/>
                  <a:gd name="connsiteX164" fmla="*/ 361589 w 4409260"/>
                  <a:gd name="connsiteY164" fmla="*/ 1317569 h 4604840"/>
                  <a:gd name="connsiteX165" fmla="*/ 355208 w 4409260"/>
                  <a:gd name="connsiteY165" fmla="*/ 1342030 h 4604840"/>
                  <a:gd name="connsiteX166" fmla="*/ 431779 w 4409260"/>
                  <a:gd name="connsiteY166" fmla="*/ 1396268 h 4604840"/>
                  <a:gd name="connsiteX167" fmla="*/ 456240 w 4409260"/>
                  <a:gd name="connsiteY167" fmla="*/ 1398395 h 4604840"/>
                  <a:gd name="connsiteX168" fmla="*/ 538129 w 4409260"/>
                  <a:gd name="connsiteY168" fmla="*/ 1369681 h 4604840"/>
                  <a:gd name="connsiteX169" fmla="*/ 541320 w 4409260"/>
                  <a:gd name="connsiteY169" fmla="*/ 1345220 h 4604840"/>
                  <a:gd name="connsiteX170" fmla="*/ 516859 w 4409260"/>
                  <a:gd name="connsiteY170" fmla="*/ 1342030 h 4604840"/>
                  <a:gd name="connsiteX171" fmla="*/ 439224 w 4409260"/>
                  <a:gd name="connsiteY171" fmla="*/ 1361173 h 4604840"/>
                  <a:gd name="connsiteX172" fmla="*/ 386050 w 4409260"/>
                  <a:gd name="connsiteY172" fmla="*/ 1323950 h 4604840"/>
                  <a:gd name="connsiteX173" fmla="*/ 375015 w 4409260"/>
                  <a:gd name="connsiteY173" fmla="*/ 1315575 h 4604840"/>
                  <a:gd name="connsiteX174" fmla="*/ 996496 w 4409260"/>
                  <a:gd name="connsiteY174" fmla="*/ 1252697 h 4604840"/>
                  <a:gd name="connsiteX175" fmla="*/ 1657992 w 4409260"/>
                  <a:gd name="connsiteY175" fmla="*/ 1252697 h 4604840"/>
                  <a:gd name="connsiteX176" fmla="*/ 1657992 w 4409260"/>
                  <a:gd name="connsiteY176" fmla="*/ 1380317 h 4604840"/>
                  <a:gd name="connsiteX177" fmla="*/ 996496 w 4409260"/>
                  <a:gd name="connsiteY177" fmla="*/ 1380317 h 4604840"/>
                  <a:gd name="connsiteX178" fmla="*/ 1980896 w 4409260"/>
                  <a:gd name="connsiteY178" fmla="*/ 1144353 h 4604840"/>
                  <a:gd name="connsiteX179" fmla="*/ 1967469 w 4409260"/>
                  <a:gd name="connsiteY179" fmla="*/ 1146347 h 4604840"/>
                  <a:gd name="connsiteX180" fmla="*/ 1961088 w 4409260"/>
                  <a:gd name="connsiteY180" fmla="*/ 1170808 h 4604840"/>
                  <a:gd name="connsiteX181" fmla="*/ 2017454 w 4409260"/>
                  <a:gd name="connsiteY181" fmla="*/ 1211221 h 4604840"/>
                  <a:gd name="connsiteX182" fmla="*/ 2035533 w 4409260"/>
                  <a:gd name="connsiteY182" fmla="*/ 1213348 h 4604840"/>
                  <a:gd name="connsiteX183" fmla="*/ 2095089 w 4409260"/>
                  <a:gd name="connsiteY183" fmla="*/ 1191014 h 4604840"/>
                  <a:gd name="connsiteX184" fmla="*/ 2098280 w 4409260"/>
                  <a:gd name="connsiteY184" fmla="*/ 1166554 h 4604840"/>
                  <a:gd name="connsiteX185" fmla="*/ 2073819 w 4409260"/>
                  <a:gd name="connsiteY185" fmla="*/ 1163363 h 4604840"/>
                  <a:gd name="connsiteX186" fmla="*/ 2024898 w 4409260"/>
                  <a:gd name="connsiteY186" fmla="*/ 1176125 h 4604840"/>
                  <a:gd name="connsiteX187" fmla="*/ 1991930 w 4409260"/>
                  <a:gd name="connsiteY187" fmla="*/ 1152728 h 4604840"/>
                  <a:gd name="connsiteX188" fmla="*/ 1980896 w 4409260"/>
                  <a:gd name="connsiteY188" fmla="*/ 1144353 h 4604840"/>
                  <a:gd name="connsiteX189" fmla="*/ 3189429 w 4409260"/>
                  <a:gd name="connsiteY189" fmla="*/ 1054886 h 4604840"/>
                  <a:gd name="connsiteX190" fmla="*/ 3714526 w 4409260"/>
                  <a:gd name="connsiteY190" fmla="*/ 1482973 h 4604840"/>
                  <a:gd name="connsiteX191" fmla="*/ 3720273 w 4409260"/>
                  <a:gd name="connsiteY191" fmla="*/ 1539841 h 4604840"/>
                  <a:gd name="connsiteX192" fmla="*/ 3747764 w 4409260"/>
                  <a:gd name="connsiteY192" fmla="*/ 1539841 h 4604840"/>
                  <a:gd name="connsiteX193" fmla="*/ 3780732 w 4409260"/>
                  <a:gd name="connsiteY193" fmla="*/ 1572809 h 4604840"/>
                  <a:gd name="connsiteX194" fmla="*/ 3780732 w 4409260"/>
                  <a:gd name="connsiteY194" fmla="*/ 1617476 h 4604840"/>
                  <a:gd name="connsiteX195" fmla="*/ 3780289 w 4409260"/>
                  <a:gd name="connsiteY195" fmla="*/ 1618540 h 4604840"/>
                  <a:gd name="connsiteX196" fmla="*/ 3819018 w 4409260"/>
                  <a:gd name="connsiteY196" fmla="*/ 1618540 h 4604840"/>
                  <a:gd name="connsiteX197" fmla="*/ 4067876 w 4409260"/>
                  <a:gd name="connsiteY197" fmla="*/ 1867398 h 4604840"/>
                  <a:gd name="connsiteX198" fmla="*/ 4067876 w 4409260"/>
                  <a:gd name="connsiteY198" fmla="*/ 1903557 h 4604840"/>
                  <a:gd name="connsiteX199" fmla="*/ 4409260 w 4409260"/>
                  <a:gd name="connsiteY199" fmla="*/ 1903557 h 4604840"/>
                  <a:gd name="connsiteX200" fmla="*/ 4409260 w 4409260"/>
                  <a:gd name="connsiteY200" fmla="*/ 4291107 h 4604840"/>
                  <a:gd name="connsiteX201" fmla="*/ 4345450 w 4409260"/>
                  <a:gd name="connsiteY201" fmla="*/ 4291107 h 4604840"/>
                  <a:gd name="connsiteX202" fmla="*/ 4345450 w 4409260"/>
                  <a:gd name="connsiteY202" fmla="*/ 4107123 h 4604840"/>
                  <a:gd name="connsiteX203" fmla="*/ 4067876 w 4409260"/>
                  <a:gd name="connsiteY203" fmla="*/ 4107123 h 4604840"/>
                  <a:gd name="connsiteX204" fmla="*/ 4067876 w 4409260"/>
                  <a:gd name="connsiteY204" fmla="*/ 4291108 h 4604840"/>
                  <a:gd name="connsiteX205" fmla="*/ 3374476 w 4409260"/>
                  <a:gd name="connsiteY205" fmla="*/ 4291108 h 4604840"/>
                  <a:gd name="connsiteX206" fmla="*/ 3374476 w 4409260"/>
                  <a:gd name="connsiteY206" fmla="*/ 2804339 h 4604840"/>
                  <a:gd name="connsiteX207" fmla="*/ 3486143 w 4409260"/>
                  <a:gd name="connsiteY207" fmla="*/ 2804339 h 4604840"/>
                  <a:gd name="connsiteX208" fmla="*/ 3486143 w 4409260"/>
                  <a:gd name="connsiteY208" fmla="*/ 2740529 h 4604840"/>
                  <a:gd name="connsiteX209" fmla="*/ 3486143 w 4409260"/>
                  <a:gd name="connsiteY209" fmla="*/ 2516132 h 4604840"/>
                  <a:gd name="connsiteX210" fmla="*/ 3375539 w 4409260"/>
                  <a:gd name="connsiteY210" fmla="*/ 2516132 h 4604840"/>
                  <a:gd name="connsiteX211" fmla="*/ 3375539 w 4409260"/>
                  <a:gd name="connsiteY211" fmla="*/ 2409782 h 4604840"/>
                  <a:gd name="connsiteX212" fmla="*/ 3321301 w 4409260"/>
                  <a:gd name="connsiteY212" fmla="*/ 2208781 h 4604840"/>
                  <a:gd name="connsiteX213" fmla="*/ 3321301 w 4409260"/>
                  <a:gd name="connsiteY213" fmla="*/ 1867398 h 4604840"/>
                  <a:gd name="connsiteX214" fmla="*/ 3570159 w 4409260"/>
                  <a:gd name="connsiteY214" fmla="*/ 1618540 h 4604840"/>
                  <a:gd name="connsiteX215" fmla="*/ 3609954 w 4409260"/>
                  <a:gd name="connsiteY215" fmla="*/ 1618540 h 4604840"/>
                  <a:gd name="connsiteX216" fmla="*/ 3609509 w 4409260"/>
                  <a:gd name="connsiteY216" fmla="*/ 1617476 h 4604840"/>
                  <a:gd name="connsiteX217" fmla="*/ 3609509 w 4409260"/>
                  <a:gd name="connsiteY217" fmla="*/ 1572809 h 4604840"/>
                  <a:gd name="connsiteX218" fmla="*/ 3642477 w 4409260"/>
                  <a:gd name="connsiteY218" fmla="*/ 1539841 h 4604840"/>
                  <a:gd name="connsiteX219" fmla="*/ 3656467 w 4409260"/>
                  <a:gd name="connsiteY219" fmla="*/ 1539841 h 4604840"/>
                  <a:gd name="connsiteX220" fmla="*/ 3652019 w 4409260"/>
                  <a:gd name="connsiteY220" fmla="*/ 1495791 h 4604840"/>
                  <a:gd name="connsiteX221" fmla="*/ 3189429 w 4409260"/>
                  <a:gd name="connsiteY221" fmla="*/ 1118696 h 4604840"/>
                  <a:gd name="connsiteX222" fmla="*/ 2717236 w 4409260"/>
                  <a:gd name="connsiteY222" fmla="*/ 1590889 h 4604840"/>
                  <a:gd name="connsiteX223" fmla="*/ 2717236 w 4409260"/>
                  <a:gd name="connsiteY223" fmla="*/ 2019479 h 4604840"/>
                  <a:gd name="connsiteX224" fmla="*/ 2735314 w 4409260"/>
                  <a:gd name="connsiteY224" fmla="*/ 2019479 h 4604840"/>
                  <a:gd name="connsiteX225" fmla="*/ 2768282 w 4409260"/>
                  <a:gd name="connsiteY225" fmla="*/ 2052447 h 4604840"/>
                  <a:gd name="connsiteX226" fmla="*/ 2768282 w 4409260"/>
                  <a:gd name="connsiteY226" fmla="*/ 2072654 h 4604840"/>
                  <a:gd name="connsiteX227" fmla="*/ 2972472 w 4409260"/>
                  <a:gd name="connsiteY227" fmla="*/ 2072654 h 4604840"/>
                  <a:gd name="connsiteX228" fmla="*/ 3310664 w 4409260"/>
                  <a:gd name="connsiteY228" fmla="*/ 2410846 h 4604840"/>
                  <a:gd name="connsiteX229" fmla="*/ 3310664 w 4409260"/>
                  <a:gd name="connsiteY229" fmla="*/ 2516132 h 4604840"/>
                  <a:gd name="connsiteX230" fmla="*/ 2052548 w 4409260"/>
                  <a:gd name="connsiteY230" fmla="*/ 2516132 h 4604840"/>
                  <a:gd name="connsiteX231" fmla="*/ 2052548 w 4409260"/>
                  <a:gd name="connsiteY231" fmla="*/ 2410846 h 4604840"/>
                  <a:gd name="connsiteX232" fmla="*/ 2390740 w 4409260"/>
                  <a:gd name="connsiteY232" fmla="*/ 2072654 h 4604840"/>
                  <a:gd name="connsiteX233" fmla="*/ 2597059 w 4409260"/>
                  <a:gd name="connsiteY233" fmla="*/ 2072654 h 4604840"/>
                  <a:gd name="connsiteX234" fmla="*/ 2597059 w 4409260"/>
                  <a:gd name="connsiteY234" fmla="*/ 2052447 h 4604840"/>
                  <a:gd name="connsiteX235" fmla="*/ 2630027 w 4409260"/>
                  <a:gd name="connsiteY235" fmla="*/ 2019479 h 4604840"/>
                  <a:gd name="connsiteX236" fmla="*/ 2653426 w 4409260"/>
                  <a:gd name="connsiteY236" fmla="*/ 2019479 h 4604840"/>
                  <a:gd name="connsiteX237" fmla="*/ 2653426 w 4409260"/>
                  <a:gd name="connsiteY237" fmla="*/ 1590889 h 4604840"/>
                  <a:gd name="connsiteX238" fmla="*/ 3189429 w 4409260"/>
                  <a:gd name="connsiteY238" fmla="*/ 1054886 h 4604840"/>
                  <a:gd name="connsiteX239" fmla="*/ 2101471 w 4409260"/>
                  <a:gd name="connsiteY239" fmla="*/ 711376 h 4604840"/>
                  <a:gd name="connsiteX240" fmla="*/ 2085519 w 4409260"/>
                  <a:gd name="connsiteY240" fmla="*/ 731583 h 4604840"/>
                  <a:gd name="connsiteX241" fmla="*/ 2105725 w 4409260"/>
                  <a:gd name="connsiteY241" fmla="*/ 747535 h 4604840"/>
                  <a:gd name="connsiteX242" fmla="*/ 2144011 w 4409260"/>
                  <a:gd name="connsiteY242" fmla="*/ 759234 h 4604840"/>
                  <a:gd name="connsiteX243" fmla="*/ 2164218 w 4409260"/>
                  <a:gd name="connsiteY243" fmla="*/ 806028 h 4604840"/>
                  <a:gd name="connsiteX244" fmla="*/ 2182297 w 4409260"/>
                  <a:gd name="connsiteY244" fmla="*/ 823044 h 4604840"/>
                  <a:gd name="connsiteX245" fmla="*/ 2199313 w 4409260"/>
                  <a:gd name="connsiteY245" fmla="*/ 804964 h 4604840"/>
                  <a:gd name="connsiteX246" fmla="*/ 2167408 w 4409260"/>
                  <a:gd name="connsiteY246" fmla="*/ 731583 h 4604840"/>
                  <a:gd name="connsiteX247" fmla="*/ 2101471 w 4409260"/>
                  <a:gd name="connsiteY247" fmla="*/ 711376 h 4604840"/>
                  <a:gd name="connsiteX248" fmla="*/ 551954 w 4409260"/>
                  <a:gd name="connsiteY248" fmla="*/ 662455 h 4604840"/>
                  <a:gd name="connsiteX249" fmla="*/ 536002 w 4409260"/>
                  <a:gd name="connsiteY249" fmla="*/ 682661 h 4604840"/>
                  <a:gd name="connsiteX250" fmla="*/ 556208 w 4409260"/>
                  <a:gd name="connsiteY250" fmla="*/ 698614 h 4604840"/>
                  <a:gd name="connsiteX251" fmla="*/ 618955 w 4409260"/>
                  <a:gd name="connsiteY251" fmla="*/ 717757 h 4604840"/>
                  <a:gd name="connsiteX252" fmla="*/ 650860 w 4409260"/>
                  <a:gd name="connsiteY252" fmla="*/ 791138 h 4604840"/>
                  <a:gd name="connsiteX253" fmla="*/ 668939 w 4409260"/>
                  <a:gd name="connsiteY253" fmla="*/ 808154 h 4604840"/>
                  <a:gd name="connsiteX254" fmla="*/ 685955 w 4409260"/>
                  <a:gd name="connsiteY254" fmla="*/ 790075 h 4604840"/>
                  <a:gd name="connsiteX255" fmla="*/ 642352 w 4409260"/>
                  <a:gd name="connsiteY255" fmla="*/ 690106 h 4604840"/>
                  <a:gd name="connsiteX256" fmla="*/ 551954 w 4409260"/>
                  <a:gd name="connsiteY256" fmla="*/ 662455 h 4604840"/>
                  <a:gd name="connsiteX257" fmla="*/ 2142282 w 4409260"/>
                  <a:gd name="connsiteY257" fmla="*/ 646105 h 4604840"/>
                  <a:gd name="connsiteX258" fmla="*/ 2274820 w 4409260"/>
                  <a:gd name="connsiteY258" fmla="*/ 780504 h 4604840"/>
                  <a:gd name="connsiteX259" fmla="*/ 2331186 w 4409260"/>
                  <a:gd name="connsiteY259" fmla="*/ 901743 h 4604840"/>
                  <a:gd name="connsiteX260" fmla="*/ 2317360 w 4409260"/>
                  <a:gd name="connsiteY260" fmla="*/ 1082537 h 4604840"/>
                  <a:gd name="connsiteX261" fmla="*/ 2208883 w 4409260"/>
                  <a:gd name="connsiteY261" fmla="*/ 1170808 h 4604840"/>
                  <a:gd name="connsiteX262" fmla="*/ 1871755 w 4409260"/>
                  <a:gd name="connsiteY262" fmla="*/ 1126141 h 4604840"/>
                  <a:gd name="connsiteX263" fmla="*/ 1806881 w 4409260"/>
                  <a:gd name="connsiteY263" fmla="*/ 983633 h 4604840"/>
                  <a:gd name="connsiteX264" fmla="*/ 1980232 w 4409260"/>
                  <a:gd name="connsiteY264" fmla="*/ 780504 h 4604840"/>
                  <a:gd name="connsiteX265" fmla="*/ 2142282 w 4409260"/>
                  <a:gd name="connsiteY265" fmla="*/ 646105 h 4604840"/>
                  <a:gd name="connsiteX266" fmla="*/ 2606234 w 4409260"/>
                  <a:gd name="connsiteY266" fmla="*/ 614732 h 4604840"/>
                  <a:gd name="connsiteX267" fmla="*/ 2592807 w 4409260"/>
                  <a:gd name="connsiteY267" fmla="*/ 616726 h 4604840"/>
                  <a:gd name="connsiteX268" fmla="*/ 2586426 w 4409260"/>
                  <a:gd name="connsiteY268" fmla="*/ 641187 h 4604840"/>
                  <a:gd name="connsiteX269" fmla="*/ 2630030 w 4409260"/>
                  <a:gd name="connsiteY269" fmla="*/ 672028 h 4604840"/>
                  <a:gd name="connsiteX270" fmla="*/ 2643855 w 4409260"/>
                  <a:gd name="connsiteY270" fmla="*/ 673092 h 4604840"/>
                  <a:gd name="connsiteX271" fmla="*/ 2689586 w 4409260"/>
                  <a:gd name="connsiteY271" fmla="*/ 657139 h 4604840"/>
                  <a:gd name="connsiteX272" fmla="*/ 2692776 w 4409260"/>
                  <a:gd name="connsiteY272" fmla="*/ 632679 h 4604840"/>
                  <a:gd name="connsiteX273" fmla="*/ 2668316 w 4409260"/>
                  <a:gd name="connsiteY273" fmla="*/ 629488 h 4604840"/>
                  <a:gd name="connsiteX274" fmla="*/ 2637474 w 4409260"/>
                  <a:gd name="connsiteY274" fmla="*/ 637996 h 4604840"/>
                  <a:gd name="connsiteX275" fmla="*/ 2617268 w 4409260"/>
                  <a:gd name="connsiteY275" fmla="*/ 623107 h 4604840"/>
                  <a:gd name="connsiteX276" fmla="*/ 2606234 w 4409260"/>
                  <a:gd name="connsiteY276" fmla="*/ 614732 h 4604840"/>
                  <a:gd name="connsiteX277" fmla="*/ 1383611 w 4409260"/>
                  <a:gd name="connsiteY277" fmla="*/ 574850 h 4604840"/>
                  <a:gd name="connsiteX278" fmla="*/ 1348515 w 4409260"/>
                  <a:gd name="connsiteY278" fmla="*/ 603963 h 4604840"/>
                  <a:gd name="connsiteX279" fmla="*/ 1311293 w 4409260"/>
                  <a:gd name="connsiteY279" fmla="*/ 647567 h 4604840"/>
                  <a:gd name="connsiteX280" fmla="*/ 1325118 w 4409260"/>
                  <a:gd name="connsiteY280" fmla="*/ 678408 h 4604840"/>
                  <a:gd name="connsiteX281" fmla="*/ 1397436 w 4409260"/>
                  <a:gd name="connsiteY281" fmla="*/ 687979 h 4604840"/>
                  <a:gd name="connsiteX282" fmla="*/ 1420833 w 4409260"/>
                  <a:gd name="connsiteY282" fmla="*/ 668837 h 4604840"/>
                  <a:gd name="connsiteX283" fmla="*/ 1424024 w 4409260"/>
                  <a:gd name="connsiteY283" fmla="*/ 630550 h 4604840"/>
                  <a:gd name="connsiteX284" fmla="*/ 1412325 w 4409260"/>
                  <a:gd name="connsiteY284" fmla="*/ 603963 h 4604840"/>
                  <a:gd name="connsiteX285" fmla="*/ 1383611 w 4409260"/>
                  <a:gd name="connsiteY285" fmla="*/ 574850 h 4604840"/>
                  <a:gd name="connsiteX286" fmla="*/ 610314 w 4409260"/>
                  <a:gd name="connsiteY286" fmla="*/ 559295 h 4604840"/>
                  <a:gd name="connsiteX287" fmla="*/ 801876 w 4409260"/>
                  <a:gd name="connsiteY287" fmla="*/ 753916 h 4604840"/>
                  <a:gd name="connsiteX288" fmla="*/ 883765 w 4409260"/>
                  <a:gd name="connsiteY288" fmla="*/ 929394 h 4604840"/>
                  <a:gd name="connsiteX289" fmla="*/ 864622 w 4409260"/>
                  <a:gd name="connsiteY289" fmla="*/ 1192077 h 4604840"/>
                  <a:gd name="connsiteX290" fmla="*/ 708288 w 4409260"/>
                  <a:gd name="connsiteY290" fmla="*/ 1319696 h 4604840"/>
                  <a:gd name="connsiteX291" fmla="*/ 220142 w 4409260"/>
                  <a:gd name="connsiteY291" fmla="*/ 1254824 h 4604840"/>
                  <a:gd name="connsiteX292" fmla="*/ 126554 w 4409260"/>
                  <a:gd name="connsiteY292" fmla="*/ 1048505 h 4604840"/>
                  <a:gd name="connsiteX293" fmla="*/ 376477 w 4409260"/>
                  <a:gd name="connsiteY293" fmla="*/ 753916 h 4604840"/>
                  <a:gd name="connsiteX294" fmla="*/ 610314 w 4409260"/>
                  <a:gd name="connsiteY294" fmla="*/ 559295 h 4604840"/>
                  <a:gd name="connsiteX295" fmla="*/ 2690649 w 4409260"/>
                  <a:gd name="connsiteY295" fmla="*/ 308311 h 4604840"/>
                  <a:gd name="connsiteX296" fmla="*/ 2674697 w 4409260"/>
                  <a:gd name="connsiteY296" fmla="*/ 328516 h 4604840"/>
                  <a:gd name="connsiteX297" fmla="*/ 2694903 w 4409260"/>
                  <a:gd name="connsiteY297" fmla="*/ 344469 h 4604840"/>
                  <a:gd name="connsiteX298" fmla="*/ 2718300 w 4409260"/>
                  <a:gd name="connsiteY298" fmla="*/ 351913 h 4604840"/>
                  <a:gd name="connsiteX299" fmla="*/ 2731062 w 4409260"/>
                  <a:gd name="connsiteY299" fmla="*/ 381691 h 4604840"/>
                  <a:gd name="connsiteX300" fmla="*/ 2749142 w 4409260"/>
                  <a:gd name="connsiteY300" fmla="*/ 398707 h 4604840"/>
                  <a:gd name="connsiteX301" fmla="*/ 2766158 w 4409260"/>
                  <a:gd name="connsiteY301" fmla="*/ 380628 h 4604840"/>
                  <a:gd name="connsiteX302" fmla="*/ 2741697 w 4409260"/>
                  <a:gd name="connsiteY302" fmla="*/ 324262 h 4604840"/>
                  <a:gd name="connsiteX303" fmla="*/ 2690649 w 4409260"/>
                  <a:gd name="connsiteY303" fmla="*/ 308311 h 4604840"/>
                  <a:gd name="connsiteX304" fmla="*/ 2720160 w 4409260"/>
                  <a:gd name="connsiteY304" fmla="*/ 267102 h 4604840"/>
                  <a:gd name="connsiteX305" fmla="*/ 2815078 w 4409260"/>
                  <a:gd name="connsiteY305" fmla="*/ 363614 h 4604840"/>
                  <a:gd name="connsiteX306" fmla="*/ 2855491 w 4409260"/>
                  <a:gd name="connsiteY306" fmla="*/ 449758 h 4604840"/>
                  <a:gd name="connsiteX307" fmla="*/ 2846983 w 4409260"/>
                  <a:gd name="connsiteY307" fmla="*/ 580567 h 4604840"/>
                  <a:gd name="connsiteX308" fmla="*/ 2769348 w 4409260"/>
                  <a:gd name="connsiteY308" fmla="*/ 643314 h 4604840"/>
                  <a:gd name="connsiteX309" fmla="*/ 2527934 w 4409260"/>
                  <a:gd name="connsiteY309" fmla="*/ 611409 h 4604840"/>
                  <a:gd name="connsiteX310" fmla="*/ 2481140 w 4409260"/>
                  <a:gd name="connsiteY310" fmla="*/ 509314 h 4604840"/>
                  <a:gd name="connsiteX311" fmla="*/ 2604506 w 4409260"/>
                  <a:gd name="connsiteY311" fmla="*/ 363614 h 4604840"/>
                  <a:gd name="connsiteX312" fmla="*/ 2720160 w 4409260"/>
                  <a:gd name="connsiteY312" fmla="*/ 267102 h 4604840"/>
                  <a:gd name="connsiteX313" fmla="*/ 1551908 w 4409260"/>
                  <a:gd name="connsiteY313" fmla="*/ 260851 h 4604840"/>
                  <a:gd name="connsiteX314" fmla="*/ 1506975 w 4409260"/>
                  <a:gd name="connsiteY314" fmla="*/ 298738 h 4604840"/>
                  <a:gd name="connsiteX315" fmla="*/ 1459119 w 4409260"/>
                  <a:gd name="connsiteY315" fmla="*/ 355104 h 4604840"/>
                  <a:gd name="connsiteX316" fmla="*/ 1477197 w 4409260"/>
                  <a:gd name="connsiteY316" fmla="*/ 394453 h 4604840"/>
                  <a:gd name="connsiteX317" fmla="*/ 1570785 w 4409260"/>
                  <a:gd name="connsiteY317" fmla="*/ 407215 h 4604840"/>
                  <a:gd name="connsiteX318" fmla="*/ 1600563 w 4409260"/>
                  <a:gd name="connsiteY318" fmla="*/ 382755 h 4604840"/>
                  <a:gd name="connsiteX319" fmla="*/ 1604817 w 4409260"/>
                  <a:gd name="connsiteY319" fmla="*/ 332770 h 4604840"/>
                  <a:gd name="connsiteX320" fmla="*/ 1588865 w 4409260"/>
                  <a:gd name="connsiteY320" fmla="*/ 298738 h 4604840"/>
                  <a:gd name="connsiteX321" fmla="*/ 1551908 w 4409260"/>
                  <a:gd name="connsiteY321" fmla="*/ 260851 h 4604840"/>
                  <a:gd name="connsiteX322" fmla="*/ 1133556 w 4409260"/>
                  <a:gd name="connsiteY322" fmla="*/ 193718 h 4604840"/>
                  <a:gd name="connsiteX323" fmla="*/ 1075196 w 4409260"/>
                  <a:gd name="connsiteY323" fmla="*/ 242374 h 4604840"/>
                  <a:gd name="connsiteX324" fmla="*/ 1012450 w 4409260"/>
                  <a:gd name="connsiteY324" fmla="*/ 315756 h 4604840"/>
                  <a:gd name="connsiteX325" fmla="*/ 1035847 w 4409260"/>
                  <a:gd name="connsiteY325" fmla="*/ 367866 h 4604840"/>
                  <a:gd name="connsiteX326" fmla="*/ 1158148 w 4409260"/>
                  <a:gd name="connsiteY326" fmla="*/ 383819 h 4604840"/>
                  <a:gd name="connsiteX327" fmla="*/ 1197498 w 4409260"/>
                  <a:gd name="connsiteY327" fmla="*/ 351914 h 4604840"/>
                  <a:gd name="connsiteX328" fmla="*/ 1201752 w 4409260"/>
                  <a:gd name="connsiteY328" fmla="*/ 285978 h 4604840"/>
                  <a:gd name="connsiteX329" fmla="*/ 1181545 w 4409260"/>
                  <a:gd name="connsiteY329" fmla="*/ 242374 h 4604840"/>
                  <a:gd name="connsiteX330" fmla="*/ 1133556 w 4409260"/>
                  <a:gd name="connsiteY330" fmla="*/ 193718 h 4604840"/>
                  <a:gd name="connsiteX331" fmla="*/ 1398234 w 4409260"/>
                  <a:gd name="connsiteY331" fmla="*/ 429 h 4604840"/>
                  <a:gd name="connsiteX332" fmla="*/ 1552706 w 4409260"/>
                  <a:gd name="connsiteY332" fmla="*/ 70088 h 4604840"/>
                  <a:gd name="connsiteX333" fmla="*/ 1780295 w 4409260"/>
                  <a:gd name="connsiteY333" fmla="*/ 174311 h 4604840"/>
                  <a:gd name="connsiteX334" fmla="*/ 1735628 w 4409260"/>
                  <a:gd name="connsiteY334" fmla="*/ 324264 h 4604840"/>
                  <a:gd name="connsiteX335" fmla="*/ 1759025 w 4409260"/>
                  <a:gd name="connsiteY335" fmla="*/ 389137 h 4604840"/>
                  <a:gd name="connsiteX336" fmla="*/ 1687771 w 4409260"/>
                  <a:gd name="connsiteY336" fmla="*/ 595455 h 4604840"/>
                  <a:gd name="connsiteX337" fmla="*/ 1471881 w 4409260"/>
                  <a:gd name="connsiteY337" fmla="*/ 773060 h 4604840"/>
                  <a:gd name="connsiteX338" fmla="*/ 1402754 w 4409260"/>
                  <a:gd name="connsiteY338" fmla="*/ 842187 h 4604840"/>
                  <a:gd name="connsiteX339" fmla="*/ 1376166 w 4409260"/>
                  <a:gd name="connsiteY339" fmla="*/ 885791 h 4604840"/>
                  <a:gd name="connsiteX340" fmla="*/ 1434007 w 4409260"/>
                  <a:gd name="connsiteY340" fmla="*/ 945724 h 4604840"/>
                  <a:gd name="connsiteX341" fmla="*/ 1433772 w 4409260"/>
                  <a:gd name="connsiteY341" fmla="*/ 957045 h 4604840"/>
                  <a:gd name="connsiteX342" fmla="*/ 1552704 w 4409260"/>
                  <a:gd name="connsiteY342" fmla="*/ 957045 h 4604840"/>
                  <a:gd name="connsiteX343" fmla="*/ 1564403 w 4409260"/>
                  <a:gd name="connsiteY343" fmla="*/ 1187823 h 4604840"/>
                  <a:gd name="connsiteX344" fmla="*/ 1090084 w 4409260"/>
                  <a:gd name="connsiteY344" fmla="*/ 1187823 h 4604840"/>
                  <a:gd name="connsiteX345" fmla="*/ 1101781 w 4409260"/>
                  <a:gd name="connsiteY345" fmla="*/ 957045 h 4604840"/>
                  <a:gd name="connsiteX346" fmla="*/ 1307252 w 4409260"/>
                  <a:gd name="connsiteY346" fmla="*/ 957045 h 4604840"/>
                  <a:gd name="connsiteX347" fmla="*/ 1314483 w 4409260"/>
                  <a:gd name="connsiteY347" fmla="*/ 941092 h 4604840"/>
                  <a:gd name="connsiteX348" fmla="*/ 1276197 w 4409260"/>
                  <a:gd name="connsiteY348" fmla="*/ 899616 h 4604840"/>
                  <a:gd name="connsiteX349" fmla="*/ 1169847 w 4409260"/>
                  <a:gd name="connsiteY349" fmla="*/ 807092 h 4604840"/>
                  <a:gd name="connsiteX350" fmla="*/ 1023085 w 4409260"/>
                  <a:gd name="connsiteY350" fmla="*/ 689043 h 4604840"/>
                  <a:gd name="connsiteX351" fmla="*/ 1040101 w 4409260"/>
                  <a:gd name="connsiteY351" fmla="*/ 600773 h 4604840"/>
                  <a:gd name="connsiteX352" fmla="*/ 1054990 w 4409260"/>
                  <a:gd name="connsiteY352" fmla="*/ 560360 h 4604840"/>
                  <a:gd name="connsiteX353" fmla="*/ 968847 w 4409260"/>
                  <a:gd name="connsiteY353" fmla="*/ 406153 h 4604840"/>
                  <a:gd name="connsiteX354" fmla="*/ 766783 w 4409260"/>
                  <a:gd name="connsiteY354" fmla="*/ 173248 h 4604840"/>
                  <a:gd name="connsiteX355" fmla="*/ 1207070 w 4409260"/>
                  <a:gd name="connsiteY355" fmla="*/ 122200 h 4604840"/>
                  <a:gd name="connsiteX356" fmla="*/ 1398234 w 4409260"/>
                  <a:gd name="connsiteY356" fmla="*/ 429 h 460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Lst>
                <a:rect l="l" t="t" r="r" b="b"/>
                <a:pathLst>
                  <a:path w="4409260" h="4604840">
                    <a:moveTo>
                      <a:pt x="0" y="4354919"/>
                    </a:moveTo>
                    <a:lnTo>
                      <a:pt x="4409260" y="4354919"/>
                    </a:lnTo>
                    <a:lnTo>
                      <a:pt x="4409260" y="4604840"/>
                    </a:lnTo>
                    <a:lnTo>
                      <a:pt x="0" y="4604840"/>
                    </a:lnTo>
                    <a:close/>
                    <a:moveTo>
                      <a:pt x="919926" y="3860393"/>
                    </a:moveTo>
                    <a:lnTo>
                      <a:pt x="919926" y="4173061"/>
                    </a:lnTo>
                    <a:lnTo>
                      <a:pt x="1232594" y="4173061"/>
                    </a:lnTo>
                    <a:lnTo>
                      <a:pt x="1232594" y="3860393"/>
                    </a:lnTo>
                    <a:close/>
                    <a:moveTo>
                      <a:pt x="4067876" y="3856138"/>
                    </a:moveTo>
                    <a:lnTo>
                      <a:pt x="4067876" y="4043313"/>
                    </a:lnTo>
                    <a:lnTo>
                      <a:pt x="4345450" y="4043313"/>
                    </a:lnTo>
                    <a:lnTo>
                      <a:pt x="4345450" y="3856138"/>
                    </a:lnTo>
                    <a:close/>
                    <a:moveTo>
                      <a:pt x="4067876" y="3620041"/>
                    </a:moveTo>
                    <a:lnTo>
                      <a:pt x="4067876" y="3792328"/>
                    </a:lnTo>
                    <a:lnTo>
                      <a:pt x="4345450" y="3792328"/>
                    </a:lnTo>
                    <a:lnTo>
                      <a:pt x="4345450" y="3620041"/>
                    </a:lnTo>
                    <a:close/>
                    <a:moveTo>
                      <a:pt x="2510916" y="3617915"/>
                    </a:moveTo>
                    <a:lnTo>
                      <a:pt x="2930997" y="3617915"/>
                    </a:lnTo>
                    <a:lnTo>
                      <a:pt x="2930997" y="4290045"/>
                    </a:lnTo>
                    <a:lnTo>
                      <a:pt x="2510916" y="4290045"/>
                    </a:lnTo>
                    <a:close/>
                    <a:moveTo>
                      <a:pt x="2141884" y="3550914"/>
                    </a:moveTo>
                    <a:lnTo>
                      <a:pt x="2141884" y="4252822"/>
                    </a:lnTo>
                    <a:lnTo>
                      <a:pt x="2240788" y="4252822"/>
                    </a:lnTo>
                    <a:lnTo>
                      <a:pt x="2240788" y="3588136"/>
                    </a:lnTo>
                    <a:close/>
                    <a:moveTo>
                      <a:pt x="1889836" y="3459455"/>
                    </a:moveTo>
                    <a:lnTo>
                      <a:pt x="1889836" y="4252823"/>
                    </a:lnTo>
                    <a:lnTo>
                      <a:pt x="1988740" y="4252823"/>
                    </a:lnTo>
                    <a:lnTo>
                      <a:pt x="1988740" y="3495613"/>
                    </a:lnTo>
                    <a:close/>
                    <a:moveTo>
                      <a:pt x="265875" y="3399900"/>
                    </a:moveTo>
                    <a:lnTo>
                      <a:pt x="265875" y="3712568"/>
                    </a:lnTo>
                    <a:lnTo>
                      <a:pt x="578543" y="3712568"/>
                    </a:lnTo>
                    <a:lnTo>
                      <a:pt x="578543" y="3399900"/>
                    </a:lnTo>
                    <a:close/>
                    <a:moveTo>
                      <a:pt x="4067876" y="3383945"/>
                    </a:moveTo>
                    <a:lnTo>
                      <a:pt x="4067876" y="3556231"/>
                    </a:lnTo>
                    <a:lnTo>
                      <a:pt x="4345450" y="3556231"/>
                    </a:lnTo>
                    <a:lnTo>
                      <a:pt x="4345450" y="3383945"/>
                    </a:lnTo>
                    <a:close/>
                    <a:moveTo>
                      <a:pt x="1637786" y="3366929"/>
                    </a:moveTo>
                    <a:lnTo>
                      <a:pt x="1637786" y="4252821"/>
                    </a:lnTo>
                    <a:lnTo>
                      <a:pt x="1736691" y="4252821"/>
                    </a:lnTo>
                    <a:lnTo>
                      <a:pt x="1736691" y="3404150"/>
                    </a:lnTo>
                    <a:close/>
                    <a:moveTo>
                      <a:pt x="4067876" y="3147849"/>
                    </a:moveTo>
                    <a:lnTo>
                      <a:pt x="4067876" y="3320135"/>
                    </a:lnTo>
                    <a:lnTo>
                      <a:pt x="4345450" y="3320135"/>
                    </a:lnTo>
                    <a:lnTo>
                      <a:pt x="4345450" y="3147849"/>
                    </a:lnTo>
                    <a:close/>
                    <a:moveTo>
                      <a:pt x="1442100" y="3094674"/>
                    </a:moveTo>
                    <a:lnTo>
                      <a:pt x="2446041" y="3461580"/>
                    </a:lnTo>
                    <a:lnTo>
                      <a:pt x="2446041" y="4291108"/>
                    </a:lnTo>
                    <a:lnTo>
                      <a:pt x="1442100" y="4291108"/>
                    </a:lnTo>
                    <a:close/>
                    <a:moveTo>
                      <a:pt x="919926" y="2939405"/>
                    </a:moveTo>
                    <a:lnTo>
                      <a:pt x="919926" y="3252073"/>
                    </a:lnTo>
                    <a:lnTo>
                      <a:pt x="1232594" y="3252073"/>
                    </a:lnTo>
                    <a:lnTo>
                      <a:pt x="1232594" y="2939405"/>
                    </a:lnTo>
                    <a:close/>
                    <a:moveTo>
                      <a:pt x="4067876" y="2911752"/>
                    </a:moveTo>
                    <a:lnTo>
                      <a:pt x="4067876" y="3084039"/>
                    </a:lnTo>
                    <a:lnTo>
                      <a:pt x="4345450" y="3084039"/>
                    </a:lnTo>
                    <a:lnTo>
                      <a:pt x="4345450" y="2911752"/>
                    </a:lnTo>
                    <a:close/>
                    <a:moveTo>
                      <a:pt x="2053612" y="2804341"/>
                    </a:moveTo>
                    <a:lnTo>
                      <a:pt x="3310665" y="2804341"/>
                    </a:lnTo>
                    <a:lnTo>
                      <a:pt x="3310665" y="4291110"/>
                    </a:lnTo>
                    <a:lnTo>
                      <a:pt x="2994806" y="4291110"/>
                    </a:lnTo>
                    <a:lnTo>
                      <a:pt x="2994806" y="3554106"/>
                    </a:lnTo>
                    <a:lnTo>
                      <a:pt x="2510915" y="3554106"/>
                    </a:lnTo>
                    <a:lnTo>
                      <a:pt x="2510915" y="3466899"/>
                    </a:lnTo>
                    <a:lnTo>
                      <a:pt x="2608757" y="3503058"/>
                    </a:lnTo>
                    <a:lnTo>
                      <a:pt x="2608757" y="3128707"/>
                    </a:lnTo>
                    <a:lnTo>
                      <a:pt x="2053612" y="2917072"/>
                    </a:lnTo>
                    <a:close/>
                    <a:moveTo>
                      <a:pt x="1442099" y="2771372"/>
                    </a:moveTo>
                    <a:lnTo>
                      <a:pt x="2544945" y="3190390"/>
                    </a:lnTo>
                    <a:lnTo>
                      <a:pt x="2544945" y="3428613"/>
                    </a:lnTo>
                    <a:lnTo>
                      <a:pt x="1442099" y="3026612"/>
                    </a:lnTo>
                    <a:close/>
                    <a:moveTo>
                      <a:pt x="4067876" y="2675656"/>
                    </a:moveTo>
                    <a:lnTo>
                      <a:pt x="4067876" y="2847942"/>
                    </a:lnTo>
                    <a:lnTo>
                      <a:pt x="4345450" y="2847942"/>
                    </a:lnTo>
                    <a:lnTo>
                      <a:pt x="4345450" y="2675656"/>
                    </a:lnTo>
                    <a:close/>
                    <a:moveTo>
                      <a:pt x="1639161" y="2622482"/>
                    </a:moveTo>
                    <a:lnTo>
                      <a:pt x="1643891" y="2713943"/>
                    </a:lnTo>
                    <a:lnTo>
                      <a:pt x="1739882" y="2713943"/>
                    </a:lnTo>
                    <a:lnTo>
                      <a:pt x="1739882" y="2622482"/>
                    </a:lnTo>
                    <a:close/>
                    <a:moveTo>
                      <a:pt x="1941944" y="2579943"/>
                    </a:moveTo>
                    <a:lnTo>
                      <a:pt x="3423395" y="2579943"/>
                    </a:lnTo>
                    <a:lnTo>
                      <a:pt x="3423395" y="2740530"/>
                    </a:lnTo>
                    <a:lnTo>
                      <a:pt x="1941944" y="2740530"/>
                    </a:lnTo>
                    <a:close/>
                    <a:moveTo>
                      <a:pt x="265875" y="2477847"/>
                    </a:moveTo>
                    <a:lnTo>
                      <a:pt x="265875" y="2790515"/>
                    </a:lnTo>
                    <a:lnTo>
                      <a:pt x="578543" y="2790515"/>
                    </a:lnTo>
                    <a:lnTo>
                      <a:pt x="578543" y="2477847"/>
                    </a:lnTo>
                    <a:close/>
                    <a:moveTo>
                      <a:pt x="1631077" y="2466147"/>
                    </a:moveTo>
                    <a:lnTo>
                      <a:pt x="1635862" y="2558672"/>
                    </a:lnTo>
                    <a:lnTo>
                      <a:pt x="1739882" y="2558672"/>
                    </a:lnTo>
                    <a:lnTo>
                      <a:pt x="1739882" y="2466147"/>
                    </a:lnTo>
                    <a:close/>
                    <a:moveTo>
                      <a:pt x="4067876" y="2439560"/>
                    </a:moveTo>
                    <a:lnTo>
                      <a:pt x="4067876" y="2611846"/>
                    </a:lnTo>
                    <a:lnTo>
                      <a:pt x="4345450" y="2611846"/>
                    </a:lnTo>
                    <a:lnTo>
                      <a:pt x="4345450" y="2439560"/>
                    </a:lnTo>
                    <a:close/>
                    <a:moveTo>
                      <a:pt x="121237" y="2367242"/>
                    </a:moveTo>
                    <a:lnTo>
                      <a:pt x="1378291" y="2367242"/>
                    </a:lnTo>
                    <a:lnTo>
                      <a:pt x="1378291" y="4290045"/>
                    </a:lnTo>
                    <a:lnTo>
                      <a:pt x="121237" y="4290045"/>
                    </a:lnTo>
                    <a:close/>
                    <a:moveTo>
                      <a:pt x="1623048" y="2310877"/>
                    </a:moveTo>
                    <a:lnTo>
                      <a:pt x="1627778" y="2402337"/>
                    </a:lnTo>
                    <a:lnTo>
                      <a:pt x="1739882" y="2402337"/>
                    </a:lnTo>
                    <a:lnTo>
                      <a:pt x="1739882" y="2310877"/>
                    </a:lnTo>
                    <a:close/>
                    <a:moveTo>
                      <a:pt x="4067876" y="2203463"/>
                    </a:moveTo>
                    <a:lnTo>
                      <a:pt x="4067876" y="2375750"/>
                    </a:lnTo>
                    <a:lnTo>
                      <a:pt x="4345450" y="2375750"/>
                    </a:lnTo>
                    <a:lnTo>
                      <a:pt x="4345450" y="2203463"/>
                    </a:lnTo>
                    <a:close/>
                    <a:moveTo>
                      <a:pt x="3793495" y="2174749"/>
                    </a:moveTo>
                    <a:cubicBezTo>
                      <a:pt x="3775415" y="2174749"/>
                      <a:pt x="3761590" y="2188574"/>
                      <a:pt x="3761590" y="2206654"/>
                    </a:cubicBezTo>
                    <a:lnTo>
                      <a:pt x="3761590" y="4146472"/>
                    </a:lnTo>
                    <a:cubicBezTo>
                      <a:pt x="3761590" y="4164551"/>
                      <a:pt x="3775415" y="4178377"/>
                      <a:pt x="3793495" y="4178377"/>
                    </a:cubicBezTo>
                    <a:cubicBezTo>
                      <a:pt x="3810511" y="4178377"/>
                      <a:pt x="3825400" y="4163488"/>
                      <a:pt x="3825400" y="4146472"/>
                    </a:cubicBezTo>
                    <a:lnTo>
                      <a:pt x="3825400" y="2206654"/>
                    </a:lnTo>
                    <a:cubicBezTo>
                      <a:pt x="3825400" y="2188574"/>
                      <a:pt x="3811574" y="2174749"/>
                      <a:pt x="3793495" y="2174749"/>
                    </a:cubicBezTo>
                    <a:close/>
                    <a:moveTo>
                      <a:pt x="3596748" y="2174749"/>
                    </a:moveTo>
                    <a:cubicBezTo>
                      <a:pt x="3578668" y="2174749"/>
                      <a:pt x="3564843" y="2188574"/>
                      <a:pt x="3564843" y="2206654"/>
                    </a:cubicBezTo>
                    <a:lnTo>
                      <a:pt x="3564843" y="4146472"/>
                    </a:lnTo>
                    <a:cubicBezTo>
                      <a:pt x="3564843" y="4164551"/>
                      <a:pt x="3578668" y="4178377"/>
                      <a:pt x="3596748" y="4178377"/>
                    </a:cubicBezTo>
                    <a:cubicBezTo>
                      <a:pt x="3613764" y="4178377"/>
                      <a:pt x="3628653" y="4163488"/>
                      <a:pt x="3628653" y="4146472"/>
                    </a:cubicBezTo>
                    <a:lnTo>
                      <a:pt x="3628653" y="2206654"/>
                    </a:lnTo>
                    <a:cubicBezTo>
                      <a:pt x="3628653" y="2188574"/>
                      <a:pt x="3614827" y="2174749"/>
                      <a:pt x="3596748" y="2174749"/>
                    </a:cubicBezTo>
                    <a:close/>
                    <a:moveTo>
                      <a:pt x="1614964" y="2154543"/>
                    </a:moveTo>
                    <a:lnTo>
                      <a:pt x="1619749" y="2247067"/>
                    </a:lnTo>
                    <a:lnTo>
                      <a:pt x="1739882" y="2247067"/>
                    </a:lnTo>
                    <a:lnTo>
                      <a:pt x="1739882" y="2154543"/>
                    </a:lnTo>
                    <a:close/>
                    <a:moveTo>
                      <a:pt x="8506" y="2143909"/>
                    </a:moveTo>
                    <a:lnTo>
                      <a:pt x="1489957" y="2143909"/>
                    </a:lnTo>
                    <a:lnTo>
                      <a:pt x="1489957" y="2304496"/>
                    </a:lnTo>
                    <a:lnTo>
                      <a:pt x="8506" y="2304496"/>
                    </a:lnTo>
                    <a:close/>
                    <a:moveTo>
                      <a:pt x="1606935" y="1999273"/>
                    </a:moveTo>
                    <a:lnTo>
                      <a:pt x="1611664" y="2090733"/>
                    </a:lnTo>
                    <a:lnTo>
                      <a:pt x="1739882" y="2090733"/>
                    </a:lnTo>
                    <a:lnTo>
                      <a:pt x="1739882" y="1999273"/>
                    </a:lnTo>
                    <a:close/>
                    <a:moveTo>
                      <a:pt x="4067876" y="1967367"/>
                    </a:moveTo>
                    <a:lnTo>
                      <a:pt x="4067876" y="2139653"/>
                    </a:lnTo>
                    <a:lnTo>
                      <a:pt x="4345450" y="2139653"/>
                    </a:lnTo>
                    <a:lnTo>
                      <a:pt x="4345450" y="1967367"/>
                    </a:lnTo>
                    <a:close/>
                    <a:moveTo>
                      <a:pt x="1598851" y="1842938"/>
                    </a:moveTo>
                    <a:lnTo>
                      <a:pt x="1603635" y="1935463"/>
                    </a:lnTo>
                    <a:lnTo>
                      <a:pt x="1739882" y="1935463"/>
                    </a:lnTo>
                    <a:lnTo>
                      <a:pt x="1739882" y="1842938"/>
                    </a:lnTo>
                    <a:close/>
                    <a:moveTo>
                      <a:pt x="1590822" y="1687667"/>
                    </a:moveTo>
                    <a:lnTo>
                      <a:pt x="1595551" y="1779128"/>
                    </a:lnTo>
                    <a:lnTo>
                      <a:pt x="1739882" y="1779128"/>
                    </a:lnTo>
                    <a:lnTo>
                      <a:pt x="1739882" y="1687667"/>
                    </a:lnTo>
                    <a:close/>
                    <a:moveTo>
                      <a:pt x="1582738" y="1531334"/>
                    </a:moveTo>
                    <a:lnTo>
                      <a:pt x="1587522" y="1623858"/>
                    </a:lnTo>
                    <a:lnTo>
                      <a:pt x="1739882" y="1623858"/>
                    </a:lnTo>
                    <a:lnTo>
                      <a:pt x="1739882" y="1531334"/>
                    </a:lnTo>
                    <a:close/>
                    <a:moveTo>
                      <a:pt x="1077320" y="1444127"/>
                    </a:moveTo>
                    <a:lnTo>
                      <a:pt x="1578228" y="1444127"/>
                    </a:lnTo>
                    <a:lnTo>
                      <a:pt x="1579438" y="1467524"/>
                    </a:lnTo>
                    <a:lnTo>
                      <a:pt x="1803692" y="1467524"/>
                    </a:lnTo>
                    <a:lnTo>
                      <a:pt x="1803692" y="2840498"/>
                    </a:lnTo>
                    <a:lnTo>
                      <a:pt x="1739882" y="2816038"/>
                    </a:lnTo>
                    <a:lnTo>
                      <a:pt x="1739882" y="2777752"/>
                    </a:lnTo>
                    <a:lnTo>
                      <a:pt x="1647190" y="2777752"/>
                    </a:lnTo>
                    <a:lnTo>
                      <a:pt x="1647355" y="2780942"/>
                    </a:lnTo>
                    <a:lnTo>
                      <a:pt x="1464433" y="2711815"/>
                    </a:lnTo>
                    <a:lnTo>
                      <a:pt x="1442100" y="2703307"/>
                    </a:lnTo>
                    <a:lnTo>
                      <a:pt x="1442100" y="2367242"/>
                    </a:lnTo>
                    <a:lnTo>
                      <a:pt x="1553767" y="2367242"/>
                    </a:lnTo>
                    <a:lnTo>
                      <a:pt x="1553767" y="2080098"/>
                    </a:lnTo>
                    <a:lnTo>
                      <a:pt x="1044353" y="2080098"/>
                    </a:lnTo>
                    <a:close/>
                    <a:moveTo>
                      <a:pt x="375015" y="1315575"/>
                    </a:moveTo>
                    <a:cubicBezTo>
                      <a:pt x="370628" y="1314379"/>
                      <a:pt x="365843" y="1314911"/>
                      <a:pt x="361589" y="1317569"/>
                    </a:cubicBezTo>
                    <a:cubicBezTo>
                      <a:pt x="353081" y="1322887"/>
                      <a:pt x="349890" y="1333522"/>
                      <a:pt x="355208" y="1342030"/>
                    </a:cubicBezTo>
                    <a:cubicBezTo>
                      <a:pt x="371161" y="1369681"/>
                      <a:pt x="399874" y="1389887"/>
                      <a:pt x="431779" y="1396268"/>
                    </a:cubicBezTo>
                    <a:cubicBezTo>
                      <a:pt x="440287" y="1397332"/>
                      <a:pt x="447732" y="1398395"/>
                      <a:pt x="456240" y="1398395"/>
                    </a:cubicBezTo>
                    <a:cubicBezTo>
                      <a:pt x="484954" y="1398395"/>
                      <a:pt x="512605" y="1388824"/>
                      <a:pt x="538129" y="1369681"/>
                    </a:cubicBezTo>
                    <a:cubicBezTo>
                      <a:pt x="545574" y="1364363"/>
                      <a:pt x="546637" y="1352665"/>
                      <a:pt x="541320" y="1345220"/>
                    </a:cubicBezTo>
                    <a:cubicBezTo>
                      <a:pt x="536002" y="1337776"/>
                      <a:pt x="524304" y="1335649"/>
                      <a:pt x="516859" y="1342030"/>
                    </a:cubicBezTo>
                    <a:cubicBezTo>
                      <a:pt x="492399" y="1359046"/>
                      <a:pt x="464748" y="1366490"/>
                      <a:pt x="439224" y="1361173"/>
                    </a:cubicBezTo>
                    <a:cubicBezTo>
                      <a:pt x="416890" y="1356919"/>
                      <a:pt x="397747" y="1343093"/>
                      <a:pt x="386050" y="1323950"/>
                    </a:cubicBezTo>
                    <a:cubicBezTo>
                      <a:pt x="383390" y="1319696"/>
                      <a:pt x="379402" y="1316772"/>
                      <a:pt x="375015" y="1315575"/>
                    </a:cubicBezTo>
                    <a:close/>
                    <a:moveTo>
                      <a:pt x="996496" y="1252697"/>
                    </a:moveTo>
                    <a:lnTo>
                      <a:pt x="1657992" y="1252697"/>
                    </a:lnTo>
                    <a:lnTo>
                      <a:pt x="1657992" y="1380317"/>
                    </a:lnTo>
                    <a:lnTo>
                      <a:pt x="996496" y="1380317"/>
                    </a:lnTo>
                    <a:close/>
                    <a:moveTo>
                      <a:pt x="1980896" y="1144353"/>
                    </a:moveTo>
                    <a:cubicBezTo>
                      <a:pt x="1976509" y="1143157"/>
                      <a:pt x="1971723" y="1143689"/>
                      <a:pt x="1967469" y="1146347"/>
                    </a:cubicBezTo>
                    <a:cubicBezTo>
                      <a:pt x="1958961" y="1151665"/>
                      <a:pt x="1955771" y="1162300"/>
                      <a:pt x="1961088" y="1170808"/>
                    </a:cubicBezTo>
                    <a:cubicBezTo>
                      <a:pt x="1972787" y="1192078"/>
                      <a:pt x="1994057" y="1205903"/>
                      <a:pt x="2017454" y="1211221"/>
                    </a:cubicBezTo>
                    <a:cubicBezTo>
                      <a:pt x="2023835" y="1212284"/>
                      <a:pt x="2029152" y="1213348"/>
                      <a:pt x="2035533" y="1213348"/>
                    </a:cubicBezTo>
                    <a:cubicBezTo>
                      <a:pt x="2056803" y="1213348"/>
                      <a:pt x="2077010" y="1205903"/>
                      <a:pt x="2095089" y="1191014"/>
                    </a:cubicBezTo>
                    <a:cubicBezTo>
                      <a:pt x="2102534" y="1185697"/>
                      <a:pt x="2103597" y="1173998"/>
                      <a:pt x="2098280" y="1166554"/>
                    </a:cubicBezTo>
                    <a:cubicBezTo>
                      <a:pt x="2092962" y="1159109"/>
                      <a:pt x="2081264" y="1156982"/>
                      <a:pt x="2073819" y="1163363"/>
                    </a:cubicBezTo>
                    <a:cubicBezTo>
                      <a:pt x="2058930" y="1175062"/>
                      <a:pt x="2040851" y="1179316"/>
                      <a:pt x="2024898" y="1176125"/>
                    </a:cubicBezTo>
                    <a:cubicBezTo>
                      <a:pt x="2011073" y="1172935"/>
                      <a:pt x="1999374" y="1164427"/>
                      <a:pt x="1991930" y="1152728"/>
                    </a:cubicBezTo>
                    <a:cubicBezTo>
                      <a:pt x="1989271" y="1148474"/>
                      <a:pt x="1985282" y="1145550"/>
                      <a:pt x="1980896" y="1144353"/>
                    </a:cubicBezTo>
                    <a:close/>
                    <a:moveTo>
                      <a:pt x="3189429" y="1054886"/>
                    </a:moveTo>
                    <a:cubicBezTo>
                      <a:pt x="3448124" y="1054886"/>
                      <a:pt x="3664480" y="1238904"/>
                      <a:pt x="3714526" y="1482973"/>
                    </a:cubicBezTo>
                    <a:lnTo>
                      <a:pt x="3720273" y="1539841"/>
                    </a:lnTo>
                    <a:lnTo>
                      <a:pt x="3747764" y="1539841"/>
                    </a:lnTo>
                    <a:cubicBezTo>
                      <a:pt x="3765843" y="1539841"/>
                      <a:pt x="3780732" y="1554730"/>
                      <a:pt x="3780732" y="1572809"/>
                    </a:cubicBezTo>
                    <a:lnTo>
                      <a:pt x="3780732" y="1617476"/>
                    </a:lnTo>
                    <a:lnTo>
                      <a:pt x="3780289" y="1618540"/>
                    </a:lnTo>
                    <a:lnTo>
                      <a:pt x="3819018" y="1618540"/>
                    </a:lnTo>
                    <a:cubicBezTo>
                      <a:pt x="3956208" y="1618540"/>
                      <a:pt x="4067876" y="1729144"/>
                      <a:pt x="4067876" y="1867398"/>
                    </a:cubicBezTo>
                    <a:lnTo>
                      <a:pt x="4067876" y="1903557"/>
                    </a:lnTo>
                    <a:lnTo>
                      <a:pt x="4409260" y="1903557"/>
                    </a:lnTo>
                    <a:lnTo>
                      <a:pt x="4409260" y="4291107"/>
                    </a:lnTo>
                    <a:lnTo>
                      <a:pt x="4345450" y="4291107"/>
                    </a:lnTo>
                    <a:lnTo>
                      <a:pt x="4345450" y="4107123"/>
                    </a:lnTo>
                    <a:lnTo>
                      <a:pt x="4067876" y="4107123"/>
                    </a:lnTo>
                    <a:lnTo>
                      <a:pt x="4067876" y="4291108"/>
                    </a:lnTo>
                    <a:lnTo>
                      <a:pt x="3374476" y="4291108"/>
                    </a:lnTo>
                    <a:lnTo>
                      <a:pt x="3374476" y="2804339"/>
                    </a:lnTo>
                    <a:lnTo>
                      <a:pt x="3486143" y="2804339"/>
                    </a:lnTo>
                    <a:lnTo>
                      <a:pt x="3486143" y="2740529"/>
                    </a:lnTo>
                    <a:lnTo>
                      <a:pt x="3486143" y="2516132"/>
                    </a:lnTo>
                    <a:lnTo>
                      <a:pt x="3375539" y="2516132"/>
                    </a:lnTo>
                    <a:lnTo>
                      <a:pt x="3375539" y="2409782"/>
                    </a:lnTo>
                    <a:cubicBezTo>
                      <a:pt x="3375539" y="2336400"/>
                      <a:pt x="3355333" y="2268336"/>
                      <a:pt x="3321301" y="2208781"/>
                    </a:cubicBezTo>
                    <a:lnTo>
                      <a:pt x="3321301" y="1867398"/>
                    </a:lnTo>
                    <a:cubicBezTo>
                      <a:pt x="3321301" y="1730207"/>
                      <a:pt x="3431905" y="1618540"/>
                      <a:pt x="3570159" y="1618540"/>
                    </a:cubicBezTo>
                    <a:lnTo>
                      <a:pt x="3609954" y="1618540"/>
                    </a:lnTo>
                    <a:lnTo>
                      <a:pt x="3609509" y="1617476"/>
                    </a:lnTo>
                    <a:lnTo>
                      <a:pt x="3609509" y="1572809"/>
                    </a:lnTo>
                    <a:cubicBezTo>
                      <a:pt x="3609509" y="1554730"/>
                      <a:pt x="3624398" y="1539841"/>
                      <a:pt x="3642477" y="1539841"/>
                    </a:cubicBezTo>
                    <a:lnTo>
                      <a:pt x="3656467" y="1539841"/>
                    </a:lnTo>
                    <a:lnTo>
                      <a:pt x="3652019" y="1495791"/>
                    </a:lnTo>
                    <a:cubicBezTo>
                      <a:pt x="3607948" y="1280729"/>
                      <a:pt x="3417415" y="1118696"/>
                      <a:pt x="3189429" y="1118696"/>
                    </a:cubicBezTo>
                    <a:cubicBezTo>
                      <a:pt x="2928871" y="1118696"/>
                      <a:pt x="2717236" y="1330331"/>
                      <a:pt x="2717236" y="1590889"/>
                    </a:cubicBezTo>
                    <a:lnTo>
                      <a:pt x="2717236" y="2019479"/>
                    </a:lnTo>
                    <a:lnTo>
                      <a:pt x="2735314" y="2019479"/>
                    </a:lnTo>
                    <a:cubicBezTo>
                      <a:pt x="2753393" y="2019479"/>
                      <a:pt x="2768282" y="2034368"/>
                      <a:pt x="2768282" y="2052447"/>
                    </a:cubicBezTo>
                    <a:lnTo>
                      <a:pt x="2768282" y="2072654"/>
                    </a:lnTo>
                    <a:lnTo>
                      <a:pt x="2972472" y="2072654"/>
                    </a:lnTo>
                    <a:cubicBezTo>
                      <a:pt x="3159647" y="2072654"/>
                      <a:pt x="3310664" y="2224733"/>
                      <a:pt x="3310664" y="2410846"/>
                    </a:cubicBezTo>
                    <a:lnTo>
                      <a:pt x="3310664" y="2516132"/>
                    </a:lnTo>
                    <a:lnTo>
                      <a:pt x="2052548" y="2516132"/>
                    </a:lnTo>
                    <a:lnTo>
                      <a:pt x="2052548" y="2410846"/>
                    </a:lnTo>
                    <a:cubicBezTo>
                      <a:pt x="2052548" y="2223670"/>
                      <a:pt x="2204627" y="2072654"/>
                      <a:pt x="2390740" y="2072654"/>
                    </a:cubicBezTo>
                    <a:lnTo>
                      <a:pt x="2597059" y="2072654"/>
                    </a:lnTo>
                    <a:lnTo>
                      <a:pt x="2597059" y="2052447"/>
                    </a:lnTo>
                    <a:cubicBezTo>
                      <a:pt x="2597059" y="2034368"/>
                      <a:pt x="2611948" y="2019479"/>
                      <a:pt x="2630027" y="2019479"/>
                    </a:cubicBezTo>
                    <a:lnTo>
                      <a:pt x="2653426" y="2019479"/>
                    </a:lnTo>
                    <a:lnTo>
                      <a:pt x="2653426" y="1590889"/>
                    </a:lnTo>
                    <a:cubicBezTo>
                      <a:pt x="2653426" y="1295236"/>
                      <a:pt x="2893777" y="1054886"/>
                      <a:pt x="3189429" y="1054886"/>
                    </a:cubicBezTo>
                    <a:close/>
                    <a:moveTo>
                      <a:pt x="2101471" y="711376"/>
                    </a:moveTo>
                    <a:cubicBezTo>
                      <a:pt x="2090836" y="713503"/>
                      <a:pt x="2084455" y="722011"/>
                      <a:pt x="2085519" y="731583"/>
                    </a:cubicBezTo>
                    <a:cubicBezTo>
                      <a:pt x="2087646" y="742218"/>
                      <a:pt x="2096154" y="748599"/>
                      <a:pt x="2105725" y="747535"/>
                    </a:cubicBezTo>
                    <a:cubicBezTo>
                      <a:pt x="2119551" y="745408"/>
                      <a:pt x="2133376" y="749662"/>
                      <a:pt x="2144011" y="759234"/>
                    </a:cubicBezTo>
                    <a:cubicBezTo>
                      <a:pt x="2156773" y="769869"/>
                      <a:pt x="2164218" y="786885"/>
                      <a:pt x="2164218" y="806028"/>
                    </a:cubicBezTo>
                    <a:cubicBezTo>
                      <a:pt x="2164218" y="815599"/>
                      <a:pt x="2172726" y="823044"/>
                      <a:pt x="2182297" y="823044"/>
                    </a:cubicBezTo>
                    <a:cubicBezTo>
                      <a:pt x="2192932" y="823044"/>
                      <a:pt x="2200377" y="815599"/>
                      <a:pt x="2199313" y="804964"/>
                    </a:cubicBezTo>
                    <a:cubicBezTo>
                      <a:pt x="2199313" y="775186"/>
                      <a:pt x="2187615" y="749662"/>
                      <a:pt x="2167408" y="731583"/>
                    </a:cubicBezTo>
                    <a:cubicBezTo>
                      <a:pt x="2149329" y="715630"/>
                      <a:pt x="2124868" y="708186"/>
                      <a:pt x="2101471" y="711376"/>
                    </a:cubicBezTo>
                    <a:close/>
                    <a:moveTo>
                      <a:pt x="551954" y="662455"/>
                    </a:moveTo>
                    <a:cubicBezTo>
                      <a:pt x="541319" y="664582"/>
                      <a:pt x="534938" y="673090"/>
                      <a:pt x="536002" y="682661"/>
                    </a:cubicBezTo>
                    <a:cubicBezTo>
                      <a:pt x="538129" y="693296"/>
                      <a:pt x="546637" y="699677"/>
                      <a:pt x="556208" y="698614"/>
                    </a:cubicBezTo>
                    <a:cubicBezTo>
                      <a:pt x="579605" y="695423"/>
                      <a:pt x="601939" y="702868"/>
                      <a:pt x="618955" y="717757"/>
                    </a:cubicBezTo>
                    <a:cubicBezTo>
                      <a:pt x="639161" y="734773"/>
                      <a:pt x="650860" y="761360"/>
                      <a:pt x="650860" y="791138"/>
                    </a:cubicBezTo>
                    <a:cubicBezTo>
                      <a:pt x="650860" y="800710"/>
                      <a:pt x="659368" y="808154"/>
                      <a:pt x="668939" y="808154"/>
                    </a:cubicBezTo>
                    <a:cubicBezTo>
                      <a:pt x="679574" y="808154"/>
                      <a:pt x="687019" y="800710"/>
                      <a:pt x="685955" y="790075"/>
                    </a:cubicBezTo>
                    <a:cubicBezTo>
                      <a:pt x="685955" y="749662"/>
                      <a:pt x="670003" y="714566"/>
                      <a:pt x="642352" y="690106"/>
                    </a:cubicBezTo>
                    <a:cubicBezTo>
                      <a:pt x="616828" y="668836"/>
                      <a:pt x="583859" y="658201"/>
                      <a:pt x="551954" y="662455"/>
                    </a:cubicBezTo>
                    <a:close/>
                    <a:moveTo>
                      <a:pt x="2142282" y="646105"/>
                    </a:moveTo>
                    <a:cubicBezTo>
                      <a:pt x="2220848" y="654214"/>
                      <a:pt x="2294495" y="707123"/>
                      <a:pt x="2274820" y="780504"/>
                    </a:cubicBezTo>
                    <a:cubicBezTo>
                      <a:pt x="2383297" y="780504"/>
                      <a:pt x="2331186" y="901743"/>
                      <a:pt x="2331186" y="901743"/>
                    </a:cubicBezTo>
                    <a:cubicBezTo>
                      <a:pt x="2460933" y="923013"/>
                      <a:pt x="2425837" y="1092109"/>
                      <a:pt x="2317360" y="1082537"/>
                    </a:cubicBezTo>
                    <a:cubicBezTo>
                      <a:pt x="2334376" y="1134649"/>
                      <a:pt x="2295027" y="1212284"/>
                      <a:pt x="2208883" y="1170808"/>
                    </a:cubicBezTo>
                    <a:cubicBezTo>
                      <a:pt x="2170597" y="1284602"/>
                      <a:pt x="1919612" y="1333523"/>
                      <a:pt x="1871755" y="1126141"/>
                    </a:cubicBezTo>
                    <a:cubicBezTo>
                      <a:pt x="1754770" y="1143157"/>
                      <a:pt x="1729247" y="1004902"/>
                      <a:pt x="1806881" y="983633"/>
                    </a:cubicBezTo>
                    <a:cubicBezTo>
                      <a:pt x="1750517" y="849632"/>
                      <a:pt x="1898342" y="754980"/>
                      <a:pt x="1980232" y="780504"/>
                    </a:cubicBezTo>
                    <a:cubicBezTo>
                      <a:pt x="1980232" y="674687"/>
                      <a:pt x="2063716" y="637995"/>
                      <a:pt x="2142282" y="646105"/>
                    </a:cubicBezTo>
                    <a:close/>
                    <a:moveTo>
                      <a:pt x="2606234" y="614732"/>
                    </a:moveTo>
                    <a:cubicBezTo>
                      <a:pt x="2601847" y="613536"/>
                      <a:pt x="2597061" y="614068"/>
                      <a:pt x="2592807" y="616726"/>
                    </a:cubicBezTo>
                    <a:cubicBezTo>
                      <a:pt x="2584299" y="622044"/>
                      <a:pt x="2581109" y="632679"/>
                      <a:pt x="2586426" y="641187"/>
                    </a:cubicBezTo>
                    <a:cubicBezTo>
                      <a:pt x="2595998" y="657139"/>
                      <a:pt x="2611950" y="667774"/>
                      <a:pt x="2630030" y="672028"/>
                    </a:cubicBezTo>
                    <a:cubicBezTo>
                      <a:pt x="2634284" y="673092"/>
                      <a:pt x="2639601" y="673092"/>
                      <a:pt x="2643855" y="673092"/>
                    </a:cubicBezTo>
                    <a:cubicBezTo>
                      <a:pt x="2659808" y="673092"/>
                      <a:pt x="2675760" y="667774"/>
                      <a:pt x="2689586" y="657139"/>
                    </a:cubicBezTo>
                    <a:cubicBezTo>
                      <a:pt x="2697030" y="651822"/>
                      <a:pt x="2698094" y="640123"/>
                      <a:pt x="2692776" y="632679"/>
                    </a:cubicBezTo>
                    <a:cubicBezTo>
                      <a:pt x="2687459" y="625234"/>
                      <a:pt x="2675760" y="623107"/>
                      <a:pt x="2668316" y="629488"/>
                    </a:cubicBezTo>
                    <a:cubicBezTo>
                      <a:pt x="2658744" y="636933"/>
                      <a:pt x="2648109" y="640123"/>
                      <a:pt x="2637474" y="637996"/>
                    </a:cubicBezTo>
                    <a:cubicBezTo>
                      <a:pt x="2628966" y="635869"/>
                      <a:pt x="2621522" y="630552"/>
                      <a:pt x="2617268" y="623107"/>
                    </a:cubicBezTo>
                    <a:cubicBezTo>
                      <a:pt x="2614609" y="618853"/>
                      <a:pt x="2610620" y="615929"/>
                      <a:pt x="2606234" y="614732"/>
                    </a:cubicBezTo>
                    <a:close/>
                    <a:moveTo>
                      <a:pt x="1383611" y="574850"/>
                    </a:moveTo>
                    <a:cubicBezTo>
                      <a:pt x="1366594" y="573122"/>
                      <a:pt x="1348515" y="581097"/>
                      <a:pt x="1348515" y="603963"/>
                    </a:cubicBezTo>
                    <a:cubicBezTo>
                      <a:pt x="1330436" y="598645"/>
                      <a:pt x="1299594" y="618852"/>
                      <a:pt x="1311293" y="647567"/>
                    </a:cubicBezTo>
                    <a:cubicBezTo>
                      <a:pt x="1294277" y="651821"/>
                      <a:pt x="1299594" y="681598"/>
                      <a:pt x="1325118" y="678408"/>
                    </a:cubicBezTo>
                    <a:cubicBezTo>
                      <a:pt x="1335753" y="723075"/>
                      <a:pt x="1388928" y="712440"/>
                      <a:pt x="1397436" y="687979"/>
                    </a:cubicBezTo>
                    <a:cubicBezTo>
                      <a:pt x="1416579" y="696488"/>
                      <a:pt x="1424024" y="680535"/>
                      <a:pt x="1420833" y="668837"/>
                    </a:cubicBezTo>
                    <a:cubicBezTo>
                      <a:pt x="1445294" y="672027"/>
                      <a:pt x="1452738" y="635868"/>
                      <a:pt x="1424024" y="630550"/>
                    </a:cubicBezTo>
                    <a:cubicBezTo>
                      <a:pt x="1424024" y="630550"/>
                      <a:pt x="1435722" y="603963"/>
                      <a:pt x="1412325" y="603963"/>
                    </a:cubicBezTo>
                    <a:cubicBezTo>
                      <a:pt x="1416579" y="588010"/>
                      <a:pt x="1400626" y="576578"/>
                      <a:pt x="1383611" y="574850"/>
                    </a:cubicBezTo>
                    <a:close/>
                    <a:moveTo>
                      <a:pt x="610314" y="559295"/>
                    </a:moveTo>
                    <a:cubicBezTo>
                      <a:pt x="723709" y="570994"/>
                      <a:pt x="830058" y="647566"/>
                      <a:pt x="801876" y="753916"/>
                    </a:cubicBezTo>
                    <a:cubicBezTo>
                      <a:pt x="959274" y="753916"/>
                      <a:pt x="883765" y="929394"/>
                      <a:pt x="883765" y="929394"/>
                    </a:cubicBezTo>
                    <a:cubicBezTo>
                      <a:pt x="1072004" y="960234"/>
                      <a:pt x="1022019" y="1204839"/>
                      <a:pt x="864622" y="1192077"/>
                    </a:cubicBezTo>
                    <a:cubicBezTo>
                      <a:pt x="890146" y="1267586"/>
                      <a:pt x="833781" y="1380316"/>
                      <a:pt x="708288" y="1319696"/>
                    </a:cubicBezTo>
                    <a:cubicBezTo>
                      <a:pt x="651922" y="1484539"/>
                      <a:pt x="289270" y="1555793"/>
                      <a:pt x="220142" y="1254824"/>
                    </a:cubicBezTo>
                    <a:cubicBezTo>
                      <a:pt x="51047" y="1280348"/>
                      <a:pt x="13824" y="1079346"/>
                      <a:pt x="126554" y="1048505"/>
                    </a:cubicBezTo>
                    <a:cubicBezTo>
                      <a:pt x="44666" y="853885"/>
                      <a:pt x="257365" y="716694"/>
                      <a:pt x="376477" y="753916"/>
                    </a:cubicBezTo>
                    <a:cubicBezTo>
                      <a:pt x="376477" y="600772"/>
                      <a:pt x="496919" y="547597"/>
                      <a:pt x="610314" y="559295"/>
                    </a:cubicBezTo>
                    <a:close/>
                    <a:moveTo>
                      <a:pt x="2690649" y="308311"/>
                    </a:moveTo>
                    <a:cubicBezTo>
                      <a:pt x="2680014" y="310438"/>
                      <a:pt x="2673633" y="318946"/>
                      <a:pt x="2674697" y="328516"/>
                    </a:cubicBezTo>
                    <a:cubicBezTo>
                      <a:pt x="2675760" y="339151"/>
                      <a:pt x="2685332" y="345532"/>
                      <a:pt x="2694903" y="344469"/>
                    </a:cubicBezTo>
                    <a:cubicBezTo>
                      <a:pt x="2703411" y="343405"/>
                      <a:pt x="2711919" y="345532"/>
                      <a:pt x="2718300" y="351913"/>
                    </a:cubicBezTo>
                    <a:cubicBezTo>
                      <a:pt x="2726808" y="359358"/>
                      <a:pt x="2731062" y="368929"/>
                      <a:pt x="2731062" y="381691"/>
                    </a:cubicBezTo>
                    <a:cubicBezTo>
                      <a:pt x="2731062" y="391263"/>
                      <a:pt x="2739570" y="398707"/>
                      <a:pt x="2749142" y="398707"/>
                    </a:cubicBezTo>
                    <a:cubicBezTo>
                      <a:pt x="2758713" y="398707"/>
                      <a:pt x="2767222" y="391263"/>
                      <a:pt x="2766158" y="380628"/>
                    </a:cubicBezTo>
                    <a:cubicBezTo>
                      <a:pt x="2766158" y="358294"/>
                      <a:pt x="2757650" y="338088"/>
                      <a:pt x="2741697" y="324262"/>
                    </a:cubicBezTo>
                    <a:cubicBezTo>
                      <a:pt x="2727872" y="311500"/>
                      <a:pt x="2708729" y="306184"/>
                      <a:pt x="2690649" y="308311"/>
                    </a:cubicBezTo>
                    <a:close/>
                    <a:moveTo>
                      <a:pt x="2720160" y="267102"/>
                    </a:moveTo>
                    <a:cubicBezTo>
                      <a:pt x="2776261" y="272952"/>
                      <a:pt x="2828903" y="310971"/>
                      <a:pt x="2815078" y="363614"/>
                    </a:cubicBezTo>
                    <a:cubicBezTo>
                      <a:pt x="2892714" y="363614"/>
                      <a:pt x="2855491" y="449758"/>
                      <a:pt x="2855491" y="449758"/>
                    </a:cubicBezTo>
                    <a:cubicBezTo>
                      <a:pt x="2948016" y="465710"/>
                      <a:pt x="2923555" y="585885"/>
                      <a:pt x="2846983" y="580567"/>
                    </a:cubicBezTo>
                    <a:cubicBezTo>
                      <a:pt x="2858682" y="617790"/>
                      <a:pt x="2831031" y="673092"/>
                      <a:pt x="2769348" y="643314"/>
                    </a:cubicBezTo>
                    <a:cubicBezTo>
                      <a:pt x="2741697" y="725203"/>
                      <a:pt x="2561966" y="760299"/>
                      <a:pt x="2527934" y="611409"/>
                    </a:cubicBezTo>
                    <a:cubicBezTo>
                      <a:pt x="2443918" y="624171"/>
                      <a:pt x="2425838" y="525266"/>
                      <a:pt x="2481140" y="509314"/>
                    </a:cubicBezTo>
                    <a:cubicBezTo>
                      <a:pt x="2440727" y="413599"/>
                      <a:pt x="2546014" y="345535"/>
                      <a:pt x="2604506" y="363614"/>
                    </a:cubicBezTo>
                    <a:cubicBezTo>
                      <a:pt x="2604506" y="287574"/>
                      <a:pt x="2664061" y="261253"/>
                      <a:pt x="2720160" y="267102"/>
                    </a:cubicBezTo>
                    <a:close/>
                    <a:moveTo>
                      <a:pt x="1551908" y="260851"/>
                    </a:moveTo>
                    <a:cubicBezTo>
                      <a:pt x="1530107" y="258591"/>
                      <a:pt x="1506975" y="268961"/>
                      <a:pt x="1506975" y="298738"/>
                    </a:cubicBezTo>
                    <a:cubicBezTo>
                      <a:pt x="1483578" y="291295"/>
                      <a:pt x="1443166" y="317881"/>
                      <a:pt x="1459119" y="355104"/>
                    </a:cubicBezTo>
                    <a:cubicBezTo>
                      <a:pt x="1437849" y="361485"/>
                      <a:pt x="1444230" y="399771"/>
                      <a:pt x="1477197" y="394453"/>
                    </a:cubicBezTo>
                    <a:cubicBezTo>
                      <a:pt x="1489961" y="451882"/>
                      <a:pt x="1560150" y="439120"/>
                      <a:pt x="1570785" y="407215"/>
                    </a:cubicBezTo>
                    <a:cubicBezTo>
                      <a:pt x="1595246" y="418914"/>
                      <a:pt x="1605881" y="397644"/>
                      <a:pt x="1600563" y="382755"/>
                    </a:cubicBezTo>
                    <a:cubicBezTo>
                      <a:pt x="1631405" y="385945"/>
                      <a:pt x="1640976" y="339151"/>
                      <a:pt x="1604817" y="332770"/>
                    </a:cubicBezTo>
                    <a:cubicBezTo>
                      <a:pt x="1604817" y="332770"/>
                      <a:pt x="1619706" y="298738"/>
                      <a:pt x="1588865" y="298738"/>
                    </a:cubicBezTo>
                    <a:cubicBezTo>
                      <a:pt x="1594182" y="278000"/>
                      <a:pt x="1573711" y="263111"/>
                      <a:pt x="1551908" y="260851"/>
                    </a:cubicBezTo>
                    <a:close/>
                    <a:moveTo>
                      <a:pt x="1133556" y="193718"/>
                    </a:moveTo>
                    <a:cubicBezTo>
                      <a:pt x="1105239" y="190794"/>
                      <a:pt x="1075196" y="204088"/>
                      <a:pt x="1075196" y="242374"/>
                    </a:cubicBezTo>
                    <a:cubicBezTo>
                      <a:pt x="1045418" y="232803"/>
                      <a:pt x="992243" y="267898"/>
                      <a:pt x="1012450" y="315756"/>
                    </a:cubicBezTo>
                    <a:cubicBezTo>
                      <a:pt x="984799" y="323199"/>
                      <a:pt x="993307" y="373184"/>
                      <a:pt x="1035847" y="367866"/>
                    </a:cubicBezTo>
                    <a:cubicBezTo>
                      <a:pt x="1052863" y="443375"/>
                      <a:pt x="1144324" y="425295"/>
                      <a:pt x="1158148" y="383819"/>
                    </a:cubicBezTo>
                    <a:cubicBezTo>
                      <a:pt x="1188990" y="398708"/>
                      <a:pt x="1203879" y="371057"/>
                      <a:pt x="1197498" y="351914"/>
                    </a:cubicBezTo>
                    <a:cubicBezTo>
                      <a:pt x="1236847" y="355104"/>
                      <a:pt x="1249609" y="294486"/>
                      <a:pt x="1201752" y="285978"/>
                    </a:cubicBezTo>
                    <a:cubicBezTo>
                      <a:pt x="1201752" y="285978"/>
                      <a:pt x="1220895" y="242374"/>
                      <a:pt x="1181545" y="242374"/>
                    </a:cubicBezTo>
                    <a:cubicBezTo>
                      <a:pt x="1188458" y="215786"/>
                      <a:pt x="1161871" y="196643"/>
                      <a:pt x="1133556" y="193718"/>
                    </a:cubicBezTo>
                    <a:close/>
                    <a:moveTo>
                      <a:pt x="1398234" y="429"/>
                    </a:moveTo>
                    <a:cubicBezTo>
                      <a:pt x="1460980" y="-3825"/>
                      <a:pt x="1517612" y="23826"/>
                      <a:pt x="1552706" y="70088"/>
                    </a:cubicBezTo>
                    <a:cubicBezTo>
                      <a:pt x="1640977" y="41374"/>
                      <a:pt x="1751581" y="60517"/>
                      <a:pt x="1780295" y="174311"/>
                    </a:cubicBezTo>
                    <a:cubicBezTo>
                      <a:pt x="1785613" y="203026"/>
                      <a:pt x="1798375" y="299803"/>
                      <a:pt x="1735628" y="324264"/>
                    </a:cubicBezTo>
                    <a:cubicBezTo>
                      <a:pt x="1754771" y="343407"/>
                      <a:pt x="1761152" y="366804"/>
                      <a:pt x="1759025" y="389137"/>
                    </a:cubicBezTo>
                    <a:cubicBezTo>
                      <a:pt x="1820708" y="442312"/>
                      <a:pt x="1823899" y="524202"/>
                      <a:pt x="1687771" y="595455"/>
                    </a:cubicBezTo>
                    <a:cubicBezTo>
                      <a:pt x="1830280" y="664583"/>
                      <a:pt x="1733501" y="842187"/>
                      <a:pt x="1471881" y="773060"/>
                    </a:cubicBezTo>
                    <a:cubicBezTo>
                      <a:pt x="1504850" y="831552"/>
                      <a:pt x="1402754" y="842187"/>
                      <a:pt x="1402754" y="842187"/>
                    </a:cubicBezTo>
                    <a:cubicBezTo>
                      <a:pt x="1402754" y="842187"/>
                      <a:pt x="1431468" y="865584"/>
                      <a:pt x="1376166" y="885791"/>
                    </a:cubicBezTo>
                    <a:cubicBezTo>
                      <a:pt x="1416048" y="903338"/>
                      <a:pt x="1430953" y="925223"/>
                      <a:pt x="1434007" y="945724"/>
                    </a:cubicBezTo>
                    <a:lnTo>
                      <a:pt x="1433772" y="957045"/>
                    </a:lnTo>
                    <a:lnTo>
                      <a:pt x="1552704" y="957045"/>
                    </a:lnTo>
                    <a:lnTo>
                      <a:pt x="1564403" y="1187823"/>
                    </a:lnTo>
                    <a:lnTo>
                      <a:pt x="1090084" y="1187823"/>
                    </a:lnTo>
                    <a:lnTo>
                      <a:pt x="1101781" y="957045"/>
                    </a:lnTo>
                    <a:lnTo>
                      <a:pt x="1307252" y="957045"/>
                    </a:lnTo>
                    <a:lnTo>
                      <a:pt x="1314483" y="941092"/>
                    </a:lnTo>
                    <a:cubicBezTo>
                      <a:pt x="1284705" y="934711"/>
                      <a:pt x="1276197" y="899616"/>
                      <a:pt x="1276197" y="899616"/>
                    </a:cubicBezTo>
                    <a:cubicBezTo>
                      <a:pt x="1276197" y="899616"/>
                      <a:pt x="1149642" y="895362"/>
                      <a:pt x="1169847" y="807092"/>
                    </a:cubicBezTo>
                    <a:cubicBezTo>
                      <a:pt x="1061371" y="799647"/>
                      <a:pt x="1010323" y="724139"/>
                      <a:pt x="1023085" y="689043"/>
                    </a:cubicBezTo>
                    <a:cubicBezTo>
                      <a:pt x="1014577" y="660329"/>
                      <a:pt x="1016704" y="629487"/>
                      <a:pt x="1040101" y="600773"/>
                    </a:cubicBezTo>
                    <a:cubicBezTo>
                      <a:pt x="1037974" y="590138"/>
                      <a:pt x="1041165" y="576312"/>
                      <a:pt x="1054990" y="560360"/>
                    </a:cubicBezTo>
                    <a:cubicBezTo>
                      <a:pt x="977355" y="557169"/>
                      <a:pt x="927370" y="479535"/>
                      <a:pt x="968847" y="406153"/>
                    </a:cubicBezTo>
                    <a:cubicBezTo>
                      <a:pt x="818893" y="432741"/>
                      <a:pt x="726370" y="306184"/>
                      <a:pt x="766783" y="173248"/>
                    </a:cubicBezTo>
                    <a:cubicBezTo>
                      <a:pt x="839100" y="-20309"/>
                      <a:pt x="1058181" y="-49024"/>
                      <a:pt x="1207070" y="122200"/>
                    </a:cubicBezTo>
                    <a:cubicBezTo>
                      <a:pt x="1266626" y="40842"/>
                      <a:pt x="1335487" y="4683"/>
                      <a:pt x="1398234" y="429"/>
                    </a:cubicBezTo>
                    <a:close/>
                  </a:path>
                </a:pathLst>
              </a:custGeom>
              <a:solidFill>
                <a:srgbClr val="FFFFFF"/>
              </a:solidFill>
              <a:ln w="9525" cap="flat">
                <a:noFill/>
                <a:prstDash val="solid"/>
                <a:miter/>
              </a:ln>
              <a:effectLst/>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a:endParaRPr>
              </a:p>
            </p:txBody>
          </p:sp>
        </p:grpSp>
      </p:grpSp>
      <p:grpSp>
        <p:nvGrpSpPr>
          <p:cNvPr id="18" name="Group 17">
            <a:extLst>
              <a:ext uri="{FF2B5EF4-FFF2-40B4-BE49-F238E27FC236}">
                <a16:creationId xmlns:a16="http://schemas.microsoft.com/office/drawing/2014/main" id="{E6947064-21C8-DF70-64D6-E84302BB76D8}"/>
              </a:ext>
            </a:extLst>
          </p:cNvPr>
          <p:cNvGrpSpPr/>
          <p:nvPr userDrawn="1"/>
        </p:nvGrpSpPr>
        <p:grpSpPr>
          <a:xfrm>
            <a:off x="230630" y="6394628"/>
            <a:ext cx="477977" cy="221931"/>
            <a:chOff x="-995369" y="6623515"/>
            <a:chExt cx="477977" cy="221931"/>
          </a:xfrm>
          <a:solidFill>
            <a:srgbClr val="80B476"/>
          </a:solidFill>
        </p:grpSpPr>
        <p:sp>
          <p:nvSpPr>
            <p:cNvPr id="19" name="Rectangle 18">
              <a:extLst>
                <a:ext uri="{FF2B5EF4-FFF2-40B4-BE49-F238E27FC236}">
                  <a16:creationId xmlns:a16="http://schemas.microsoft.com/office/drawing/2014/main" id="{DE25B3E2-5D2B-C1B7-086E-EA50D56FE05D}"/>
                </a:ext>
              </a:extLst>
            </p:cNvPr>
            <p:cNvSpPr/>
            <p:nvPr/>
          </p:nvSpPr>
          <p:spPr>
            <a:xfrm>
              <a:off x="-995369" y="6623515"/>
              <a:ext cx="477977" cy="45719"/>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imes New Roman"/>
                <a:ea typeface="+mn-ea"/>
                <a:cs typeface="+mn-cs"/>
              </a:endParaRPr>
            </a:p>
          </p:txBody>
        </p:sp>
        <p:sp>
          <p:nvSpPr>
            <p:cNvPr id="20" name="Rectangle 19">
              <a:extLst>
                <a:ext uri="{FF2B5EF4-FFF2-40B4-BE49-F238E27FC236}">
                  <a16:creationId xmlns:a16="http://schemas.microsoft.com/office/drawing/2014/main" id="{2FBE2BE2-8E85-DD53-A485-EC3BA7703143}"/>
                </a:ext>
              </a:extLst>
            </p:cNvPr>
            <p:cNvSpPr/>
            <p:nvPr/>
          </p:nvSpPr>
          <p:spPr>
            <a:xfrm>
              <a:off x="-995369" y="6711621"/>
              <a:ext cx="477977" cy="45719"/>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imes New Roman"/>
                <a:ea typeface="+mn-ea"/>
                <a:cs typeface="+mn-cs"/>
              </a:endParaRPr>
            </a:p>
          </p:txBody>
        </p:sp>
        <p:sp>
          <p:nvSpPr>
            <p:cNvPr id="21" name="Rectangle 20">
              <a:extLst>
                <a:ext uri="{FF2B5EF4-FFF2-40B4-BE49-F238E27FC236}">
                  <a16:creationId xmlns:a16="http://schemas.microsoft.com/office/drawing/2014/main" id="{181DE3E2-4301-6417-010E-5FA10AABB895}"/>
                </a:ext>
              </a:extLst>
            </p:cNvPr>
            <p:cNvSpPr/>
            <p:nvPr/>
          </p:nvSpPr>
          <p:spPr>
            <a:xfrm>
              <a:off x="-995369" y="6799727"/>
              <a:ext cx="477977" cy="45719"/>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imes New Roman"/>
                <a:ea typeface="+mn-ea"/>
                <a:cs typeface="+mn-cs"/>
              </a:endParaRPr>
            </a:p>
          </p:txBody>
        </p:sp>
      </p:grpSp>
      <p:sp>
        <p:nvSpPr>
          <p:cNvPr id="3" name="Subtitle 2">
            <a:extLst>
              <a:ext uri="{FF2B5EF4-FFF2-40B4-BE49-F238E27FC236}">
                <a16:creationId xmlns:a16="http://schemas.microsoft.com/office/drawing/2014/main" id="{560F8919-8857-4346-B882-E66CE4FCA0A0}"/>
              </a:ext>
            </a:extLst>
          </p:cNvPr>
          <p:cNvSpPr>
            <a:spLocks noGrp="1"/>
          </p:cNvSpPr>
          <p:nvPr userDrawn="1">
            <p:ph type="subTitle" idx="1"/>
          </p:nvPr>
        </p:nvSpPr>
        <p:spPr>
          <a:xfrm>
            <a:off x="2578381" y="5712456"/>
            <a:ext cx="9144000" cy="582347"/>
          </a:xfrm>
        </p:spPr>
        <p:txBody>
          <a:bodyPr anchor="ctr">
            <a:normAutofit/>
          </a:bodyPr>
          <a:lstStyle>
            <a:lvl1pPr marL="0" indent="0" algn="r">
              <a:lnSpc>
                <a:spcPct val="100000"/>
              </a:lnSpc>
              <a:spcBef>
                <a:spcPts val="0"/>
              </a:spcBef>
              <a:buNone/>
              <a:defRPr sz="1600" spc="30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DF8C31B3-16F3-4631-A0A6-5B0451AA9092}"/>
              </a:ext>
            </a:extLst>
          </p:cNvPr>
          <p:cNvSpPr>
            <a:spLocks noGrp="1"/>
          </p:cNvSpPr>
          <p:nvPr userDrawn="1">
            <p:ph type="ctrTitle"/>
          </p:nvPr>
        </p:nvSpPr>
        <p:spPr>
          <a:xfrm>
            <a:off x="2556359" y="2315928"/>
            <a:ext cx="9166022" cy="3177895"/>
          </a:xfrm>
        </p:spPr>
        <p:txBody>
          <a:bodyPr anchor="ctr"/>
          <a:lstStyle>
            <a:lvl1pPr algn="r">
              <a:lnSpc>
                <a:spcPct val="100000"/>
              </a:lnSpc>
              <a:defRPr sz="72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214258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6D072C90-54C6-4242-AB05-938EC59E96DB}"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7" name="Title 1">
            <a:extLst>
              <a:ext uri="{FF2B5EF4-FFF2-40B4-BE49-F238E27FC236}">
                <a16:creationId xmlns:a16="http://schemas.microsoft.com/office/drawing/2014/main" id="{A7EF25F2-5911-D390-CCD6-E3D61940316A}"/>
              </a:ext>
            </a:extLst>
          </p:cNvPr>
          <p:cNvSpPr>
            <a:spLocks noGrp="1"/>
          </p:cNvSpPr>
          <p:nvPr>
            <p:ph type="title" hasCustomPrompt="1"/>
          </p:nvPr>
        </p:nvSpPr>
        <p:spPr>
          <a:xfrm>
            <a:off x="471268" y="2598848"/>
            <a:ext cx="11249464" cy="1088138"/>
          </a:xfrm>
        </p:spPr>
        <p:txBody>
          <a:bodyPr/>
          <a:lstStyle>
            <a:lvl1pPr algn="ctr">
              <a:defRPr/>
            </a:lvl1pPr>
          </a:lstStyle>
          <a:p>
            <a:r>
              <a:rPr lang="en-US" dirty="0"/>
              <a:t>Click to edit master title style</a:t>
            </a:r>
          </a:p>
        </p:txBody>
      </p:sp>
      <p:sp>
        <p:nvSpPr>
          <p:cNvPr id="10" name="Picture Placeholder 9">
            <a:extLst>
              <a:ext uri="{FF2B5EF4-FFF2-40B4-BE49-F238E27FC236}">
                <a16:creationId xmlns:a16="http://schemas.microsoft.com/office/drawing/2014/main" id="{E65CAEC9-D37B-3924-0784-BCDCC2346D1B}"/>
              </a:ext>
            </a:extLst>
          </p:cNvPr>
          <p:cNvSpPr>
            <a:spLocks noGrp="1"/>
          </p:cNvSpPr>
          <p:nvPr>
            <p:ph type="pic" sz="quarter" idx="14"/>
          </p:nvPr>
        </p:nvSpPr>
        <p:spPr>
          <a:xfrm>
            <a:off x="1524" y="1"/>
            <a:ext cx="12188952" cy="2403193"/>
          </a:xfrm>
          <a:custGeom>
            <a:avLst/>
            <a:gdLst>
              <a:gd name="connsiteX0" fmla="*/ 0 w 12188952"/>
              <a:gd name="connsiteY0" fmla="*/ 0 h 2403193"/>
              <a:gd name="connsiteX1" fmla="*/ 12188952 w 12188952"/>
              <a:gd name="connsiteY1" fmla="*/ 0 h 2403193"/>
              <a:gd name="connsiteX2" fmla="*/ 12188952 w 12188952"/>
              <a:gd name="connsiteY2" fmla="*/ 2403193 h 2403193"/>
              <a:gd name="connsiteX3" fmla="*/ 0 w 12188952"/>
              <a:gd name="connsiteY3" fmla="*/ 2403193 h 2403193"/>
            </a:gdLst>
            <a:ahLst/>
            <a:cxnLst>
              <a:cxn ang="0">
                <a:pos x="connsiteX0" y="connsiteY0"/>
              </a:cxn>
              <a:cxn ang="0">
                <a:pos x="connsiteX1" y="connsiteY1"/>
              </a:cxn>
              <a:cxn ang="0">
                <a:pos x="connsiteX2" y="connsiteY2"/>
              </a:cxn>
              <a:cxn ang="0">
                <a:pos x="connsiteX3" y="connsiteY3"/>
              </a:cxn>
            </a:cxnLst>
            <a:rect l="l" t="t" r="r" b="b"/>
            <a:pathLst>
              <a:path w="12188952" h="2403193">
                <a:moveTo>
                  <a:pt x="0" y="0"/>
                </a:moveTo>
                <a:lnTo>
                  <a:pt x="12188952" y="0"/>
                </a:lnTo>
                <a:lnTo>
                  <a:pt x="12188952" y="2403193"/>
                </a:lnTo>
                <a:lnTo>
                  <a:pt x="0" y="2403193"/>
                </a:lnTo>
                <a:close/>
              </a:path>
            </a:pathLst>
          </a:custGeom>
        </p:spPr>
        <p:txBody>
          <a:bodyPr wrap="square">
            <a:noAutofit/>
          </a:bodyPr>
          <a:lstStyle/>
          <a:p>
            <a:endParaRPr lang="en-US"/>
          </a:p>
        </p:txBody>
      </p:sp>
    </p:spTree>
    <p:extLst>
      <p:ext uri="{BB962C8B-B14F-4D97-AF65-F5344CB8AC3E}">
        <p14:creationId xmlns:p14="http://schemas.microsoft.com/office/powerpoint/2010/main" val="3537075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6D072C90-54C6-4242-AB05-938EC59E96DB}"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9" name="Picture Placeholder 8">
            <a:extLst>
              <a:ext uri="{FF2B5EF4-FFF2-40B4-BE49-F238E27FC236}">
                <a16:creationId xmlns:a16="http://schemas.microsoft.com/office/drawing/2014/main" id="{FFAF5F22-6EEC-1B2F-2BC8-27CA307313EE}"/>
              </a:ext>
            </a:extLst>
          </p:cNvPr>
          <p:cNvSpPr>
            <a:spLocks noGrp="1"/>
          </p:cNvSpPr>
          <p:nvPr>
            <p:ph type="pic" sz="quarter" idx="13"/>
          </p:nvPr>
        </p:nvSpPr>
        <p:spPr>
          <a:xfrm>
            <a:off x="0" y="0"/>
            <a:ext cx="12192000" cy="2449190"/>
          </a:xfrm>
          <a:custGeom>
            <a:avLst/>
            <a:gdLst>
              <a:gd name="connsiteX0" fmla="*/ 0 w 12192000"/>
              <a:gd name="connsiteY0" fmla="*/ 0 h 2449190"/>
              <a:gd name="connsiteX1" fmla="*/ 12192000 w 12192000"/>
              <a:gd name="connsiteY1" fmla="*/ 0 h 2449190"/>
              <a:gd name="connsiteX2" fmla="*/ 12192000 w 12192000"/>
              <a:gd name="connsiteY2" fmla="*/ 2449190 h 2449190"/>
              <a:gd name="connsiteX3" fmla="*/ 0 w 12192000"/>
              <a:gd name="connsiteY3" fmla="*/ 2449190 h 2449190"/>
            </a:gdLst>
            <a:ahLst/>
            <a:cxnLst>
              <a:cxn ang="0">
                <a:pos x="connsiteX0" y="connsiteY0"/>
              </a:cxn>
              <a:cxn ang="0">
                <a:pos x="connsiteX1" y="connsiteY1"/>
              </a:cxn>
              <a:cxn ang="0">
                <a:pos x="connsiteX2" y="connsiteY2"/>
              </a:cxn>
              <a:cxn ang="0">
                <a:pos x="connsiteX3" y="connsiteY3"/>
              </a:cxn>
            </a:cxnLst>
            <a:rect l="l" t="t" r="r" b="b"/>
            <a:pathLst>
              <a:path w="12192000" h="2449190">
                <a:moveTo>
                  <a:pt x="0" y="0"/>
                </a:moveTo>
                <a:lnTo>
                  <a:pt x="12192000" y="0"/>
                </a:lnTo>
                <a:lnTo>
                  <a:pt x="12192000" y="2449190"/>
                </a:lnTo>
                <a:lnTo>
                  <a:pt x="0" y="2449190"/>
                </a:lnTo>
                <a:close/>
              </a:path>
            </a:pathLst>
          </a:custGeom>
        </p:spPr>
        <p:txBody>
          <a:bodyPr wrap="square">
            <a:noAutofit/>
          </a:bodyPr>
          <a:lstStyle/>
          <a:p>
            <a:endParaRPr lang="en-US"/>
          </a:p>
        </p:txBody>
      </p:sp>
      <p:sp>
        <p:nvSpPr>
          <p:cNvPr id="11" name="Title 1">
            <a:extLst>
              <a:ext uri="{FF2B5EF4-FFF2-40B4-BE49-F238E27FC236}">
                <a16:creationId xmlns:a16="http://schemas.microsoft.com/office/drawing/2014/main" id="{C0D4FC22-8481-098F-F817-3914CE9EF858}"/>
              </a:ext>
            </a:extLst>
          </p:cNvPr>
          <p:cNvSpPr>
            <a:spLocks noGrp="1"/>
          </p:cNvSpPr>
          <p:nvPr>
            <p:ph type="title" hasCustomPrompt="1"/>
          </p:nvPr>
        </p:nvSpPr>
        <p:spPr>
          <a:xfrm>
            <a:off x="188976" y="154624"/>
            <a:ext cx="11814048" cy="526414"/>
          </a:xfrm>
        </p:spPr>
        <p:txBody>
          <a:bodyPr/>
          <a:lstStyle>
            <a:lvl1pPr algn="ctr">
              <a:defRPr/>
            </a:lvl1pPr>
          </a:lstStyle>
          <a:p>
            <a:r>
              <a:rPr lang="en-US" dirty="0"/>
              <a:t>Click to edit master title style</a:t>
            </a:r>
          </a:p>
        </p:txBody>
      </p:sp>
      <p:sp>
        <p:nvSpPr>
          <p:cNvPr id="12" name="Text Placeholder 6">
            <a:extLst>
              <a:ext uri="{FF2B5EF4-FFF2-40B4-BE49-F238E27FC236}">
                <a16:creationId xmlns:a16="http://schemas.microsoft.com/office/drawing/2014/main" id="{110F5895-544F-60B4-E9B0-C5A260212363}"/>
              </a:ext>
            </a:extLst>
          </p:cNvPr>
          <p:cNvSpPr>
            <a:spLocks noGrp="1"/>
          </p:cNvSpPr>
          <p:nvPr>
            <p:ph type="body" sz="quarter" idx="14" hasCustomPrompt="1"/>
          </p:nvPr>
        </p:nvSpPr>
        <p:spPr>
          <a:xfrm>
            <a:off x="188976" y="690563"/>
            <a:ext cx="11814048" cy="376237"/>
          </a:xfrm>
        </p:spPr>
        <p:txBody>
          <a:bodyPr>
            <a:normAutofit/>
          </a:bodyPr>
          <a:lstStyle>
            <a:lvl1pPr marL="0" indent="0" algn="ctr">
              <a:lnSpc>
                <a:spcPct val="100000"/>
              </a:lnSpc>
              <a:spcBef>
                <a:spcPts val="0"/>
              </a:spcBef>
              <a:buNone/>
              <a:defRPr sz="900">
                <a:solidFill>
                  <a:schemeClr val="tx2">
                    <a:lumMod val="50000"/>
                    <a:lumOff val="50000"/>
                  </a:schemeClr>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6349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6D072C90-54C6-4242-AB05-938EC59E96DB}"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11" name="Title 1">
            <a:extLst>
              <a:ext uri="{FF2B5EF4-FFF2-40B4-BE49-F238E27FC236}">
                <a16:creationId xmlns:a16="http://schemas.microsoft.com/office/drawing/2014/main" id="{C0D4FC22-8481-098F-F817-3914CE9EF858}"/>
              </a:ext>
            </a:extLst>
          </p:cNvPr>
          <p:cNvSpPr>
            <a:spLocks noGrp="1"/>
          </p:cNvSpPr>
          <p:nvPr>
            <p:ph type="title" hasCustomPrompt="1"/>
          </p:nvPr>
        </p:nvSpPr>
        <p:spPr>
          <a:xfrm>
            <a:off x="188976" y="831273"/>
            <a:ext cx="4701679" cy="1027412"/>
          </a:xfrm>
        </p:spPr>
        <p:txBody>
          <a:bodyPr/>
          <a:lstStyle>
            <a:lvl1pPr algn="l">
              <a:defRPr/>
            </a:lvl1pPr>
          </a:lstStyle>
          <a:p>
            <a:r>
              <a:rPr lang="en-US" dirty="0"/>
              <a:t>Click to edit master title style</a:t>
            </a:r>
          </a:p>
        </p:txBody>
      </p:sp>
      <p:sp>
        <p:nvSpPr>
          <p:cNvPr id="12" name="Text Placeholder 6">
            <a:extLst>
              <a:ext uri="{FF2B5EF4-FFF2-40B4-BE49-F238E27FC236}">
                <a16:creationId xmlns:a16="http://schemas.microsoft.com/office/drawing/2014/main" id="{110F5895-544F-60B4-E9B0-C5A260212363}"/>
              </a:ext>
            </a:extLst>
          </p:cNvPr>
          <p:cNvSpPr>
            <a:spLocks noGrp="1"/>
          </p:cNvSpPr>
          <p:nvPr>
            <p:ph type="body" sz="quarter" idx="14" hasCustomPrompt="1"/>
          </p:nvPr>
        </p:nvSpPr>
        <p:spPr>
          <a:xfrm>
            <a:off x="188976" y="1868210"/>
            <a:ext cx="4701679" cy="681026"/>
          </a:xfrm>
        </p:spPr>
        <p:txBody>
          <a:bodyPr>
            <a:normAutofit/>
          </a:bodyPr>
          <a:lstStyle>
            <a:lvl1pPr marL="0" indent="0" algn="l">
              <a:lnSpc>
                <a:spcPct val="100000"/>
              </a:lnSpc>
              <a:spcBef>
                <a:spcPts val="0"/>
              </a:spcBef>
              <a:buNone/>
              <a:defRPr sz="900">
                <a:solidFill>
                  <a:schemeClr val="tx2">
                    <a:lumMod val="50000"/>
                    <a:lumOff val="50000"/>
                  </a:schemeClr>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DEEB1DBC-9C27-5D9D-C575-149F4163135B}"/>
              </a:ext>
            </a:extLst>
          </p:cNvPr>
          <p:cNvSpPr>
            <a:spLocks noGrp="1"/>
          </p:cNvSpPr>
          <p:nvPr>
            <p:ph type="pic" sz="quarter" idx="15"/>
          </p:nvPr>
        </p:nvSpPr>
        <p:spPr>
          <a:xfrm>
            <a:off x="278628" y="3241775"/>
            <a:ext cx="5297161" cy="3337598"/>
          </a:xfrm>
          <a:custGeom>
            <a:avLst/>
            <a:gdLst>
              <a:gd name="connsiteX0" fmla="*/ 0 w 5297161"/>
              <a:gd name="connsiteY0" fmla="*/ 0 h 3337598"/>
              <a:gd name="connsiteX1" fmla="*/ 5297161 w 5297161"/>
              <a:gd name="connsiteY1" fmla="*/ 0 h 3337598"/>
              <a:gd name="connsiteX2" fmla="*/ 5297161 w 5297161"/>
              <a:gd name="connsiteY2" fmla="*/ 3337598 h 3337598"/>
              <a:gd name="connsiteX3" fmla="*/ 0 w 5297161"/>
              <a:gd name="connsiteY3" fmla="*/ 3337598 h 3337598"/>
            </a:gdLst>
            <a:ahLst/>
            <a:cxnLst>
              <a:cxn ang="0">
                <a:pos x="connsiteX0" y="connsiteY0"/>
              </a:cxn>
              <a:cxn ang="0">
                <a:pos x="connsiteX1" y="connsiteY1"/>
              </a:cxn>
              <a:cxn ang="0">
                <a:pos x="connsiteX2" y="connsiteY2"/>
              </a:cxn>
              <a:cxn ang="0">
                <a:pos x="connsiteX3" y="connsiteY3"/>
              </a:cxn>
            </a:cxnLst>
            <a:rect l="l" t="t" r="r" b="b"/>
            <a:pathLst>
              <a:path w="5297161" h="3337598">
                <a:moveTo>
                  <a:pt x="0" y="0"/>
                </a:moveTo>
                <a:lnTo>
                  <a:pt x="5297161" y="0"/>
                </a:lnTo>
                <a:lnTo>
                  <a:pt x="5297161" y="3337598"/>
                </a:lnTo>
                <a:lnTo>
                  <a:pt x="0" y="3337598"/>
                </a:lnTo>
                <a:close/>
              </a:path>
            </a:pathLst>
          </a:custGeom>
        </p:spPr>
        <p:txBody>
          <a:bodyPr wrap="square">
            <a:noAutofit/>
          </a:bodyPr>
          <a:lstStyle/>
          <a:p>
            <a:endParaRPr lang="en-US"/>
          </a:p>
        </p:txBody>
      </p:sp>
    </p:spTree>
    <p:extLst>
      <p:ext uri="{BB962C8B-B14F-4D97-AF65-F5344CB8AC3E}">
        <p14:creationId xmlns:p14="http://schemas.microsoft.com/office/powerpoint/2010/main" val="392727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6D072C90-54C6-4242-AB05-938EC59E96DB}"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9" name="Picture Placeholder 8">
            <a:extLst>
              <a:ext uri="{FF2B5EF4-FFF2-40B4-BE49-F238E27FC236}">
                <a16:creationId xmlns:a16="http://schemas.microsoft.com/office/drawing/2014/main" id="{69DCE25D-8D9A-3295-E23D-513DE1F70A01}"/>
              </a:ext>
            </a:extLst>
          </p:cNvPr>
          <p:cNvSpPr>
            <a:spLocks noGrp="1"/>
          </p:cNvSpPr>
          <p:nvPr>
            <p:ph type="pic" sz="quarter" idx="15"/>
          </p:nvPr>
        </p:nvSpPr>
        <p:spPr>
          <a:xfrm>
            <a:off x="0" y="5212080"/>
            <a:ext cx="12192000" cy="1645920"/>
          </a:xfrm>
          <a:custGeom>
            <a:avLst/>
            <a:gdLst>
              <a:gd name="connsiteX0" fmla="*/ 0 w 12192000"/>
              <a:gd name="connsiteY0" fmla="*/ 0 h 1645920"/>
              <a:gd name="connsiteX1" fmla="*/ 12192000 w 12192000"/>
              <a:gd name="connsiteY1" fmla="*/ 0 h 1645920"/>
              <a:gd name="connsiteX2" fmla="*/ 12192000 w 12192000"/>
              <a:gd name="connsiteY2" fmla="*/ 1645920 h 1645920"/>
              <a:gd name="connsiteX3" fmla="*/ 0 w 12192000"/>
              <a:gd name="connsiteY3" fmla="*/ 1645920 h 1645920"/>
            </a:gdLst>
            <a:ahLst/>
            <a:cxnLst>
              <a:cxn ang="0">
                <a:pos x="connsiteX0" y="connsiteY0"/>
              </a:cxn>
              <a:cxn ang="0">
                <a:pos x="connsiteX1" y="connsiteY1"/>
              </a:cxn>
              <a:cxn ang="0">
                <a:pos x="connsiteX2" y="connsiteY2"/>
              </a:cxn>
              <a:cxn ang="0">
                <a:pos x="connsiteX3" y="connsiteY3"/>
              </a:cxn>
            </a:cxnLst>
            <a:rect l="l" t="t" r="r" b="b"/>
            <a:pathLst>
              <a:path w="12192000" h="1645920">
                <a:moveTo>
                  <a:pt x="0" y="0"/>
                </a:moveTo>
                <a:lnTo>
                  <a:pt x="12192000" y="0"/>
                </a:lnTo>
                <a:lnTo>
                  <a:pt x="12192000" y="1645920"/>
                </a:lnTo>
                <a:lnTo>
                  <a:pt x="0" y="1645920"/>
                </a:lnTo>
                <a:close/>
              </a:path>
            </a:pathLst>
          </a:custGeom>
        </p:spPr>
        <p:txBody>
          <a:bodyPr wrap="square">
            <a:noAutofit/>
          </a:bodyPr>
          <a:lstStyle/>
          <a:p>
            <a:endParaRPr lang="en-US"/>
          </a:p>
        </p:txBody>
      </p:sp>
      <p:sp>
        <p:nvSpPr>
          <p:cNvPr id="10" name="Title 1">
            <a:extLst>
              <a:ext uri="{FF2B5EF4-FFF2-40B4-BE49-F238E27FC236}">
                <a16:creationId xmlns:a16="http://schemas.microsoft.com/office/drawing/2014/main" id="{FEF35C0B-D2FE-867B-DF1E-53E8F8B5967A}"/>
              </a:ext>
            </a:extLst>
          </p:cNvPr>
          <p:cNvSpPr>
            <a:spLocks noGrp="1"/>
          </p:cNvSpPr>
          <p:nvPr>
            <p:ph type="title" hasCustomPrompt="1"/>
          </p:nvPr>
        </p:nvSpPr>
        <p:spPr>
          <a:xfrm>
            <a:off x="188976" y="154624"/>
            <a:ext cx="11814048" cy="526414"/>
          </a:xfrm>
        </p:spPr>
        <p:txBody>
          <a:bodyPr/>
          <a:lstStyle/>
          <a:p>
            <a:r>
              <a:rPr lang="en-US" dirty="0"/>
              <a:t>Click to edit master title style</a:t>
            </a:r>
          </a:p>
        </p:txBody>
      </p:sp>
      <p:sp>
        <p:nvSpPr>
          <p:cNvPr id="13" name="Text Placeholder 6">
            <a:extLst>
              <a:ext uri="{FF2B5EF4-FFF2-40B4-BE49-F238E27FC236}">
                <a16:creationId xmlns:a16="http://schemas.microsoft.com/office/drawing/2014/main" id="{6A12B860-F93D-EF5D-0888-F5F3B9ED1A7A}"/>
              </a:ext>
            </a:extLst>
          </p:cNvPr>
          <p:cNvSpPr>
            <a:spLocks noGrp="1"/>
          </p:cNvSpPr>
          <p:nvPr>
            <p:ph type="body" sz="quarter" idx="13" hasCustomPrompt="1"/>
          </p:nvPr>
        </p:nvSpPr>
        <p:spPr>
          <a:xfrm>
            <a:off x="188976" y="690563"/>
            <a:ext cx="11814048" cy="376237"/>
          </a:xfrm>
        </p:spPr>
        <p:txBody>
          <a:bodyPr>
            <a:normAutofit/>
          </a:bodyPr>
          <a:lstStyle>
            <a:lvl1pPr marL="0" indent="0">
              <a:lnSpc>
                <a:spcPct val="100000"/>
              </a:lnSpc>
              <a:spcBef>
                <a:spcPts val="0"/>
              </a:spcBef>
              <a:buNone/>
              <a:defRPr sz="900">
                <a:solidFill>
                  <a:schemeClr val="tx2">
                    <a:lumMod val="50000"/>
                    <a:lumOff val="50000"/>
                  </a:schemeClr>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0038995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6D072C90-54C6-4242-AB05-938EC59E96DB}"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10" name="Title 1">
            <a:extLst>
              <a:ext uri="{FF2B5EF4-FFF2-40B4-BE49-F238E27FC236}">
                <a16:creationId xmlns:a16="http://schemas.microsoft.com/office/drawing/2014/main" id="{FEF35C0B-D2FE-867B-DF1E-53E8F8B5967A}"/>
              </a:ext>
            </a:extLst>
          </p:cNvPr>
          <p:cNvSpPr>
            <a:spLocks noGrp="1"/>
          </p:cNvSpPr>
          <p:nvPr>
            <p:ph type="title" hasCustomPrompt="1"/>
          </p:nvPr>
        </p:nvSpPr>
        <p:spPr>
          <a:xfrm>
            <a:off x="188976" y="3562350"/>
            <a:ext cx="4249674" cy="1271588"/>
          </a:xfrm>
        </p:spPr>
        <p:txBody>
          <a:bodyPr/>
          <a:lstStyle/>
          <a:p>
            <a:r>
              <a:rPr lang="en-US" dirty="0"/>
              <a:t>Click to edit master title style</a:t>
            </a:r>
          </a:p>
        </p:txBody>
      </p:sp>
      <p:sp>
        <p:nvSpPr>
          <p:cNvPr id="13" name="Text Placeholder 6">
            <a:extLst>
              <a:ext uri="{FF2B5EF4-FFF2-40B4-BE49-F238E27FC236}">
                <a16:creationId xmlns:a16="http://schemas.microsoft.com/office/drawing/2014/main" id="{6A12B860-F93D-EF5D-0888-F5F3B9ED1A7A}"/>
              </a:ext>
            </a:extLst>
          </p:cNvPr>
          <p:cNvSpPr>
            <a:spLocks noGrp="1"/>
          </p:cNvSpPr>
          <p:nvPr>
            <p:ph type="body" sz="quarter" idx="13" hasCustomPrompt="1"/>
          </p:nvPr>
        </p:nvSpPr>
        <p:spPr>
          <a:xfrm>
            <a:off x="188976" y="4843463"/>
            <a:ext cx="4249674" cy="733425"/>
          </a:xfrm>
        </p:spPr>
        <p:txBody>
          <a:bodyPr>
            <a:normAutofit/>
          </a:bodyPr>
          <a:lstStyle>
            <a:lvl1pPr marL="0" indent="0">
              <a:lnSpc>
                <a:spcPct val="100000"/>
              </a:lnSpc>
              <a:spcBef>
                <a:spcPts val="0"/>
              </a:spcBef>
              <a:buNone/>
              <a:defRPr sz="900">
                <a:solidFill>
                  <a:schemeClr val="tx2">
                    <a:lumMod val="50000"/>
                    <a:lumOff val="50000"/>
                  </a:schemeClr>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542346E9-71F7-0976-3806-32ED505BA3E9}"/>
              </a:ext>
            </a:extLst>
          </p:cNvPr>
          <p:cNvSpPr>
            <a:spLocks noGrp="1"/>
          </p:cNvSpPr>
          <p:nvPr>
            <p:ph type="pic" sz="quarter" idx="14"/>
          </p:nvPr>
        </p:nvSpPr>
        <p:spPr>
          <a:xfrm>
            <a:off x="1524" y="0"/>
            <a:ext cx="12188952" cy="2647950"/>
          </a:xfrm>
          <a:custGeom>
            <a:avLst/>
            <a:gdLst>
              <a:gd name="connsiteX0" fmla="*/ 0 w 12188952"/>
              <a:gd name="connsiteY0" fmla="*/ 0 h 2647950"/>
              <a:gd name="connsiteX1" fmla="*/ 12188952 w 12188952"/>
              <a:gd name="connsiteY1" fmla="*/ 0 h 2647950"/>
              <a:gd name="connsiteX2" fmla="*/ 12188952 w 12188952"/>
              <a:gd name="connsiteY2" fmla="*/ 2647950 h 2647950"/>
              <a:gd name="connsiteX3" fmla="*/ 0 w 12188952"/>
              <a:gd name="connsiteY3" fmla="*/ 2647950 h 2647950"/>
            </a:gdLst>
            <a:ahLst/>
            <a:cxnLst>
              <a:cxn ang="0">
                <a:pos x="connsiteX0" y="connsiteY0"/>
              </a:cxn>
              <a:cxn ang="0">
                <a:pos x="connsiteX1" y="connsiteY1"/>
              </a:cxn>
              <a:cxn ang="0">
                <a:pos x="connsiteX2" y="connsiteY2"/>
              </a:cxn>
              <a:cxn ang="0">
                <a:pos x="connsiteX3" y="connsiteY3"/>
              </a:cxn>
            </a:cxnLst>
            <a:rect l="l" t="t" r="r" b="b"/>
            <a:pathLst>
              <a:path w="12188952" h="2647950">
                <a:moveTo>
                  <a:pt x="0" y="0"/>
                </a:moveTo>
                <a:lnTo>
                  <a:pt x="12188952" y="0"/>
                </a:lnTo>
                <a:lnTo>
                  <a:pt x="12188952" y="2647950"/>
                </a:lnTo>
                <a:lnTo>
                  <a:pt x="0" y="2647950"/>
                </a:lnTo>
                <a:close/>
              </a:path>
            </a:pathLst>
          </a:custGeom>
        </p:spPr>
        <p:txBody>
          <a:bodyPr wrap="square">
            <a:noAutofit/>
          </a:bodyPr>
          <a:lstStyle/>
          <a:p>
            <a:endParaRPr lang="en-US"/>
          </a:p>
        </p:txBody>
      </p:sp>
    </p:spTree>
    <p:extLst>
      <p:ext uri="{BB962C8B-B14F-4D97-AF65-F5344CB8AC3E}">
        <p14:creationId xmlns:p14="http://schemas.microsoft.com/office/powerpoint/2010/main" val="37232141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6D072C90-54C6-4242-AB05-938EC59E96DB}"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9" name="Picture Placeholder 8">
            <a:extLst>
              <a:ext uri="{FF2B5EF4-FFF2-40B4-BE49-F238E27FC236}">
                <a16:creationId xmlns:a16="http://schemas.microsoft.com/office/drawing/2014/main" id="{EA670FBD-E97A-419C-7B47-3ED445E3AD7F}"/>
              </a:ext>
            </a:extLst>
          </p:cNvPr>
          <p:cNvSpPr>
            <a:spLocks noGrp="1"/>
          </p:cNvSpPr>
          <p:nvPr>
            <p:ph type="pic" sz="quarter" idx="14"/>
          </p:nvPr>
        </p:nvSpPr>
        <p:spPr>
          <a:xfrm>
            <a:off x="0" y="0"/>
            <a:ext cx="12192000" cy="2755288"/>
          </a:xfrm>
          <a:custGeom>
            <a:avLst/>
            <a:gdLst>
              <a:gd name="connsiteX0" fmla="*/ 0 w 12192000"/>
              <a:gd name="connsiteY0" fmla="*/ 0 h 2755288"/>
              <a:gd name="connsiteX1" fmla="*/ 12192000 w 12192000"/>
              <a:gd name="connsiteY1" fmla="*/ 0 h 2755288"/>
              <a:gd name="connsiteX2" fmla="*/ 12192000 w 12192000"/>
              <a:gd name="connsiteY2" fmla="*/ 2755288 h 2755288"/>
              <a:gd name="connsiteX3" fmla="*/ 0 w 12192000"/>
              <a:gd name="connsiteY3" fmla="*/ 2755288 h 2755288"/>
            </a:gdLst>
            <a:ahLst/>
            <a:cxnLst>
              <a:cxn ang="0">
                <a:pos x="connsiteX0" y="connsiteY0"/>
              </a:cxn>
              <a:cxn ang="0">
                <a:pos x="connsiteX1" y="connsiteY1"/>
              </a:cxn>
              <a:cxn ang="0">
                <a:pos x="connsiteX2" y="connsiteY2"/>
              </a:cxn>
              <a:cxn ang="0">
                <a:pos x="connsiteX3" y="connsiteY3"/>
              </a:cxn>
            </a:cxnLst>
            <a:rect l="l" t="t" r="r" b="b"/>
            <a:pathLst>
              <a:path w="12192000" h="2755288">
                <a:moveTo>
                  <a:pt x="0" y="0"/>
                </a:moveTo>
                <a:lnTo>
                  <a:pt x="12192000" y="0"/>
                </a:lnTo>
                <a:lnTo>
                  <a:pt x="12192000" y="2755288"/>
                </a:lnTo>
                <a:lnTo>
                  <a:pt x="0" y="2755288"/>
                </a:lnTo>
                <a:close/>
              </a:path>
            </a:pathLst>
          </a:custGeom>
        </p:spPr>
        <p:txBody>
          <a:bodyPr wrap="square">
            <a:noAutofit/>
          </a:bodyPr>
          <a:lstStyle/>
          <a:p>
            <a:endParaRPr lang="en-US"/>
          </a:p>
        </p:txBody>
      </p:sp>
      <p:sp>
        <p:nvSpPr>
          <p:cNvPr id="11" name="Title 1">
            <a:extLst>
              <a:ext uri="{FF2B5EF4-FFF2-40B4-BE49-F238E27FC236}">
                <a16:creationId xmlns:a16="http://schemas.microsoft.com/office/drawing/2014/main" id="{D1ED64C2-F698-E547-105D-6E4934EFDB40}"/>
              </a:ext>
            </a:extLst>
          </p:cNvPr>
          <p:cNvSpPr>
            <a:spLocks noGrp="1"/>
          </p:cNvSpPr>
          <p:nvPr>
            <p:ph type="title" hasCustomPrompt="1"/>
          </p:nvPr>
        </p:nvSpPr>
        <p:spPr>
          <a:xfrm>
            <a:off x="188976" y="154624"/>
            <a:ext cx="11814048" cy="526414"/>
          </a:xfrm>
        </p:spPr>
        <p:txBody>
          <a:bodyPr/>
          <a:lstStyle/>
          <a:p>
            <a:r>
              <a:rPr lang="en-US" dirty="0"/>
              <a:t>Click to edit master title style</a:t>
            </a:r>
          </a:p>
        </p:txBody>
      </p:sp>
      <p:sp>
        <p:nvSpPr>
          <p:cNvPr id="12" name="Text Placeholder 6">
            <a:extLst>
              <a:ext uri="{FF2B5EF4-FFF2-40B4-BE49-F238E27FC236}">
                <a16:creationId xmlns:a16="http://schemas.microsoft.com/office/drawing/2014/main" id="{EB686082-9ECD-56D0-61FC-89E7CD557033}"/>
              </a:ext>
            </a:extLst>
          </p:cNvPr>
          <p:cNvSpPr>
            <a:spLocks noGrp="1"/>
          </p:cNvSpPr>
          <p:nvPr>
            <p:ph type="body" sz="quarter" idx="13" hasCustomPrompt="1"/>
          </p:nvPr>
        </p:nvSpPr>
        <p:spPr>
          <a:xfrm>
            <a:off x="188976" y="690563"/>
            <a:ext cx="11814048" cy="376237"/>
          </a:xfrm>
        </p:spPr>
        <p:txBody>
          <a:bodyPr>
            <a:normAutofit/>
          </a:bodyPr>
          <a:lstStyle>
            <a:lvl1pPr marL="0" indent="0">
              <a:lnSpc>
                <a:spcPct val="100000"/>
              </a:lnSpc>
              <a:spcBef>
                <a:spcPts val="0"/>
              </a:spcBef>
              <a:buNone/>
              <a:defRPr sz="900">
                <a:solidFill>
                  <a:schemeClr val="tx2">
                    <a:lumMod val="50000"/>
                    <a:lumOff val="50000"/>
                  </a:schemeClr>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146320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6D072C90-54C6-4242-AB05-938EC59E96DB}"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11" name="Title 1">
            <a:extLst>
              <a:ext uri="{FF2B5EF4-FFF2-40B4-BE49-F238E27FC236}">
                <a16:creationId xmlns:a16="http://schemas.microsoft.com/office/drawing/2014/main" id="{D1ED64C2-F698-E547-105D-6E4934EFDB40}"/>
              </a:ext>
            </a:extLst>
          </p:cNvPr>
          <p:cNvSpPr>
            <a:spLocks noGrp="1"/>
          </p:cNvSpPr>
          <p:nvPr>
            <p:ph type="title" hasCustomPrompt="1"/>
          </p:nvPr>
        </p:nvSpPr>
        <p:spPr>
          <a:xfrm>
            <a:off x="188976" y="154624"/>
            <a:ext cx="11814048" cy="526414"/>
          </a:xfrm>
        </p:spPr>
        <p:txBody>
          <a:bodyPr/>
          <a:lstStyle/>
          <a:p>
            <a:r>
              <a:rPr lang="en-US" dirty="0"/>
              <a:t>Click to edit master title style</a:t>
            </a:r>
          </a:p>
        </p:txBody>
      </p:sp>
      <p:sp>
        <p:nvSpPr>
          <p:cNvPr id="12" name="Text Placeholder 6">
            <a:extLst>
              <a:ext uri="{FF2B5EF4-FFF2-40B4-BE49-F238E27FC236}">
                <a16:creationId xmlns:a16="http://schemas.microsoft.com/office/drawing/2014/main" id="{EB686082-9ECD-56D0-61FC-89E7CD557033}"/>
              </a:ext>
            </a:extLst>
          </p:cNvPr>
          <p:cNvSpPr>
            <a:spLocks noGrp="1"/>
          </p:cNvSpPr>
          <p:nvPr>
            <p:ph type="body" sz="quarter" idx="13" hasCustomPrompt="1"/>
          </p:nvPr>
        </p:nvSpPr>
        <p:spPr>
          <a:xfrm>
            <a:off x="188976" y="690563"/>
            <a:ext cx="11814048" cy="376237"/>
          </a:xfrm>
        </p:spPr>
        <p:txBody>
          <a:bodyPr>
            <a:normAutofit/>
          </a:bodyPr>
          <a:lstStyle>
            <a:lvl1pPr marL="0" indent="0">
              <a:lnSpc>
                <a:spcPct val="100000"/>
              </a:lnSpc>
              <a:spcBef>
                <a:spcPts val="0"/>
              </a:spcBef>
              <a:buNone/>
              <a:defRPr sz="900">
                <a:solidFill>
                  <a:schemeClr val="tx2">
                    <a:lumMod val="50000"/>
                    <a:lumOff val="50000"/>
                  </a:schemeClr>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92C923C7-5AC7-4DBC-4BAB-C6B00ADD1927}"/>
              </a:ext>
            </a:extLst>
          </p:cNvPr>
          <p:cNvSpPr>
            <a:spLocks noGrp="1"/>
          </p:cNvSpPr>
          <p:nvPr>
            <p:ph type="pic" sz="quarter" idx="14"/>
          </p:nvPr>
        </p:nvSpPr>
        <p:spPr>
          <a:xfrm>
            <a:off x="2264230" y="1349682"/>
            <a:ext cx="9737271" cy="2243187"/>
          </a:xfrm>
          <a:custGeom>
            <a:avLst/>
            <a:gdLst>
              <a:gd name="connsiteX0" fmla="*/ 0 w 9737271"/>
              <a:gd name="connsiteY0" fmla="*/ 0 h 2243187"/>
              <a:gd name="connsiteX1" fmla="*/ 9737271 w 9737271"/>
              <a:gd name="connsiteY1" fmla="*/ 0 h 2243187"/>
              <a:gd name="connsiteX2" fmla="*/ 9737271 w 9737271"/>
              <a:gd name="connsiteY2" fmla="*/ 2243187 h 2243187"/>
              <a:gd name="connsiteX3" fmla="*/ 0 w 9737271"/>
              <a:gd name="connsiteY3" fmla="*/ 2243187 h 2243187"/>
            </a:gdLst>
            <a:ahLst/>
            <a:cxnLst>
              <a:cxn ang="0">
                <a:pos x="connsiteX0" y="connsiteY0"/>
              </a:cxn>
              <a:cxn ang="0">
                <a:pos x="connsiteX1" y="connsiteY1"/>
              </a:cxn>
              <a:cxn ang="0">
                <a:pos x="connsiteX2" y="connsiteY2"/>
              </a:cxn>
              <a:cxn ang="0">
                <a:pos x="connsiteX3" y="connsiteY3"/>
              </a:cxn>
            </a:cxnLst>
            <a:rect l="l" t="t" r="r" b="b"/>
            <a:pathLst>
              <a:path w="9737271" h="2243187">
                <a:moveTo>
                  <a:pt x="0" y="0"/>
                </a:moveTo>
                <a:lnTo>
                  <a:pt x="9737271" y="0"/>
                </a:lnTo>
                <a:lnTo>
                  <a:pt x="9737271" y="2243187"/>
                </a:lnTo>
                <a:lnTo>
                  <a:pt x="0" y="2243187"/>
                </a:lnTo>
                <a:close/>
              </a:path>
            </a:pathLst>
          </a:custGeom>
        </p:spPr>
        <p:txBody>
          <a:bodyPr wrap="square">
            <a:noAutofit/>
          </a:bodyPr>
          <a:lstStyle/>
          <a:p>
            <a:endParaRPr lang="en-US"/>
          </a:p>
        </p:txBody>
      </p:sp>
    </p:spTree>
    <p:extLst>
      <p:ext uri="{BB962C8B-B14F-4D97-AF65-F5344CB8AC3E}">
        <p14:creationId xmlns:p14="http://schemas.microsoft.com/office/powerpoint/2010/main" val="22629430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6D072C90-54C6-4242-AB05-938EC59E96DB}"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11" name="Title 1">
            <a:extLst>
              <a:ext uri="{FF2B5EF4-FFF2-40B4-BE49-F238E27FC236}">
                <a16:creationId xmlns:a16="http://schemas.microsoft.com/office/drawing/2014/main" id="{D1ED64C2-F698-E547-105D-6E4934EFDB40}"/>
              </a:ext>
            </a:extLst>
          </p:cNvPr>
          <p:cNvSpPr>
            <a:spLocks noGrp="1"/>
          </p:cNvSpPr>
          <p:nvPr>
            <p:ph type="title" hasCustomPrompt="1"/>
          </p:nvPr>
        </p:nvSpPr>
        <p:spPr>
          <a:xfrm>
            <a:off x="188977" y="503462"/>
            <a:ext cx="4287773" cy="1244376"/>
          </a:xfrm>
        </p:spPr>
        <p:txBody>
          <a:bodyPr/>
          <a:lstStyle/>
          <a:p>
            <a:r>
              <a:rPr lang="en-US" dirty="0"/>
              <a:t>Click to edit master title style</a:t>
            </a:r>
          </a:p>
        </p:txBody>
      </p:sp>
      <p:sp>
        <p:nvSpPr>
          <p:cNvPr id="12" name="Text Placeholder 6">
            <a:extLst>
              <a:ext uri="{FF2B5EF4-FFF2-40B4-BE49-F238E27FC236}">
                <a16:creationId xmlns:a16="http://schemas.microsoft.com/office/drawing/2014/main" id="{EB686082-9ECD-56D0-61FC-89E7CD557033}"/>
              </a:ext>
            </a:extLst>
          </p:cNvPr>
          <p:cNvSpPr>
            <a:spLocks noGrp="1"/>
          </p:cNvSpPr>
          <p:nvPr>
            <p:ph type="body" sz="quarter" idx="13" hasCustomPrompt="1"/>
          </p:nvPr>
        </p:nvSpPr>
        <p:spPr>
          <a:xfrm>
            <a:off x="188977" y="1757363"/>
            <a:ext cx="4287773" cy="700087"/>
          </a:xfrm>
        </p:spPr>
        <p:txBody>
          <a:bodyPr>
            <a:normAutofit/>
          </a:bodyPr>
          <a:lstStyle>
            <a:lvl1pPr marL="0" indent="0">
              <a:lnSpc>
                <a:spcPct val="100000"/>
              </a:lnSpc>
              <a:spcBef>
                <a:spcPts val="0"/>
              </a:spcBef>
              <a:buNone/>
              <a:defRPr sz="900">
                <a:solidFill>
                  <a:schemeClr val="tx2">
                    <a:lumMod val="50000"/>
                    <a:lumOff val="50000"/>
                  </a:schemeClr>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9" name="Picture Placeholder 8">
            <a:extLst>
              <a:ext uri="{FF2B5EF4-FFF2-40B4-BE49-F238E27FC236}">
                <a16:creationId xmlns:a16="http://schemas.microsoft.com/office/drawing/2014/main" id="{168B27A9-6340-5C63-6B29-116A5035E7CB}"/>
              </a:ext>
            </a:extLst>
          </p:cNvPr>
          <p:cNvSpPr>
            <a:spLocks noGrp="1"/>
          </p:cNvSpPr>
          <p:nvPr>
            <p:ph type="pic" sz="quarter" idx="14"/>
          </p:nvPr>
        </p:nvSpPr>
        <p:spPr>
          <a:xfrm>
            <a:off x="1" y="2854087"/>
            <a:ext cx="4629187" cy="3633801"/>
          </a:xfrm>
          <a:custGeom>
            <a:avLst/>
            <a:gdLst>
              <a:gd name="connsiteX0" fmla="*/ 0 w 4629187"/>
              <a:gd name="connsiteY0" fmla="*/ 0 h 3633801"/>
              <a:gd name="connsiteX1" fmla="*/ 4629187 w 4629187"/>
              <a:gd name="connsiteY1" fmla="*/ 0 h 3633801"/>
              <a:gd name="connsiteX2" fmla="*/ 4629187 w 4629187"/>
              <a:gd name="connsiteY2" fmla="*/ 3633801 h 3633801"/>
              <a:gd name="connsiteX3" fmla="*/ 0 w 4629187"/>
              <a:gd name="connsiteY3" fmla="*/ 3633801 h 3633801"/>
            </a:gdLst>
            <a:ahLst/>
            <a:cxnLst>
              <a:cxn ang="0">
                <a:pos x="connsiteX0" y="connsiteY0"/>
              </a:cxn>
              <a:cxn ang="0">
                <a:pos x="connsiteX1" y="connsiteY1"/>
              </a:cxn>
              <a:cxn ang="0">
                <a:pos x="connsiteX2" y="connsiteY2"/>
              </a:cxn>
              <a:cxn ang="0">
                <a:pos x="connsiteX3" y="connsiteY3"/>
              </a:cxn>
            </a:cxnLst>
            <a:rect l="l" t="t" r="r" b="b"/>
            <a:pathLst>
              <a:path w="4629187" h="3633801">
                <a:moveTo>
                  <a:pt x="0" y="0"/>
                </a:moveTo>
                <a:lnTo>
                  <a:pt x="4629187" y="0"/>
                </a:lnTo>
                <a:lnTo>
                  <a:pt x="4629187" y="3633801"/>
                </a:lnTo>
                <a:lnTo>
                  <a:pt x="0" y="3633801"/>
                </a:lnTo>
                <a:close/>
              </a:path>
            </a:pathLst>
          </a:custGeom>
        </p:spPr>
        <p:txBody>
          <a:bodyPr wrap="square">
            <a:noAutofit/>
          </a:bodyPr>
          <a:lstStyle/>
          <a:p>
            <a:endParaRPr lang="en-US"/>
          </a:p>
        </p:txBody>
      </p:sp>
    </p:spTree>
    <p:extLst>
      <p:ext uri="{BB962C8B-B14F-4D97-AF65-F5344CB8AC3E}">
        <p14:creationId xmlns:p14="http://schemas.microsoft.com/office/powerpoint/2010/main" val="484808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6D072C90-54C6-4242-AB05-938EC59E96DB}"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8" name="Picture Placeholder 7">
            <a:extLst>
              <a:ext uri="{FF2B5EF4-FFF2-40B4-BE49-F238E27FC236}">
                <a16:creationId xmlns:a16="http://schemas.microsoft.com/office/drawing/2014/main" id="{5AADDAFF-1391-CFB1-68EC-58791ACFCAD1}"/>
              </a:ext>
            </a:extLst>
          </p:cNvPr>
          <p:cNvSpPr>
            <a:spLocks noGrp="1"/>
          </p:cNvSpPr>
          <p:nvPr>
            <p:ph type="pic" sz="quarter" idx="14"/>
          </p:nvPr>
        </p:nvSpPr>
        <p:spPr>
          <a:xfrm>
            <a:off x="1262742" y="0"/>
            <a:ext cx="4376058" cy="6858000"/>
          </a:xfrm>
          <a:custGeom>
            <a:avLst/>
            <a:gdLst>
              <a:gd name="connsiteX0" fmla="*/ 0 w 4376058"/>
              <a:gd name="connsiteY0" fmla="*/ 0 h 6858000"/>
              <a:gd name="connsiteX1" fmla="*/ 4376058 w 4376058"/>
              <a:gd name="connsiteY1" fmla="*/ 0 h 6858000"/>
              <a:gd name="connsiteX2" fmla="*/ 4376058 w 4376058"/>
              <a:gd name="connsiteY2" fmla="*/ 6858000 h 6858000"/>
              <a:gd name="connsiteX3" fmla="*/ 0 w 437605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76058" h="6858000">
                <a:moveTo>
                  <a:pt x="0" y="0"/>
                </a:moveTo>
                <a:lnTo>
                  <a:pt x="4376058" y="0"/>
                </a:lnTo>
                <a:lnTo>
                  <a:pt x="4376058" y="6858000"/>
                </a:lnTo>
                <a:lnTo>
                  <a:pt x="0" y="6858000"/>
                </a:lnTo>
                <a:close/>
              </a:path>
            </a:pathLst>
          </a:custGeom>
        </p:spPr>
        <p:txBody>
          <a:bodyPr wrap="square">
            <a:noAutofit/>
          </a:bodyPr>
          <a:lstStyle/>
          <a:p>
            <a:endParaRPr lang="en-US"/>
          </a:p>
        </p:txBody>
      </p:sp>
      <p:sp>
        <p:nvSpPr>
          <p:cNvPr id="11" name="Title 1">
            <a:extLst>
              <a:ext uri="{FF2B5EF4-FFF2-40B4-BE49-F238E27FC236}">
                <a16:creationId xmlns:a16="http://schemas.microsoft.com/office/drawing/2014/main" id="{D1ED64C2-F698-E547-105D-6E4934EFDB40}"/>
              </a:ext>
            </a:extLst>
          </p:cNvPr>
          <p:cNvSpPr>
            <a:spLocks noGrp="1"/>
          </p:cNvSpPr>
          <p:nvPr>
            <p:ph type="title" hasCustomPrompt="1"/>
          </p:nvPr>
        </p:nvSpPr>
        <p:spPr>
          <a:xfrm>
            <a:off x="188977" y="2541812"/>
            <a:ext cx="5278373" cy="1244376"/>
          </a:xfrm>
        </p:spPr>
        <p:txBody>
          <a:bodyPr/>
          <a:lstStyle/>
          <a:p>
            <a:r>
              <a:rPr lang="en-US" dirty="0"/>
              <a:t>Click to edit master title style</a:t>
            </a:r>
          </a:p>
        </p:txBody>
      </p:sp>
      <p:sp>
        <p:nvSpPr>
          <p:cNvPr id="12" name="Text Placeholder 6">
            <a:extLst>
              <a:ext uri="{FF2B5EF4-FFF2-40B4-BE49-F238E27FC236}">
                <a16:creationId xmlns:a16="http://schemas.microsoft.com/office/drawing/2014/main" id="{EB686082-9ECD-56D0-61FC-89E7CD557033}"/>
              </a:ext>
            </a:extLst>
          </p:cNvPr>
          <p:cNvSpPr>
            <a:spLocks noGrp="1"/>
          </p:cNvSpPr>
          <p:nvPr>
            <p:ph type="body" sz="quarter" idx="13" hasCustomPrompt="1"/>
          </p:nvPr>
        </p:nvSpPr>
        <p:spPr>
          <a:xfrm>
            <a:off x="188977" y="3852863"/>
            <a:ext cx="5278373" cy="700087"/>
          </a:xfrm>
        </p:spPr>
        <p:txBody>
          <a:bodyPr>
            <a:normAutofit/>
          </a:bodyPr>
          <a:lstStyle>
            <a:lvl1pPr marL="0" indent="0">
              <a:lnSpc>
                <a:spcPct val="100000"/>
              </a:lnSpc>
              <a:spcBef>
                <a:spcPts val="0"/>
              </a:spcBef>
              <a:buNone/>
              <a:defRPr sz="900">
                <a:solidFill>
                  <a:schemeClr val="tx2">
                    <a:lumMod val="50000"/>
                    <a:lumOff val="50000"/>
                  </a:schemeClr>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0357856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6D072C90-54C6-4242-AB05-938EC59E96DB}"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11" name="Title 1">
            <a:extLst>
              <a:ext uri="{FF2B5EF4-FFF2-40B4-BE49-F238E27FC236}">
                <a16:creationId xmlns:a16="http://schemas.microsoft.com/office/drawing/2014/main" id="{D1ED64C2-F698-E547-105D-6E4934EFDB40}"/>
              </a:ext>
            </a:extLst>
          </p:cNvPr>
          <p:cNvSpPr>
            <a:spLocks noGrp="1"/>
          </p:cNvSpPr>
          <p:nvPr>
            <p:ph type="title" hasCustomPrompt="1"/>
          </p:nvPr>
        </p:nvSpPr>
        <p:spPr>
          <a:xfrm>
            <a:off x="188977" y="2400300"/>
            <a:ext cx="4687823" cy="1500188"/>
          </a:xfrm>
        </p:spPr>
        <p:txBody>
          <a:bodyPr/>
          <a:lstStyle/>
          <a:p>
            <a:r>
              <a:rPr lang="en-US" dirty="0"/>
              <a:t>Click to edit master title style</a:t>
            </a:r>
          </a:p>
        </p:txBody>
      </p:sp>
      <p:sp>
        <p:nvSpPr>
          <p:cNvPr id="12" name="Text Placeholder 6">
            <a:extLst>
              <a:ext uri="{FF2B5EF4-FFF2-40B4-BE49-F238E27FC236}">
                <a16:creationId xmlns:a16="http://schemas.microsoft.com/office/drawing/2014/main" id="{EB686082-9ECD-56D0-61FC-89E7CD557033}"/>
              </a:ext>
            </a:extLst>
          </p:cNvPr>
          <p:cNvSpPr>
            <a:spLocks noGrp="1"/>
          </p:cNvSpPr>
          <p:nvPr>
            <p:ph type="body" sz="quarter" idx="13" hasCustomPrompt="1"/>
          </p:nvPr>
        </p:nvSpPr>
        <p:spPr>
          <a:xfrm>
            <a:off x="188977" y="3890963"/>
            <a:ext cx="4687823" cy="700087"/>
          </a:xfrm>
        </p:spPr>
        <p:txBody>
          <a:bodyPr>
            <a:normAutofit/>
          </a:bodyPr>
          <a:lstStyle>
            <a:lvl1pPr marL="0" indent="0">
              <a:lnSpc>
                <a:spcPct val="100000"/>
              </a:lnSpc>
              <a:spcBef>
                <a:spcPts val="0"/>
              </a:spcBef>
              <a:buNone/>
              <a:defRPr sz="900">
                <a:solidFill>
                  <a:schemeClr val="tx2">
                    <a:lumMod val="50000"/>
                    <a:lumOff val="50000"/>
                  </a:schemeClr>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9" name="Picture Placeholder 8">
            <a:extLst>
              <a:ext uri="{FF2B5EF4-FFF2-40B4-BE49-F238E27FC236}">
                <a16:creationId xmlns:a16="http://schemas.microsoft.com/office/drawing/2014/main" id="{4ADC7E2B-4356-D978-8FEA-E67B10CB7467}"/>
              </a:ext>
            </a:extLst>
          </p:cNvPr>
          <p:cNvSpPr>
            <a:spLocks noGrp="1"/>
          </p:cNvSpPr>
          <p:nvPr>
            <p:ph type="pic" sz="quarter" idx="14"/>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4050802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7AE3E-2366-4CD3-A931-82B05C4276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D5F177-8B14-4A93-B076-567C6C1455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4AA614-E92B-4266-91B7-C3FE4CE53551}"/>
              </a:ext>
            </a:extLst>
          </p:cNvPr>
          <p:cNvSpPr>
            <a:spLocks noGrp="1"/>
          </p:cNvSpPr>
          <p:nvPr>
            <p:ph type="dt" sz="half" idx="10"/>
          </p:nvPr>
        </p:nvSpPr>
        <p:spPr/>
        <p:txBody>
          <a:bodyPr/>
          <a:lstStyle/>
          <a:p>
            <a:fld id="{00FFF71D-E10B-4831-8493-84FA19578537}" type="datetime1">
              <a:rPr lang="en-US" smtClean="0"/>
              <a:t>12/8/24</a:t>
            </a:fld>
            <a:endParaRPr lang="en-US"/>
          </a:p>
        </p:txBody>
      </p:sp>
      <p:sp>
        <p:nvSpPr>
          <p:cNvPr id="5" name="Footer Placeholder 4">
            <a:extLst>
              <a:ext uri="{FF2B5EF4-FFF2-40B4-BE49-F238E27FC236}">
                <a16:creationId xmlns:a16="http://schemas.microsoft.com/office/drawing/2014/main" id="{8F84F84A-D1D7-4470-BBEB-1CBEB6A8AA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BF2EDA-394E-4A1E-BA6F-BE7D1BC8DDAC}"/>
              </a:ext>
            </a:extLst>
          </p:cNvPr>
          <p:cNvSpPr>
            <a:spLocks noGrp="1"/>
          </p:cNvSpPr>
          <p:nvPr>
            <p:ph type="sldNum" sz="quarter" idx="12"/>
          </p:nvPr>
        </p:nvSpPr>
        <p:spPr/>
        <p:txBody>
          <a:bodyPr/>
          <a:lstStyle/>
          <a:p>
            <a:fld id="{C83511D6-7947-48BF-B87B-28E846A6EF3C}" type="slidenum">
              <a:rPr lang="en-US" smtClean="0"/>
              <a:t>‹#›</a:t>
            </a:fld>
            <a:endParaRPr lang="en-US"/>
          </a:p>
        </p:txBody>
      </p:sp>
    </p:spTree>
    <p:extLst>
      <p:ext uri="{BB962C8B-B14F-4D97-AF65-F5344CB8AC3E}">
        <p14:creationId xmlns:p14="http://schemas.microsoft.com/office/powerpoint/2010/main" val="9742472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6D072C90-54C6-4242-AB05-938EC59E96DB}"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11" name="Title 1">
            <a:extLst>
              <a:ext uri="{FF2B5EF4-FFF2-40B4-BE49-F238E27FC236}">
                <a16:creationId xmlns:a16="http://schemas.microsoft.com/office/drawing/2014/main" id="{D1ED64C2-F698-E547-105D-6E4934EFDB40}"/>
              </a:ext>
            </a:extLst>
          </p:cNvPr>
          <p:cNvSpPr>
            <a:spLocks noGrp="1"/>
          </p:cNvSpPr>
          <p:nvPr>
            <p:ph type="title" hasCustomPrompt="1"/>
          </p:nvPr>
        </p:nvSpPr>
        <p:spPr>
          <a:xfrm>
            <a:off x="3142488" y="333020"/>
            <a:ext cx="5907024" cy="1024649"/>
          </a:xfrm>
        </p:spPr>
        <p:txBody>
          <a:bodyPr/>
          <a:lstStyle>
            <a:lvl1pPr algn="ctr">
              <a:defRPr/>
            </a:lvl1pPr>
          </a:lstStyle>
          <a:p>
            <a:r>
              <a:rPr lang="en-US" dirty="0"/>
              <a:t>Click to edit master title style</a:t>
            </a:r>
          </a:p>
        </p:txBody>
      </p:sp>
      <p:sp>
        <p:nvSpPr>
          <p:cNvPr id="12" name="Text Placeholder 6">
            <a:extLst>
              <a:ext uri="{FF2B5EF4-FFF2-40B4-BE49-F238E27FC236}">
                <a16:creationId xmlns:a16="http://schemas.microsoft.com/office/drawing/2014/main" id="{EB686082-9ECD-56D0-61FC-89E7CD557033}"/>
              </a:ext>
            </a:extLst>
          </p:cNvPr>
          <p:cNvSpPr>
            <a:spLocks noGrp="1"/>
          </p:cNvSpPr>
          <p:nvPr>
            <p:ph type="body" sz="quarter" idx="13" hasCustomPrompt="1"/>
          </p:nvPr>
        </p:nvSpPr>
        <p:spPr>
          <a:xfrm>
            <a:off x="3142488" y="1368163"/>
            <a:ext cx="5907024" cy="525986"/>
          </a:xfrm>
        </p:spPr>
        <p:txBody>
          <a:bodyPr>
            <a:normAutofit/>
          </a:bodyPr>
          <a:lstStyle>
            <a:lvl1pPr marL="0" indent="0" algn="ctr">
              <a:lnSpc>
                <a:spcPct val="100000"/>
              </a:lnSpc>
              <a:spcBef>
                <a:spcPts val="0"/>
              </a:spcBef>
              <a:buNone/>
              <a:defRPr sz="900">
                <a:solidFill>
                  <a:schemeClr val="tx2">
                    <a:lumMod val="50000"/>
                    <a:lumOff val="50000"/>
                  </a:schemeClr>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819122DD-2193-14EC-71F2-791FDF4B217F}"/>
              </a:ext>
            </a:extLst>
          </p:cNvPr>
          <p:cNvSpPr>
            <a:spLocks noGrp="1"/>
          </p:cNvSpPr>
          <p:nvPr>
            <p:ph type="pic" sz="quarter" idx="14"/>
          </p:nvPr>
        </p:nvSpPr>
        <p:spPr>
          <a:xfrm>
            <a:off x="0" y="2103120"/>
            <a:ext cx="12188952" cy="4754880"/>
          </a:xfrm>
          <a:custGeom>
            <a:avLst/>
            <a:gdLst>
              <a:gd name="connsiteX0" fmla="*/ 0 w 12188952"/>
              <a:gd name="connsiteY0" fmla="*/ 0 h 4754880"/>
              <a:gd name="connsiteX1" fmla="*/ 12188952 w 12188952"/>
              <a:gd name="connsiteY1" fmla="*/ 0 h 4754880"/>
              <a:gd name="connsiteX2" fmla="*/ 12188952 w 12188952"/>
              <a:gd name="connsiteY2" fmla="*/ 4754880 h 4754880"/>
              <a:gd name="connsiteX3" fmla="*/ 0 w 12188952"/>
              <a:gd name="connsiteY3" fmla="*/ 4754880 h 4754880"/>
            </a:gdLst>
            <a:ahLst/>
            <a:cxnLst>
              <a:cxn ang="0">
                <a:pos x="connsiteX0" y="connsiteY0"/>
              </a:cxn>
              <a:cxn ang="0">
                <a:pos x="connsiteX1" y="connsiteY1"/>
              </a:cxn>
              <a:cxn ang="0">
                <a:pos x="connsiteX2" y="connsiteY2"/>
              </a:cxn>
              <a:cxn ang="0">
                <a:pos x="connsiteX3" y="connsiteY3"/>
              </a:cxn>
            </a:cxnLst>
            <a:rect l="l" t="t" r="r" b="b"/>
            <a:pathLst>
              <a:path w="12188952" h="4754880">
                <a:moveTo>
                  <a:pt x="0" y="0"/>
                </a:moveTo>
                <a:lnTo>
                  <a:pt x="12188952" y="0"/>
                </a:lnTo>
                <a:lnTo>
                  <a:pt x="12188952" y="4754880"/>
                </a:lnTo>
                <a:lnTo>
                  <a:pt x="0" y="4754880"/>
                </a:lnTo>
                <a:close/>
              </a:path>
            </a:pathLst>
          </a:custGeom>
        </p:spPr>
        <p:txBody>
          <a:bodyPr wrap="square">
            <a:noAutofit/>
          </a:bodyPr>
          <a:lstStyle/>
          <a:p>
            <a:endParaRPr lang="en-US"/>
          </a:p>
        </p:txBody>
      </p:sp>
    </p:spTree>
    <p:extLst>
      <p:ext uri="{BB962C8B-B14F-4D97-AF65-F5344CB8AC3E}">
        <p14:creationId xmlns:p14="http://schemas.microsoft.com/office/powerpoint/2010/main" val="185084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6D072C90-54C6-4242-AB05-938EC59E96DB}"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9" name="Picture Placeholder 8">
            <a:extLst>
              <a:ext uri="{FF2B5EF4-FFF2-40B4-BE49-F238E27FC236}">
                <a16:creationId xmlns:a16="http://schemas.microsoft.com/office/drawing/2014/main" id="{C14C958D-F499-CED2-CF9C-D3B44BF9075A}"/>
              </a:ext>
            </a:extLst>
          </p:cNvPr>
          <p:cNvSpPr>
            <a:spLocks noGrp="1"/>
          </p:cNvSpPr>
          <p:nvPr>
            <p:ph type="pic" sz="quarter" idx="14"/>
          </p:nvPr>
        </p:nvSpPr>
        <p:spPr>
          <a:xfrm>
            <a:off x="0" y="3917998"/>
            <a:ext cx="12192000" cy="2286000"/>
          </a:xfrm>
          <a:custGeom>
            <a:avLst/>
            <a:gdLst>
              <a:gd name="connsiteX0" fmla="*/ 0 w 12192000"/>
              <a:gd name="connsiteY0" fmla="*/ 0 h 2286000"/>
              <a:gd name="connsiteX1" fmla="*/ 12192000 w 12192000"/>
              <a:gd name="connsiteY1" fmla="*/ 0 h 2286000"/>
              <a:gd name="connsiteX2" fmla="*/ 12192000 w 12192000"/>
              <a:gd name="connsiteY2" fmla="*/ 2286000 h 2286000"/>
              <a:gd name="connsiteX3" fmla="*/ 0 w 12192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12192000" h="2286000">
                <a:moveTo>
                  <a:pt x="0" y="0"/>
                </a:moveTo>
                <a:lnTo>
                  <a:pt x="12192000" y="0"/>
                </a:lnTo>
                <a:lnTo>
                  <a:pt x="12192000" y="2286000"/>
                </a:lnTo>
                <a:lnTo>
                  <a:pt x="0" y="2286000"/>
                </a:lnTo>
                <a:close/>
              </a:path>
            </a:pathLst>
          </a:custGeom>
        </p:spPr>
        <p:txBody>
          <a:bodyPr wrap="square">
            <a:noAutofit/>
          </a:bodyPr>
          <a:lstStyle/>
          <a:p>
            <a:endParaRPr lang="en-US"/>
          </a:p>
        </p:txBody>
      </p:sp>
      <p:sp>
        <p:nvSpPr>
          <p:cNvPr id="10" name="Title 1">
            <a:extLst>
              <a:ext uri="{FF2B5EF4-FFF2-40B4-BE49-F238E27FC236}">
                <a16:creationId xmlns:a16="http://schemas.microsoft.com/office/drawing/2014/main" id="{8BC9D176-CCDC-18F2-D56C-CAC987C8CF25}"/>
              </a:ext>
            </a:extLst>
          </p:cNvPr>
          <p:cNvSpPr>
            <a:spLocks noGrp="1"/>
          </p:cNvSpPr>
          <p:nvPr>
            <p:ph type="title" hasCustomPrompt="1"/>
          </p:nvPr>
        </p:nvSpPr>
        <p:spPr>
          <a:xfrm>
            <a:off x="188976" y="154624"/>
            <a:ext cx="11814048" cy="526414"/>
          </a:xfrm>
        </p:spPr>
        <p:txBody>
          <a:bodyPr/>
          <a:lstStyle/>
          <a:p>
            <a:r>
              <a:rPr lang="en-US" dirty="0"/>
              <a:t>Click to edit master title style</a:t>
            </a:r>
          </a:p>
        </p:txBody>
      </p:sp>
      <p:sp>
        <p:nvSpPr>
          <p:cNvPr id="13" name="Text Placeholder 6">
            <a:extLst>
              <a:ext uri="{FF2B5EF4-FFF2-40B4-BE49-F238E27FC236}">
                <a16:creationId xmlns:a16="http://schemas.microsoft.com/office/drawing/2014/main" id="{E2B3B4C9-13FD-44AF-146A-80CB121F3466}"/>
              </a:ext>
            </a:extLst>
          </p:cNvPr>
          <p:cNvSpPr>
            <a:spLocks noGrp="1"/>
          </p:cNvSpPr>
          <p:nvPr>
            <p:ph type="body" sz="quarter" idx="13" hasCustomPrompt="1"/>
          </p:nvPr>
        </p:nvSpPr>
        <p:spPr>
          <a:xfrm>
            <a:off x="188976" y="690563"/>
            <a:ext cx="11814048" cy="376237"/>
          </a:xfrm>
        </p:spPr>
        <p:txBody>
          <a:bodyPr>
            <a:normAutofit/>
          </a:bodyPr>
          <a:lstStyle>
            <a:lvl1pPr marL="0" indent="0">
              <a:lnSpc>
                <a:spcPct val="100000"/>
              </a:lnSpc>
              <a:spcBef>
                <a:spcPts val="0"/>
              </a:spcBef>
              <a:buNone/>
              <a:defRPr sz="900">
                <a:solidFill>
                  <a:schemeClr val="tx2">
                    <a:lumMod val="50000"/>
                    <a:lumOff val="50000"/>
                  </a:schemeClr>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5354938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6D072C90-54C6-4242-AB05-938EC59E96DB}"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8" name="Picture Placeholder 7">
            <a:extLst>
              <a:ext uri="{FF2B5EF4-FFF2-40B4-BE49-F238E27FC236}">
                <a16:creationId xmlns:a16="http://schemas.microsoft.com/office/drawing/2014/main" id="{84F05F86-101D-2D05-CBD3-AB3DEF225578}"/>
              </a:ext>
            </a:extLst>
          </p:cNvPr>
          <p:cNvSpPr>
            <a:spLocks noGrp="1"/>
          </p:cNvSpPr>
          <p:nvPr>
            <p:ph type="pic" sz="quarter" idx="14"/>
          </p:nvPr>
        </p:nvSpPr>
        <p:spPr>
          <a:xfrm>
            <a:off x="208788" y="539749"/>
            <a:ext cx="5260848" cy="3674278"/>
          </a:xfrm>
          <a:custGeom>
            <a:avLst/>
            <a:gdLst>
              <a:gd name="connsiteX0" fmla="*/ 0 w 5260848"/>
              <a:gd name="connsiteY0" fmla="*/ 0 h 3674278"/>
              <a:gd name="connsiteX1" fmla="*/ 5260848 w 5260848"/>
              <a:gd name="connsiteY1" fmla="*/ 0 h 3674278"/>
              <a:gd name="connsiteX2" fmla="*/ 5260848 w 5260848"/>
              <a:gd name="connsiteY2" fmla="*/ 3674278 h 3674278"/>
              <a:gd name="connsiteX3" fmla="*/ 0 w 5260848"/>
              <a:gd name="connsiteY3" fmla="*/ 3674278 h 3674278"/>
            </a:gdLst>
            <a:ahLst/>
            <a:cxnLst>
              <a:cxn ang="0">
                <a:pos x="connsiteX0" y="connsiteY0"/>
              </a:cxn>
              <a:cxn ang="0">
                <a:pos x="connsiteX1" y="connsiteY1"/>
              </a:cxn>
              <a:cxn ang="0">
                <a:pos x="connsiteX2" y="connsiteY2"/>
              </a:cxn>
              <a:cxn ang="0">
                <a:pos x="connsiteX3" y="connsiteY3"/>
              </a:cxn>
            </a:cxnLst>
            <a:rect l="l" t="t" r="r" b="b"/>
            <a:pathLst>
              <a:path w="5260848" h="3674278">
                <a:moveTo>
                  <a:pt x="0" y="0"/>
                </a:moveTo>
                <a:lnTo>
                  <a:pt x="5260848" y="0"/>
                </a:lnTo>
                <a:lnTo>
                  <a:pt x="5260848" y="3674278"/>
                </a:lnTo>
                <a:lnTo>
                  <a:pt x="0" y="3674278"/>
                </a:lnTo>
                <a:close/>
              </a:path>
            </a:pathLst>
          </a:custGeom>
        </p:spPr>
        <p:txBody>
          <a:bodyPr wrap="square">
            <a:noAutofit/>
          </a:bodyPr>
          <a:lstStyle/>
          <a:p>
            <a:endParaRPr lang="en-US"/>
          </a:p>
        </p:txBody>
      </p:sp>
      <p:sp>
        <p:nvSpPr>
          <p:cNvPr id="11" name="Title 1">
            <a:extLst>
              <a:ext uri="{FF2B5EF4-FFF2-40B4-BE49-F238E27FC236}">
                <a16:creationId xmlns:a16="http://schemas.microsoft.com/office/drawing/2014/main" id="{DFFA626C-32F1-6D1A-99D7-8207A35FD23E}"/>
              </a:ext>
            </a:extLst>
          </p:cNvPr>
          <p:cNvSpPr>
            <a:spLocks noGrp="1"/>
          </p:cNvSpPr>
          <p:nvPr>
            <p:ph type="title" hasCustomPrompt="1"/>
          </p:nvPr>
        </p:nvSpPr>
        <p:spPr>
          <a:xfrm>
            <a:off x="188977" y="4591050"/>
            <a:ext cx="4687823" cy="1023938"/>
          </a:xfrm>
        </p:spPr>
        <p:txBody>
          <a:bodyPr/>
          <a:lstStyle/>
          <a:p>
            <a:r>
              <a:rPr lang="en-US" dirty="0"/>
              <a:t>Click to edit master title style</a:t>
            </a:r>
          </a:p>
        </p:txBody>
      </p:sp>
      <p:sp>
        <p:nvSpPr>
          <p:cNvPr id="12" name="Text Placeholder 6">
            <a:extLst>
              <a:ext uri="{FF2B5EF4-FFF2-40B4-BE49-F238E27FC236}">
                <a16:creationId xmlns:a16="http://schemas.microsoft.com/office/drawing/2014/main" id="{CDA74D7D-FC9D-19C1-1243-46E627DD49B8}"/>
              </a:ext>
            </a:extLst>
          </p:cNvPr>
          <p:cNvSpPr>
            <a:spLocks noGrp="1"/>
          </p:cNvSpPr>
          <p:nvPr>
            <p:ph type="body" sz="quarter" idx="13" hasCustomPrompt="1"/>
          </p:nvPr>
        </p:nvSpPr>
        <p:spPr>
          <a:xfrm>
            <a:off x="188977" y="5605463"/>
            <a:ext cx="4687823" cy="547687"/>
          </a:xfrm>
        </p:spPr>
        <p:txBody>
          <a:bodyPr>
            <a:normAutofit/>
          </a:bodyPr>
          <a:lstStyle>
            <a:lvl1pPr marL="0" indent="0">
              <a:lnSpc>
                <a:spcPct val="100000"/>
              </a:lnSpc>
              <a:spcBef>
                <a:spcPts val="0"/>
              </a:spcBef>
              <a:buNone/>
              <a:defRPr sz="900">
                <a:solidFill>
                  <a:schemeClr val="tx2">
                    <a:lumMod val="50000"/>
                    <a:lumOff val="50000"/>
                  </a:schemeClr>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2081443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6D072C90-54C6-4242-AB05-938EC59E96DB}"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11" name="Title 1">
            <a:extLst>
              <a:ext uri="{FF2B5EF4-FFF2-40B4-BE49-F238E27FC236}">
                <a16:creationId xmlns:a16="http://schemas.microsoft.com/office/drawing/2014/main" id="{DFFA626C-32F1-6D1A-99D7-8207A35FD23E}"/>
              </a:ext>
            </a:extLst>
          </p:cNvPr>
          <p:cNvSpPr>
            <a:spLocks noGrp="1"/>
          </p:cNvSpPr>
          <p:nvPr>
            <p:ph type="title" hasCustomPrompt="1"/>
          </p:nvPr>
        </p:nvSpPr>
        <p:spPr>
          <a:xfrm>
            <a:off x="188977" y="2085975"/>
            <a:ext cx="3849624" cy="1414453"/>
          </a:xfrm>
        </p:spPr>
        <p:txBody>
          <a:bodyPr/>
          <a:lstStyle/>
          <a:p>
            <a:r>
              <a:rPr lang="en-US" dirty="0"/>
              <a:t>Click to edit master title style</a:t>
            </a:r>
          </a:p>
        </p:txBody>
      </p:sp>
      <p:sp>
        <p:nvSpPr>
          <p:cNvPr id="12" name="Text Placeholder 6">
            <a:extLst>
              <a:ext uri="{FF2B5EF4-FFF2-40B4-BE49-F238E27FC236}">
                <a16:creationId xmlns:a16="http://schemas.microsoft.com/office/drawing/2014/main" id="{CDA74D7D-FC9D-19C1-1243-46E627DD49B8}"/>
              </a:ext>
            </a:extLst>
          </p:cNvPr>
          <p:cNvSpPr>
            <a:spLocks noGrp="1"/>
          </p:cNvSpPr>
          <p:nvPr>
            <p:ph type="body" sz="quarter" idx="13" hasCustomPrompt="1"/>
          </p:nvPr>
        </p:nvSpPr>
        <p:spPr>
          <a:xfrm>
            <a:off x="188977" y="3448039"/>
            <a:ext cx="3849624" cy="719066"/>
          </a:xfrm>
        </p:spPr>
        <p:txBody>
          <a:bodyPr>
            <a:normAutofit/>
          </a:bodyPr>
          <a:lstStyle>
            <a:lvl1pPr marL="0" indent="0">
              <a:lnSpc>
                <a:spcPct val="100000"/>
              </a:lnSpc>
              <a:spcBef>
                <a:spcPts val="0"/>
              </a:spcBef>
              <a:buNone/>
              <a:defRPr sz="900">
                <a:solidFill>
                  <a:schemeClr val="tx2">
                    <a:lumMod val="50000"/>
                    <a:lumOff val="50000"/>
                  </a:schemeClr>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9" name="Picture Placeholder 8">
            <a:extLst>
              <a:ext uri="{FF2B5EF4-FFF2-40B4-BE49-F238E27FC236}">
                <a16:creationId xmlns:a16="http://schemas.microsoft.com/office/drawing/2014/main" id="{6B9B04A4-5989-3CDA-F4F4-03281698A4C2}"/>
              </a:ext>
            </a:extLst>
          </p:cNvPr>
          <p:cNvSpPr>
            <a:spLocks noGrp="1"/>
          </p:cNvSpPr>
          <p:nvPr>
            <p:ph type="pic" sz="quarter" idx="14"/>
          </p:nvPr>
        </p:nvSpPr>
        <p:spPr>
          <a:xfrm>
            <a:off x="2" y="909568"/>
            <a:ext cx="5667400" cy="5038867"/>
          </a:xfrm>
          <a:custGeom>
            <a:avLst/>
            <a:gdLst>
              <a:gd name="connsiteX0" fmla="*/ 0 w 5667400"/>
              <a:gd name="connsiteY0" fmla="*/ 0 h 5038867"/>
              <a:gd name="connsiteX1" fmla="*/ 5667400 w 5667400"/>
              <a:gd name="connsiteY1" fmla="*/ 0 h 5038867"/>
              <a:gd name="connsiteX2" fmla="*/ 5667400 w 5667400"/>
              <a:gd name="connsiteY2" fmla="*/ 5038867 h 5038867"/>
              <a:gd name="connsiteX3" fmla="*/ 0 w 5667400"/>
              <a:gd name="connsiteY3" fmla="*/ 5038867 h 5038867"/>
            </a:gdLst>
            <a:ahLst/>
            <a:cxnLst>
              <a:cxn ang="0">
                <a:pos x="connsiteX0" y="connsiteY0"/>
              </a:cxn>
              <a:cxn ang="0">
                <a:pos x="connsiteX1" y="connsiteY1"/>
              </a:cxn>
              <a:cxn ang="0">
                <a:pos x="connsiteX2" y="connsiteY2"/>
              </a:cxn>
              <a:cxn ang="0">
                <a:pos x="connsiteX3" y="connsiteY3"/>
              </a:cxn>
            </a:cxnLst>
            <a:rect l="l" t="t" r="r" b="b"/>
            <a:pathLst>
              <a:path w="5667400" h="5038867">
                <a:moveTo>
                  <a:pt x="0" y="0"/>
                </a:moveTo>
                <a:lnTo>
                  <a:pt x="5667400" y="0"/>
                </a:lnTo>
                <a:lnTo>
                  <a:pt x="5667400" y="5038867"/>
                </a:lnTo>
                <a:lnTo>
                  <a:pt x="0" y="5038867"/>
                </a:lnTo>
                <a:close/>
              </a:path>
            </a:pathLst>
          </a:custGeom>
        </p:spPr>
        <p:txBody>
          <a:bodyPr wrap="square">
            <a:noAutofit/>
          </a:bodyPr>
          <a:lstStyle/>
          <a:p>
            <a:endParaRPr lang="en-US"/>
          </a:p>
        </p:txBody>
      </p:sp>
    </p:spTree>
    <p:extLst>
      <p:ext uri="{BB962C8B-B14F-4D97-AF65-F5344CB8AC3E}">
        <p14:creationId xmlns:p14="http://schemas.microsoft.com/office/powerpoint/2010/main" val="36966883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6D072C90-54C6-4242-AB05-938EC59E96DB}"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8" name="Picture Placeholder 7">
            <a:extLst>
              <a:ext uri="{FF2B5EF4-FFF2-40B4-BE49-F238E27FC236}">
                <a16:creationId xmlns:a16="http://schemas.microsoft.com/office/drawing/2014/main" id="{8CA136E9-E1CA-A6A2-2D19-9519328A6BE0}"/>
              </a:ext>
            </a:extLst>
          </p:cNvPr>
          <p:cNvSpPr>
            <a:spLocks noGrp="1"/>
          </p:cNvSpPr>
          <p:nvPr>
            <p:ph type="pic" sz="quarter" idx="14"/>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p:spPr>
        <p:txBody>
          <a:bodyPr wrap="square">
            <a:noAutofit/>
          </a:bodyPr>
          <a:lstStyle/>
          <a:p>
            <a:endParaRPr lang="en-US"/>
          </a:p>
        </p:txBody>
      </p:sp>
      <p:sp>
        <p:nvSpPr>
          <p:cNvPr id="10" name="Title 1">
            <a:extLst>
              <a:ext uri="{FF2B5EF4-FFF2-40B4-BE49-F238E27FC236}">
                <a16:creationId xmlns:a16="http://schemas.microsoft.com/office/drawing/2014/main" id="{29C654A8-0B23-F310-E195-71DCB989DF49}"/>
              </a:ext>
            </a:extLst>
          </p:cNvPr>
          <p:cNvSpPr>
            <a:spLocks noGrp="1"/>
          </p:cNvSpPr>
          <p:nvPr>
            <p:ph type="title" hasCustomPrompt="1"/>
          </p:nvPr>
        </p:nvSpPr>
        <p:spPr>
          <a:xfrm>
            <a:off x="2186199" y="594360"/>
            <a:ext cx="7819603" cy="1001078"/>
          </a:xfrm>
        </p:spPr>
        <p:txBody>
          <a:bodyPr/>
          <a:lstStyle>
            <a:lvl1pPr algn="ctr">
              <a:defRPr/>
            </a:lvl1pPr>
          </a:lstStyle>
          <a:p>
            <a:r>
              <a:rPr lang="en-US" dirty="0"/>
              <a:t>Click to edit master title style</a:t>
            </a:r>
          </a:p>
        </p:txBody>
      </p:sp>
      <p:sp>
        <p:nvSpPr>
          <p:cNvPr id="13" name="Text Placeholder 6">
            <a:extLst>
              <a:ext uri="{FF2B5EF4-FFF2-40B4-BE49-F238E27FC236}">
                <a16:creationId xmlns:a16="http://schemas.microsoft.com/office/drawing/2014/main" id="{1E0169DE-CDAB-27B1-45DD-C580DC02FE00}"/>
              </a:ext>
            </a:extLst>
          </p:cNvPr>
          <p:cNvSpPr>
            <a:spLocks noGrp="1"/>
          </p:cNvSpPr>
          <p:nvPr>
            <p:ph type="body" sz="quarter" idx="13" hasCustomPrompt="1"/>
          </p:nvPr>
        </p:nvSpPr>
        <p:spPr>
          <a:xfrm>
            <a:off x="2186199" y="1604963"/>
            <a:ext cx="7819603" cy="589597"/>
          </a:xfrm>
        </p:spPr>
        <p:txBody>
          <a:bodyPr>
            <a:normAutofit/>
          </a:bodyPr>
          <a:lstStyle>
            <a:lvl1pPr marL="0" indent="0" algn="ctr">
              <a:lnSpc>
                <a:spcPct val="100000"/>
              </a:lnSpc>
              <a:spcBef>
                <a:spcPts val="0"/>
              </a:spcBef>
              <a:buNone/>
              <a:defRPr sz="900">
                <a:solidFill>
                  <a:schemeClr val="tx2">
                    <a:lumMod val="50000"/>
                    <a:lumOff val="50000"/>
                  </a:schemeClr>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9286386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6D072C90-54C6-4242-AB05-938EC59E96DB}"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10" name="Title 1">
            <a:extLst>
              <a:ext uri="{FF2B5EF4-FFF2-40B4-BE49-F238E27FC236}">
                <a16:creationId xmlns:a16="http://schemas.microsoft.com/office/drawing/2014/main" id="{29C654A8-0B23-F310-E195-71DCB989DF49}"/>
              </a:ext>
            </a:extLst>
          </p:cNvPr>
          <p:cNvSpPr>
            <a:spLocks noGrp="1"/>
          </p:cNvSpPr>
          <p:nvPr>
            <p:ph type="title" hasCustomPrompt="1"/>
          </p:nvPr>
        </p:nvSpPr>
        <p:spPr>
          <a:xfrm>
            <a:off x="475639" y="861486"/>
            <a:ext cx="4001111" cy="1322772"/>
          </a:xfrm>
        </p:spPr>
        <p:txBody>
          <a:bodyPr/>
          <a:lstStyle>
            <a:lvl1pPr algn="l">
              <a:defRPr/>
            </a:lvl1pPr>
          </a:lstStyle>
          <a:p>
            <a:r>
              <a:rPr lang="en-US" dirty="0"/>
              <a:t>Click to edit master title style</a:t>
            </a:r>
          </a:p>
        </p:txBody>
      </p:sp>
      <p:sp>
        <p:nvSpPr>
          <p:cNvPr id="13" name="Text Placeholder 6">
            <a:extLst>
              <a:ext uri="{FF2B5EF4-FFF2-40B4-BE49-F238E27FC236}">
                <a16:creationId xmlns:a16="http://schemas.microsoft.com/office/drawing/2014/main" id="{1E0169DE-CDAB-27B1-45DD-C580DC02FE00}"/>
              </a:ext>
            </a:extLst>
          </p:cNvPr>
          <p:cNvSpPr>
            <a:spLocks noGrp="1"/>
          </p:cNvSpPr>
          <p:nvPr>
            <p:ph type="body" sz="quarter" idx="13" hasCustomPrompt="1"/>
          </p:nvPr>
        </p:nvSpPr>
        <p:spPr>
          <a:xfrm>
            <a:off x="475639" y="2193783"/>
            <a:ext cx="4001111" cy="589597"/>
          </a:xfrm>
        </p:spPr>
        <p:txBody>
          <a:bodyPr>
            <a:normAutofit/>
          </a:bodyPr>
          <a:lstStyle>
            <a:lvl1pPr marL="0" indent="0" algn="l">
              <a:lnSpc>
                <a:spcPct val="100000"/>
              </a:lnSpc>
              <a:spcBef>
                <a:spcPts val="0"/>
              </a:spcBef>
              <a:buNone/>
              <a:defRPr sz="900">
                <a:solidFill>
                  <a:schemeClr val="tx2">
                    <a:lumMod val="50000"/>
                    <a:lumOff val="50000"/>
                  </a:schemeClr>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9" name="Picture Placeholder 8">
            <a:extLst>
              <a:ext uri="{FF2B5EF4-FFF2-40B4-BE49-F238E27FC236}">
                <a16:creationId xmlns:a16="http://schemas.microsoft.com/office/drawing/2014/main" id="{6740409D-F6A1-22F8-17FF-0D246798F973}"/>
              </a:ext>
            </a:extLst>
          </p:cNvPr>
          <p:cNvSpPr>
            <a:spLocks noGrp="1"/>
          </p:cNvSpPr>
          <p:nvPr>
            <p:ph type="pic" sz="quarter" idx="14"/>
          </p:nvPr>
        </p:nvSpPr>
        <p:spPr>
          <a:xfrm>
            <a:off x="185738" y="2792904"/>
            <a:ext cx="4386262" cy="3468579"/>
          </a:xfrm>
          <a:custGeom>
            <a:avLst/>
            <a:gdLst>
              <a:gd name="connsiteX0" fmla="*/ 0 w 4386262"/>
              <a:gd name="connsiteY0" fmla="*/ 0 h 3555820"/>
              <a:gd name="connsiteX1" fmla="*/ 4386262 w 4386262"/>
              <a:gd name="connsiteY1" fmla="*/ 0 h 3555820"/>
              <a:gd name="connsiteX2" fmla="*/ 4386262 w 4386262"/>
              <a:gd name="connsiteY2" fmla="*/ 3555820 h 3555820"/>
              <a:gd name="connsiteX3" fmla="*/ 0 w 4386262"/>
              <a:gd name="connsiteY3" fmla="*/ 3555820 h 3555820"/>
            </a:gdLst>
            <a:ahLst/>
            <a:cxnLst>
              <a:cxn ang="0">
                <a:pos x="connsiteX0" y="connsiteY0"/>
              </a:cxn>
              <a:cxn ang="0">
                <a:pos x="connsiteX1" y="connsiteY1"/>
              </a:cxn>
              <a:cxn ang="0">
                <a:pos x="connsiteX2" y="connsiteY2"/>
              </a:cxn>
              <a:cxn ang="0">
                <a:pos x="connsiteX3" y="connsiteY3"/>
              </a:cxn>
            </a:cxnLst>
            <a:rect l="l" t="t" r="r" b="b"/>
            <a:pathLst>
              <a:path w="4386262" h="3555820">
                <a:moveTo>
                  <a:pt x="0" y="0"/>
                </a:moveTo>
                <a:lnTo>
                  <a:pt x="4386262" y="0"/>
                </a:lnTo>
                <a:lnTo>
                  <a:pt x="4386262" y="3555820"/>
                </a:lnTo>
                <a:lnTo>
                  <a:pt x="0" y="3555820"/>
                </a:lnTo>
                <a:close/>
              </a:path>
            </a:pathLst>
          </a:custGeom>
        </p:spPr>
        <p:txBody>
          <a:bodyPr wrap="square">
            <a:noAutofit/>
          </a:bodyPr>
          <a:lstStyle/>
          <a:p>
            <a:endParaRPr lang="en-US"/>
          </a:p>
        </p:txBody>
      </p:sp>
    </p:spTree>
    <p:extLst>
      <p:ext uri="{BB962C8B-B14F-4D97-AF65-F5344CB8AC3E}">
        <p14:creationId xmlns:p14="http://schemas.microsoft.com/office/powerpoint/2010/main" val="23307250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6D072C90-54C6-4242-AB05-938EC59E96DB}"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10" name="Title 1">
            <a:extLst>
              <a:ext uri="{FF2B5EF4-FFF2-40B4-BE49-F238E27FC236}">
                <a16:creationId xmlns:a16="http://schemas.microsoft.com/office/drawing/2014/main" id="{29C654A8-0B23-F310-E195-71DCB989DF49}"/>
              </a:ext>
            </a:extLst>
          </p:cNvPr>
          <p:cNvSpPr>
            <a:spLocks noGrp="1"/>
          </p:cNvSpPr>
          <p:nvPr>
            <p:ph type="title" hasCustomPrompt="1"/>
          </p:nvPr>
        </p:nvSpPr>
        <p:spPr>
          <a:xfrm>
            <a:off x="484135" y="285750"/>
            <a:ext cx="4515461" cy="1479408"/>
          </a:xfrm>
        </p:spPr>
        <p:txBody>
          <a:bodyPr/>
          <a:lstStyle>
            <a:lvl1pPr algn="l">
              <a:defRPr/>
            </a:lvl1pPr>
          </a:lstStyle>
          <a:p>
            <a:r>
              <a:rPr lang="en-US" dirty="0"/>
              <a:t>Click to edit master title style</a:t>
            </a:r>
          </a:p>
        </p:txBody>
      </p:sp>
      <p:sp>
        <p:nvSpPr>
          <p:cNvPr id="13" name="Text Placeholder 6">
            <a:extLst>
              <a:ext uri="{FF2B5EF4-FFF2-40B4-BE49-F238E27FC236}">
                <a16:creationId xmlns:a16="http://schemas.microsoft.com/office/drawing/2014/main" id="{1E0169DE-CDAB-27B1-45DD-C580DC02FE00}"/>
              </a:ext>
            </a:extLst>
          </p:cNvPr>
          <p:cNvSpPr>
            <a:spLocks noGrp="1"/>
          </p:cNvSpPr>
          <p:nvPr>
            <p:ph type="body" sz="quarter" idx="13" hasCustomPrompt="1"/>
          </p:nvPr>
        </p:nvSpPr>
        <p:spPr>
          <a:xfrm>
            <a:off x="484135" y="1774683"/>
            <a:ext cx="4515461" cy="589597"/>
          </a:xfrm>
        </p:spPr>
        <p:txBody>
          <a:bodyPr>
            <a:normAutofit/>
          </a:bodyPr>
          <a:lstStyle>
            <a:lvl1pPr marL="0" indent="0" algn="l">
              <a:lnSpc>
                <a:spcPct val="100000"/>
              </a:lnSpc>
              <a:spcBef>
                <a:spcPts val="0"/>
              </a:spcBef>
              <a:buNone/>
              <a:defRPr sz="900">
                <a:solidFill>
                  <a:schemeClr val="tx2">
                    <a:lumMod val="50000"/>
                    <a:lumOff val="50000"/>
                  </a:schemeClr>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AE7B0398-389A-6710-7FF6-658838820788}"/>
              </a:ext>
            </a:extLst>
          </p:cNvPr>
          <p:cNvSpPr>
            <a:spLocks noGrp="1"/>
          </p:cNvSpPr>
          <p:nvPr>
            <p:ph type="pic" sz="quarter" idx="14"/>
          </p:nvPr>
        </p:nvSpPr>
        <p:spPr>
          <a:xfrm>
            <a:off x="185738" y="2613129"/>
            <a:ext cx="5112255" cy="4244870"/>
          </a:xfrm>
          <a:custGeom>
            <a:avLst/>
            <a:gdLst>
              <a:gd name="connsiteX0" fmla="*/ 0 w 5112255"/>
              <a:gd name="connsiteY0" fmla="*/ 0 h 4244870"/>
              <a:gd name="connsiteX1" fmla="*/ 5112255 w 5112255"/>
              <a:gd name="connsiteY1" fmla="*/ 0 h 4244870"/>
              <a:gd name="connsiteX2" fmla="*/ 5112255 w 5112255"/>
              <a:gd name="connsiteY2" fmla="*/ 4244870 h 4244870"/>
              <a:gd name="connsiteX3" fmla="*/ 0 w 5112255"/>
              <a:gd name="connsiteY3" fmla="*/ 4244870 h 4244870"/>
            </a:gdLst>
            <a:ahLst/>
            <a:cxnLst>
              <a:cxn ang="0">
                <a:pos x="connsiteX0" y="connsiteY0"/>
              </a:cxn>
              <a:cxn ang="0">
                <a:pos x="connsiteX1" y="connsiteY1"/>
              </a:cxn>
              <a:cxn ang="0">
                <a:pos x="connsiteX2" y="connsiteY2"/>
              </a:cxn>
              <a:cxn ang="0">
                <a:pos x="connsiteX3" y="connsiteY3"/>
              </a:cxn>
            </a:cxnLst>
            <a:rect l="l" t="t" r="r" b="b"/>
            <a:pathLst>
              <a:path w="5112255" h="4244870">
                <a:moveTo>
                  <a:pt x="0" y="0"/>
                </a:moveTo>
                <a:lnTo>
                  <a:pt x="5112255" y="0"/>
                </a:lnTo>
                <a:lnTo>
                  <a:pt x="5112255" y="4244870"/>
                </a:lnTo>
                <a:lnTo>
                  <a:pt x="0" y="4244870"/>
                </a:lnTo>
                <a:close/>
              </a:path>
            </a:pathLst>
          </a:custGeom>
        </p:spPr>
        <p:txBody>
          <a:bodyPr wrap="square">
            <a:noAutofit/>
          </a:bodyPr>
          <a:lstStyle/>
          <a:p>
            <a:endParaRPr lang="en-US"/>
          </a:p>
        </p:txBody>
      </p:sp>
    </p:spTree>
    <p:extLst>
      <p:ext uri="{BB962C8B-B14F-4D97-AF65-F5344CB8AC3E}">
        <p14:creationId xmlns:p14="http://schemas.microsoft.com/office/powerpoint/2010/main" val="39159977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6D072C90-54C6-4242-AB05-938EC59E96DB}"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10" name="Title 1">
            <a:extLst>
              <a:ext uri="{FF2B5EF4-FFF2-40B4-BE49-F238E27FC236}">
                <a16:creationId xmlns:a16="http://schemas.microsoft.com/office/drawing/2014/main" id="{29C654A8-0B23-F310-E195-71DCB989DF49}"/>
              </a:ext>
            </a:extLst>
          </p:cNvPr>
          <p:cNvSpPr>
            <a:spLocks noGrp="1"/>
          </p:cNvSpPr>
          <p:nvPr>
            <p:ph type="title" hasCustomPrompt="1"/>
          </p:nvPr>
        </p:nvSpPr>
        <p:spPr>
          <a:xfrm>
            <a:off x="217435" y="171450"/>
            <a:ext cx="7726415" cy="1079358"/>
          </a:xfrm>
        </p:spPr>
        <p:txBody>
          <a:bodyPr/>
          <a:lstStyle>
            <a:lvl1pPr algn="l">
              <a:defRPr/>
            </a:lvl1pPr>
          </a:lstStyle>
          <a:p>
            <a:r>
              <a:rPr lang="en-US" dirty="0"/>
              <a:t>Click to edit master title style</a:t>
            </a:r>
          </a:p>
        </p:txBody>
      </p:sp>
      <p:sp>
        <p:nvSpPr>
          <p:cNvPr id="13" name="Text Placeholder 6">
            <a:extLst>
              <a:ext uri="{FF2B5EF4-FFF2-40B4-BE49-F238E27FC236}">
                <a16:creationId xmlns:a16="http://schemas.microsoft.com/office/drawing/2014/main" id="{1E0169DE-CDAB-27B1-45DD-C580DC02FE00}"/>
              </a:ext>
            </a:extLst>
          </p:cNvPr>
          <p:cNvSpPr>
            <a:spLocks noGrp="1"/>
          </p:cNvSpPr>
          <p:nvPr>
            <p:ph type="body" sz="quarter" idx="13" hasCustomPrompt="1"/>
          </p:nvPr>
        </p:nvSpPr>
        <p:spPr>
          <a:xfrm>
            <a:off x="217435" y="1184133"/>
            <a:ext cx="7726415" cy="701817"/>
          </a:xfrm>
        </p:spPr>
        <p:txBody>
          <a:bodyPr>
            <a:normAutofit/>
          </a:bodyPr>
          <a:lstStyle>
            <a:lvl1pPr marL="0" indent="0" algn="l">
              <a:lnSpc>
                <a:spcPct val="100000"/>
              </a:lnSpc>
              <a:spcBef>
                <a:spcPts val="0"/>
              </a:spcBef>
              <a:buNone/>
              <a:defRPr sz="900">
                <a:solidFill>
                  <a:schemeClr val="tx2">
                    <a:lumMod val="50000"/>
                    <a:lumOff val="50000"/>
                  </a:schemeClr>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0256863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6D072C90-54C6-4242-AB05-938EC59E96DB}"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9" name="Picture Placeholder 8">
            <a:extLst>
              <a:ext uri="{FF2B5EF4-FFF2-40B4-BE49-F238E27FC236}">
                <a16:creationId xmlns:a16="http://schemas.microsoft.com/office/drawing/2014/main" id="{EEC1FB25-46C2-9977-70EE-3BD59AC59F44}"/>
              </a:ext>
            </a:extLst>
          </p:cNvPr>
          <p:cNvSpPr>
            <a:spLocks noGrp="1"/>
          </p:cNvSpPr>
          <p:nvPr>
            <p:ph type="pic" sz="quarter" idx="14"/>
          </p:nvPr>
        </p:nvSpPr>
        <p:spPr>
          <a:xfrm>
            <a:off x="8969188" y="0"/>
            <a:ext cx="3222812" cy="6858000"/>
          </a:xfrm>
          <a:custGeom>
            <a:avLst/>
            <a:gdLst>
              <a:gd name="connsiteX0" fmla="*/ 0 w 3222812"/>
              <a:gd name="connsiteY0" fmla="*/ 0 h 6858000"/>
              <a:gd name="connsiteX1" fmla="*/ 3222812 w 3222812"/>
              <a:gd name="connsiteY1" fmla="*/ 0 h 6858000"/>
              <a:gd name="connsiteX2" fmla="*/ 3222812 w 3222812"/>
              <a:gd name="connsiteY2" fmla="*/ 6858000 h 6858000"/>
              <a:gd name="connsiteX3" fmla="*/ 0 w 322281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222812" h="6858000">
                <a:moveTo>
                  <a:pt x="0" y="0"/>
                </a:moveTo>
                <a:lnTo>
                  <a:pt x="3222812" y="0"/>
                </a:lnTo>
                <a:lnTo>
                  <a:pt x="3222812" y="6858000"/>
                </a:lnTo>
                <a:lnTo>
                  <a:pt x="0" y="6858000"/>
                </a:lnTo>
                <a:close/>
              </a:path>
            </a:pathLst>
          </a:custGeom>
        </p:spPr>
        <p:txBody>
          <a:bodyPr wrap="square">
            <a:noAutofit/>
          </a:bodyPr>
          <a:lstStyle/>
          <a:p>
            <a:endParaRPr lang="en-US"/>
          </a:p>
        </p:txBody>
      </p:sp>
      <p:sp>
        <p:nvSpPr>
          <p:cNvPr id="11" name="Title 1">
            <a:extLst>
              <a:ext uri="{FF2B5EF4-FFF2-40B4-BE49-F238E27FC236}">
                <a16:creationId xmlns:a16="http://schemas.microsoft.com/office/drawing/2014/main" id="{0D914A85-2AFC-348E-D32E-3FE605ABFE2F}"/>
              </a:ext>
            </a:extLst>
          </p:cNvPr>
          <p:cNvSpPr>
            <a:spLocks noGrp="1"/>
          </p:cNvSpPr>
          <p:nvPr>
            <p:ph type="title" hasCustomPrompt="1"/>
          </p:nvPr>
        </p:nvSpPr>
        <p:spPr>
          <a:xfrm>
            <a:off x="190501" y="2537886"/>
            <a:ext cx="3714750" cy="1322772"/>
          </a:xfrm>
        </p:spPr>
        <p:txBody>
          <a:bodyPr/>
          <a:lstStyle>
            <a:lvl1pPr algn="l">
              <a:defRPr/>
            </a:lvl1pPr>
          </a:lstStyle>
          <a:p>
            <a:r>
              <a:rPr lang="en-US" dirty="0"/>
              <a:t>Click to edit master title style</a:t>
            </a:r>
          </a:p>
        </p:txBody>
      </p:sp>
      <p:sp>
        <p:nvSpPr>
          <p:cNvPr id="12" name="Text Placeholder 6">
            <a:extLst>
              <a:ext uri="{FF2B5EF4-FFF2-40B4-BE49-F238E27FC236}">
                <a16:creationId xmlns:a16="http://schemas.microsoft.com/office/drawing/2014/main" id="{C701174C-D14F-93EC-86D7-8463FFF063C9}"/>
              </a:ext>
            </a:extLst>
          </p:cNvPr>
          <p:cNvSpPr>
            <a:spLocks noGrp="1"/>
          </p:cNvSpPr>
          <p:nvPr>
            <p:ph type="body" sz="quarter" idx="13" hasCustomPrompt="1"/>
          </p:nvPr>
        </p:nvSpPr>
        <p:spPr>
          <a:xfrm>
            <a:off x="190501" y="3870183"/>
            <a:ext cx="3714750" cy="780956"/>
          </a:xfrm>
        </p:spPr>
        <p:txBody>
          <a:bodyPr>
            <a:normAutofit/>
          </a:bodyPr>
          <a:lstStyle>
            <a:lvl1pPr marL="0" indent="0" algn="l">
              <a:lnSpc>
                <a:spcPct val="100000"/>
              </a:lnSpc>
              <a:spcBef>
                <a:spcPts val="0"/>
              </a:spcBef>
              <a:buNone/>
              <a:defRPr sz="900">
                <a:solidFill>
                  <a:schemeClr val="tx2">
                    <a:lumMod val="50000"/>
                    <a:lumOff val="50000"/>
                  </a:schemeClr>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5380553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6D072C90-54C6-4242-AB05-938EC59E96DB}"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8" name="Picture Placeholder 7">
            <a:extLst>
              <a:ext uri="{FF2B5EF4-FFF2-40B4-BE49-F238E27FC236}">
                <a16:creationId xmlns:a16="http://schemas.microsoft.com/office/drawing/2014/main" id="{3414C130-A36E-E041-4D18-84E5C305B35D}"/>
              </a:ext>
            </a:extLst>
          </p:cNvPr>
          <p:cNvSpPr>
            <a:spLocks noGrp="1"/>
          </p:cNvSpPr>
          <p:nvPr>
            <p:ph type="pic" sz="quarter" idx="14"/>
          </p:nvPr>
        </p:nvSpPr>
        <p:spPr>
          <a:xfrm>
            <a:off x="-2" y="0"/>
            <a:ext cx="3164545" cy="6349462"/>
          </a:xfrm>
          <a:custGeom>
            <a:avLst/>
            <a:gdLst>
              <a:gd name="connsiteX0" fmla="*/ 0 w 3164545"/>
              <a:gd name="connsiteY0" fmla="*/ 0 h 6349462"/>
              <a:gd name="connsiteX1" fmla="*/ 3164545 w 3164545"/>
              <a:gd name="connsiteY1" fmla="*/ 0 h 6349462"/>
              <a:gd name="connsiteX2" fmla="*/ 3164545 w 3164545"/>
              <a:gd name="connsiteY2" fmla="*/ 6349462 h 6349462"/>
              <a:gd name="connsiteX3" fmla="*/ 0 w 3164545"/>
              <a:gd name="connsiteY3" fmla="*/ 6349462 h 6349462"/>
            </a:gdLst>
            <a:ahLst/>
            <a:cxnLst>
              <a:cxn ang="0">
                <a:pos x="connsiteX0" y="connsiteY0"/>
              </a:cxn>
              <a:cxn ang="0">
                <a:pos x="connsiteX1" y="connsiteY1"/>
              </a:cxn>
              <a:cxn ang="0">
                <a:pos x="connsiteX2" y="connsiteY2"/>
              </a:cxn>
              <a:cxn ang="0">
                <a:pos x="connsiteX3" y="connsiteY3"/>
              </a:cxn>
            </a:cxnLst>
            <a:rect l="l" t="t" r="r" b="b"/>
            <a:pathLst>
              <a:path w="3164545" h="6349462">
                <a:moveTo>
                  <a:pt x="0" y="0"/>
                </a:moveTo>
                <a:lnTo>
                  <a:pt x="3164545" y="0"/>
                </a:lnTo>
                <a:lnTo>
                  <a:pt x="3164545" y="6349462"/>
                </a:lnTo>
                <a:lnTo>
                  <a:pt x="0" y="6349462"/>
                </a:lnTo>
                <a:close/>
              </a:path>
            </a:pathLst>
          </a:custGeom>
        </p:spPr>
        <p:txBody>
          <a:bodyPr wrap="square">
            <a:noAutofit/>
          </a:bodyPr>
          <a:lstStyle/>
          <a:p>
            <a:endParaRPr lang="en-US"/>
          </a:p>
        </p:txBody>
      </p:sp>
      <p:sp>
        <p:nvSpPr>
          <p:cNvPr id="10" name="Title 1">
            <a:extLst>
              <a:ext uri="{FF2B5EF4-FFF2-40B4-BE49-F238E27FC236}">
                <a16:creationId xmlns:a16="http://schemas.microsoft.com/office/drawing/2014/main" id="{D4A90702-C6DA-5CB3-BEDC-7B0BD9D3F758}"/>
              </a:ext>
            </a:extLst>
          </p:cNvPr>
          <p:cNvSpPr>
            <a:spLocks noGrp="1"/>
          </p:cNvSpPr>
          <p:nvPr>
            <p:ph type="title" hasCustomPrompt="1"/>
          </p:nvPr>
        </p:nvSpPr>
        <p:spPr>
          <a:xfrm>
            <a:off x="3532135" y="171450"/>
            <a:ext cx="8469365" cy="1079358"/>
          </a:xfrm>
        </p:spPr>
        <p:txBody>
          <a:bodyPr/>
          <a:lstStyle>
            <a:lvl1pPr algn="l">
              <a:defRPr/>
            </a:lvl1pPr>
          </a:lstStyle>
          <a:p>
            <a:r>
              <a:rPr lang="en-US" dirty="0"/>
              <a:t>Click to edit master title style</a:t>
            </a:r>
          </a:p>
        </p:txBody>
      </p:sp>
      <p:sp>
        <p:nvSpPr>
          <p:cNvPr id="13" name="Text Placeholder 6">
            <a:extLst>
              <a:ext uri="{FF2B5EF4-FFF2-40B4-BE49-F238E27FC236}">
                <a16:creationId xmlns:a16="http://schemas.microsoft.com/office/drawing/2014/main" id="{53F8688B-931C-1BBD-9157-E24BC13ECC59}"/>
              </a:ext>
            </a:extLst>
          </p:cNvPr>
          <p:cNvSpPr>
            <a:spLocks noGrp="1"/>
          </p:cNvSpPr>
          <p:nvPr>
            <p:ph type="body" sz="quarter" idx="13" hasCustomPrompt="1"/>
          </p:nvPr>
        </p:nvSpPr>
        <p:spPr>
          <a:xfrm>
            <a:off x="3532135" y="1184133"/>
            <a:ext cx="8469365" cy="701817"/>
          </a:xfrm>
        </p:spPr>
        <p:txBody>
          <a:bodyPr>
            <a:normAutofit/>
          </a:bodyPr>
          <a:lstStyle>
            <a:lvl1pPr marL="0" indent="0" algn="l">
              <a:lnSpc>
                <a:spcPct val="100000"/>
              </a:lnSpc>
              <a:spcBef>
                <a:spcPts val="0"/>
              </a:spcBef>
              <a:buNone/>
              <a:defRPr sz="900">
                <a:solidFill>
                  <a:schemeClr val="tx2">
                    <a:lumMod val="50000"/>
                    <a:lumOff val="50000"/>
                  </a:schemeClr>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457847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5E7C6-E9EA-4FAF-889D-73F1C1CB93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9F82CE-CB1B-4C72-875C-A95BA40A89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61EB8F-DF3A-4044-AAA4-ED87745B9EAA}"/>
              </a:ext>
            </a:extLst>
          </p:cNvPr>
          <p:cNvSpPr>
            <a:spLocks noGrp="1"/>
          </p:cNvSpPr>
          <p:nvPr>
            <p:ph type="dt" sz="half" idx="10"/>
          </p:nvPr>
        </p:nvSpPr>
        <p:spPr/>
        <p:txBody>
          <a:bodyPr/>
          <a:lstStyle/>
          <a:p>
            <a:fld id="{937F3C44-16FC-4B29-BAB1-CDD74043DF71}" type="datetime1">
              <a:rPr lang="en-US" smtClean="0"/>
              <a:t>12/8/24</a:t>
            </a:fld>
            <a:endParaRPr lang="en-US"/>
          </a:p>
        </p:txBody>
      </p:sp>
      <p:sp>
        <p:nvSpPr>
          <p:cNvPr id="5" name="Footer Placeholder 4">
            <a:extLst>
              <a:ext uri="{FF2B5EF4-FFF2-40B4-BE49-F238E27FC236}">
                <a16:creationId xmlns:a16="http://schemas.microsoft.com/office/drawing/2014/main" id="{EDF4775D-BCDF-4739-8050-F8CC83226A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52788-3DC6-47BD-ADC9-CA0B90C652E1}"/>
              </a:ext>
            </a:extLst>
          </p:cNvPr>
          <p:cNvSpPr>
            <a:spLocks noGrp="1"/>
          </p:cNvSpPr>
          <p:nvPr>
            <p:ph type="sldNum" sz="quarter" idx="12"/>
          </p:nvPr>
        </p:nvSpPr>
        <p:spPr/>
        <p:txBody>
          <a:bodyPr/>
          <a:lstStyle/>
          <a:p>
            <a:fld id="{C83511D6-7947-48BF-B87B-28E846A6EF3C}" type="slidenum">
              <a:rPr lang="en-US" smtClean="0"/>
              <a:t>‹#›</a:t>
            </a:fld>
            <a:endParaRPr lang="en-US"/>
          </a:p>
        </p:txBody>
      </p:sp>
    </p:spTree>
    <p:extLst>
      <p:ext uri="{BB962C8B-B14F-4D97-AF65-F5344CB8AC3E}">
        <p14:creationId xmlns:p14="http://schemas.microsoft.com/office/powerpoint/2010/main" val="6299696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6D072C90-54C6-4242-AB05-938EC59E96DB}"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10" name="Title 1">
            <a:extLst>
              <a:ext uri="{FF2B5EF4-FFF2-40B4-BE49-F238E27FC236}">
                <a16:creationId xmlns:a16="http://schemas.microsoft.com/office/drawing/2014/main" id="{D4A90702-C6DA-5CB3-BEDC-7B0BD9D3F758}"/>
              </a:ext>
            </a:extLst>
          </p:cNvPr>
          <p:cNvSpPr>
            <a:spLocks noGrp="1"/>
          </p:cNvSpPr>
          <p:nvPr>
            <p:ph type="title" hasCustomPrompt="1"/>
          </p:nvPr>
        </p:nvSpPr>
        <p:spPr>
          <a:xfrm>
            <a:off x="1640510" y="895350"/>
            <a:ext cx="10360990" cy="1046538"/>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11912938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6D072C90-54C6-4242-AB05-938EC59E96DB}"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8" name="Picture Placeholder 7">
            <a:extLst>
              <a:ext uri="{FF2B5EF4-FFF2-40B4-BE49-F238E27FC236}">
                <a16:creationId xmlns:a16="http://schemas.microsoft.com/office/drawing/2014/main" id="{33DBAFB8-26AF-FDC2-780F-6D92B49E192B}"/>
              </a:ext>
            </a:extLst>
          </p:cNvPr>
          <p:cNvSpPr>
            <a:spLocks noGrp="1"/>
          </p:cNvSpPr>
          <p:nvPr>
            <p:ph type="pic" sz="quarter" idx="13"/>
          </p:nvPr>
        </p:nvSpPr>
        <p:spPr>
          <a:xfrm>
            <a:off x="0" y="685800"/>
            <a:ext cx="12192000" cy="5486400"/>
          </a:xfrm>
          <a:custGeom>
            <a:avLst/>
            <a:gdLst>
              <a:gd name="connsiteX0" fmla="*/ 0 w 12192000"/>
              <a:gd name="connsiteY0" fmla="*/ 0 h 5486400"/>
              <a:gd name="connsiteX1" fmla="*/ 12192000 w 12192000"/>
              <a:gd name="connsiteY1" fmla="*/ 0 h 5486400"/>
              <a:gd name="connsiteX2" fmla="*/ 12192000 w 12192000"/>
              <a:gd name="connsiteY2" fmla="*/ 5486400 h 5486400"/>
              <a:gd name="connsiteX3" fmla="*/ 0 w 12192000"/>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12192000" h="5486400">
                <a:moveTo>
                  <a:pt x="0" y="0"/>
                </a:moveTo>
                <a:lnTo>
                  <a:pt x="12192000" y="0"/>
                </a:lnTo>
                <a:lnTo>
                  <a:pt x="12192000" y="5486400"/>
                </a:lnTo>
                <a:lnTo>
                  <a:pt x="0" y="5486400"/>
                </a:lnTo>
                <a:close/>
              </a:path>
            </a:pathLst>
          </a:custGeom>
        </p:spPr>
        <p:txBody>
          <a:bodyPr wrap="square">
            <a:noAutofit/>
          </a:bodyPr>
          <a:lstStyle/>
          <a:p>
            <a:endParaRPr lang="en-US"/>
          </a:p>
        </p:txBody>
      </p:sp>
      <p:sp>
        <p:nvSpPr>
          <p:cNvPr id="10" name="Title 1">
            <a:extLst>
              <a:ext uri="{FF2B5EF4-FFF2-40B4-BE49-F238E27FC236}">
                <a16:creationId xmlns:a16="http://schemas.microsoft.com/office/drawing/2014/main" id="{D4A90702-C6DA-5CB3-BEDC-7B0BD9D3F758}"/>
              </a:ext>
            </a:extLst>
          </p:cNvPr>
          <p:cNvSpPr>
            <a:spLocks noGrp="1"/>
          </p:cNvSpPr>
          <p:nvPr>
            <p:ph type="title" hasCustomPrompt="1"/>
          </p:nvPr>
        </p:nvSpPr>
        <p:spPr>
          <a:xfrm>
            <a:off x="3853913" y="506155"/>
            <a:ext cx="4484176" cy="1789488"/>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34119540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6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8FADD10C-3D38-4CC8-9B76-AAC17D1078F2}"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10" name="Title 1">
            <a:extLst>
              <a:ext uri="{FF2B5EF4-FFF2-40B4-BE49-F238E27FC236}">
                <a16:creationId xmlns:a16="http://schemas.microsoft.com/office/drawing/2014/main" id="{E9C085F0-73A2-481E-2624-8188497E5FDF}"/>
              </a:ext>
            </a:extLst>
          </p:cNvPr>
          <p:cNvSpPr>
            <a:spLocks noGrp="1"/>
          </p:cNvSpPr>
          <p:nvPr>
            <p:ph type="title" hasCustomPrompt="1"/>
          </p:nvPr>
        </p:nvSpPr>
        <p:spPr>
          <a:xfrm>
            <a:off x="188976" y="333028"/>
            <a:ext cx="11814048" cy="526414"/>
          </a:xfrm>
        </p:spPr>
        <p:txBody>
          <a:bodyPr/>
          <a:lstStyle>
            <a:lvl1pPr algn="ctr">
              <a:defRPr/>
            </a:lvl1pPr>
          </a:lstStyle>
          <a:p>
            <a:r>
              <a:rPr lang="en-US" dirty="0"/>
              <a:t>Click to edit master title style</a:t>
            </a:r>
          </a:p>
        </p:txBody>
      </p:sp>
      <p:sp>
        <p:nvSpPr>
          <p:cNvPr id="8" name="Picture Placeholder 7">
            <a:extLst>
              <a:ext uri="{FF2B5EF4-FFF2-40B4-BE49-F238E27FC236}">
                <a16:creationId xmlns:a16="http://schemas.microsoft.com/office/drawing/2014/main" id="{FBD094BB-CAF5-FD0E-33ED-C695FCF94776}"/>
              </a:ext>
            </a:extLst>
          </p:cNvPr>
          <p:cNvSpPr>
            <a:spLocks noGrp="1"/>
          </p:cNvSpPr>
          <p:nvPr>
            <p:ph type="pic" sz="quarter" idx="14"/>
          </p:nvPr>
        </p:nvSpPr>
        <p:spPr>
          <a:xfrm>
            <a:off x="7852484" y="3789572"/>
            <a:ext cx="4339516" cy="2499121"/>
          </a:xfrm>
          <a:custGeom>
            <a:avLst/>
            <a:gdLst>
              <a:gd name="connsiteX0" fmla="*/ 0 w 4339516"/>
              <a:gd name="connsiteY0" fmla="*/ 0 h 2499121"/>
              <a:gd name="connsiteX1" fmla="*/ 4339516 w 4339516"/>
              <a:gd name="connsiteY1" fmla="*/ 0 h 2499121"/>
              <a:gd name="connsiteX2" fmla="*/ 4339516 w 4339516"/>
              <a:gd name="connsiteY2" fmla="*/ 2499121 h 2499121"/>
              <a:gd name="connsiteX3" fmla="*/ 0 w 4339516"/>
              <a:gd name="connsiteY3" fmla="*/ 2499121 h 2499121"/>
            </a:gdLst>
            <a:ahLst/>
            <a:cxnLst>
              <a:cxn ang="0">
                <a:pos x="connsiteX0" y="connsiteY0"/>
              </a:cxn>
              <a:cxn ang="0">
                <a:pos x="connsiteX1" y="connsiteY1"/>
              </a:cxn>
              <a:cxn ang="0">
                <a:pos x="connsiteX2" y="connsiteY2"/>
              </a:cxn>
              <a:cxn ang="0">
                <a:pos x="connsiteX3" y="connsiteY3"/>
              </a:cxn>
            </a:cxnLst>
            <a:rect l="l" t="t" r="r" b="b"/>
            <a:pathLst>
              <a:path w="4339516" h="2499121">
                <a:moveTo>
                  <a:pt x="0" y="0"/>
                </a:moveTo>
                <a:lnTo>
                  <a:pt x="4339516" y="0"/>
                </a:lnTo>
                <a:lnTo>
                  <a:pt x="4339516" y="2499121"/>
                </a:lnTo>
                <a:lnTo>
                  <a:pt x="0" y="2499121"/>
                </a:lnTo>
                <a:close/>
              </a:path>
            </a:pathLst>
          </a:custGeom>
        </p:spPr>
        <p:txBody>
          <a:bodyPr wrap="square">
            <a:noAutofit/>
          </a:bodyPr>
          <a:lstStyle/>
          <a:p>
            <a:endParaRPr lang="en-US"/>
          </a:p>
        </p:txBody>
      </p:sp>
    </p:spTree>
    <p:extLst>
      <p:ext uri="{BB962C8B-B14F-4D97-AF65-F5344CB8AC3E}">
        <p14:creationId xmlns:p14="http://schemas.microsoft.com/office/powerpoint/2010/main" val="12635877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7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8FADD10C-3D38-4CC8-9B76-AAC17D1078F2}"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9" name="Picture Placeholder 8">
            <a:extLst>
              <a:ext uri="{FF2B5EF4-FFF2-40B4-BE49-F238E27FC236}">
                <a16:creationId xmlns:a16="http://schemas.microsoft.com/office/drawing/2014/main" id="{A5361114-DE6F-2BB4-ABBC-AE423736519F}"/>
              </a:ext>
            </a:extLst>
          </p:cNvPr>
          <p:cNvSpPr>
            <a:spLocks noGrp="1"/>
          </p:cNvSpPr>
          <p:nvPr>
            <p:ph type="pic" sz="quarter" idx="13"/>
          </p:nvPr>
        </p:nvSpPr>
        <p:spPr>
          <a:xfrm>
            <a:off x="0" y="1433595"/>
            <a:ext cx="12192000" cy="4889550"/>
          </a:xfrm>
          <a:custGeom>
            <a:avLst/>
            <a:gdLst>
              <a:gd name="connsiteX0" fmla="*/ 0 w 12192000"/>
              <a:gd name="connsiteY0" fmla="*/ 0 h 4889550"/>
              <a:gd name="connsiteX1" fmla="*/ 12192000 w 12192000"/>
              <a:gd name="connsiteY1" fmla="*/ 0 h 4889550"/>
              <a:gd name="connsiteX2" fmla="*/ 12192000 w 12192000"/>
              <a:gd name="connsiteY2" fmla="*/ 4889550 h 4889550"/>
              <a:gd name="connsiteX3" fmla="*/ 0 w 12192000"/>
              <a:gd name="connsiteY3" fmla="*/ 4889550 h 4889550"/>
            </a:gdLst>
            <a:ahLst/>
            <a:cxnLst>
              <a:cxn ang="0">
                <a:pos x="connsiteX0" y="connsiteY0"/>
              </a:cxn>
              <a:cxn ang="0">
                <a:pos x="connsiteX1" y="connsiteY1"/>
              </a:cxn>
              <a:cxn ang="0">
                <a:pos x="connsiteX2" y="connsiteY2"/>
              </a:cxn>
              <a:cxn ang="0">
                <a:pos x="connsiteX3" y="connsiteY3"/>
              </a:cxn>
            </a:cxnLst>
            <a:rect l="l" t="t" r="r" b="b"/>
            <a:pathLst>
              <a:path w="12192000" h="4889550">
                <a:moveTo>
                  <a:pt x="0" y="0"/>
                </a:moveTo>
                <a:lnTo>
                  <a:pt x="12192000" y="0"/>
                </a:lnTo>
                <a:lnTo>
                  <a:pt x="12192000" y="4889550"/>
                </a:lnTo>
                <a:lnTo>
                  <a:pt x="0" y="4889550"/>
                </a:lnTo>
                <a:close/>
              </a:path>
            </a:pathLst>
          </a:custGeom>
        </p:spPr>
        <p:txBody>
          <a:bodyPr wrap="square">
            <a:noAutofit/>
          </a:bodyPr>
          <a:lstStyle/>
          <a:p>
            <a:endParaRPr lang="en-US"/>
          </a:p>
        </p:txBody>
      </p:sp>
      <p:sp>
        <p:nvSpPr>
          <p:cNvPr id="11" name="Title 1">
            <a:extLst>
              <a:ext uri="{FF2B5EF4-FFF2-40B4-BE49-F238E27FC236}">
                <a16:creationId xmlns:a16="http://schemas.microsoft.com/office/drawing/2014/main" id="{09A57FB2-9084-8797-A034-EE8E6632DFDA}"/>
              </a:ext>
            </a:extLst>
          </p:cNvPr>
          <p:cNvSpPr>
            <a:spLocks noGrp="1"/>
          </p:cNvSpPr>
          <p:nvPr>
            <p:ph type="title" hasCustomPrompt="1"/>
          </p:nvPr>
        </p:nvSpPr>
        <p:spPr>
          <a:xfrm>
            <a:off x="188976" y="178258"/>
            <a:ext cx="11814048" cy="1077080"/>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32289374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8FADD10C-3D38-4CC8-9B76-AAC17D1078F2}"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11" name="Title 1">
            <a:extLst>
              <a:ext uri="{FF2B5EF4-FFF2-40B4-BE49-F238E27FC236}">
                <a16:creationId xmlns:a16="http://schemas.microsoft.com/office/drawing/2014/main" id="{09A57FB2-9084-8797-A034-EE8E6632DFDA}"/>
              </a:ext>
            </a:extLst>
          </p:cNvPr>
          <p:cNvSpPr>
            <a:spLocks noGrp="1"/>
          </p:cNvSpPr>
          <p:nvPr>
            <p:ph type="title" hasCustomPrompt="1"/>
          </p:nvPr>
        </p:nvSpPr>
        <p:spPr>
          <a:xfrm rot="16200000" flipH="1">
            <a:off x="2367325" y="2672126"/>
            <a:ext cx="5486402" cy="1513750"/>
          </a:xfrm>
        </p:spPr>
        <p:txBody>
          <a:bodyPr/>
          <a:lstStyle>
            <a:lvl1pPr algn="ctr">
              <a:defRPr/>
            </a:lvl1pPr>
          </a:lstStyle>
          <a:p>
            <a:r>
              <a:rPr lang="en-US" dirty="0"/>
              <a:t>Click to edit master title style</a:t>
            </a:r>
          </a:p>
        </p:txBody>
      </p:sp>
      <p:sp>
        <p:nvSpPr>
          <p:cNvPr id="8" name="Picture Placeholder 7">
            <a:extLst>
              <a:ext uri="{FF2B5EF4-FFF2-40B4-BE49-F238E27FC236}">
                <a16:creationId xmlns:a16="http://schemas.microsoft.com/office/drawing/2014/main" id="{B2000ED4-7EA9-E02E-5D25-B68E33A7748C}"/>
              </a:ext>
            </a:extLst>
          </p:cNvPr>
          <p:cNvSpPr>
            <a:spLocks noGrp="1"/>
          </p:cNvSpPr>
          <p:nvPr>
            <p:ph type="pic" sz="quarter" idx="13"/>
          </p:nvPr>
        </p:nvSpPr>
        <p:spPr>
          <a:xfrm>
            <a:off x="-1" y="973645"/>
            <a:ext cx="6122558" cy="4910710"/>
          </a:xfrm>
          <a:custGeom>
            <a:avLst/>
            <a:gdLst>
              <a:gd name="connsiteX0" fmla="*/ 0 w 6122558"/>
              <a:gd name="connsiteY0" fmla="*/ 0 h 4910710"/>
              <a:gd name="connsiteX1" fmla="*/ 6122558 w 6122558"/>
              <a:gd name="connsiteY1" fmla="*/ 0 h 4910710"/>
              <a:gd name="connsiteX2" fmla="*/ 6122558 w 6122558"/>
              <a:gd name="connsiteY2" fmla="*/ 4910710 h 4910710"/>
              <a:gd name="connsiteX3" fmla="*/ 0 w 6122558"/>
              <a:gd name="connsiteY3" fmla="*/ 4910710 h 4910710"/>
            </a:gdLst>
            <a:ahLst/>
            <a:cxnLst>
              <a:cxn ang="0">
                <a:pos x="connsiteX0" y="connsiteY0"/>
              </a:cxn>
              <a:cxn ang="0">
                <a:pos x="connsiteX1" y="connsiteY1"/>
              </a:cxn>
              <a:cxn ang="0">
                <a:pos x="connsiteX2" y="connsiteY2"/>
              </a:cxn>
              <a:cxn ang="0">
                <a:pos x="connsiteX3" y="connsiteY3"/>
              </a:cxn>
            </a:cxnLst>
            <a:rect l="l" t="t" r="r" b="b"/>
            <a:pathLst>
              <a:path w="6122558" h="4910710">
                <a:moveTo>
                  <a:pt x="0" y="0"/>
                </a:moveTo>
                <a:lnTo>
                  <a:pt x="6122558" y="0"/>
                </a:lnTo>
                <a:lnTo>
                  <a:pt x="6122558" y="4910710"/>
                </a:lnTo>
                <a:lnTo>
                  <a:pt x="0" y="4910710"/>
                </a:lnTo>
                <a:close/>
              </a:path>
            </a:pathLst>
          </a:custGeom>
        </p:spPr>
        <p:txBody>
          <a:bodyPr wrap="square">
            <a:noAutofit/>
          </a:bodyPr>
          <a:lstStyle/>
          <a:p>
            <a:endParaRPr lang="en-US"/>
          </a:p>
        </p:txBody>
      </p:sp>
    </p:spTree>
    <p:extLst>
      <p:ext uri="{BB962C8B-B14F-4D97-AF65-F5344CB8AC3E}">
        <p14:creationId xmlns:p14="http://schemas.microsoft.com/office/powerpoint/2010/main" val="40639256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8FADD10C-3D38-4CC8-9B76-AAC17D1078F2}"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10" name="Title 1">
            <a:extLst>
              <a:ext uri="{FF2B5EF4-FFF2-40B4-BE49-F238E27FC236}">
                <a16:creationId xmlns:a16="http://schemas.microsoft.com/office/drawing/2014/main" id="{E9C085F0-73A2-481E-2624-8188497E5FDF}"/>
              </a:ext>
            </a:extLst>
          </p:cNvPr>
          <p:cNvSpPr>
            <a:spLocks noGrp="1"/>
          </p:cNvSpPr>
          <p:nvPr>
            <p:ph type="title" hasCustomPrompt="1"/>
          </p:nvPr>
        </p:nvSpPr>
        <p:spPr>
          <a:xfrm rot="16200000" flipH="1">
            <a:off x="-1538594" y="2864792"/>
            <a:ext cx="5486402" cy="1128416"/>
          </a:xfrm>
        </p:spPr>
        <p:txBody>
          <a:bodyPr/>
          <a:lstStyle>
            <a:lvl1pPr algn="ctr">
              <a:defRPr/>
            </a:lvl1pPr>
          </a:lstStyle>
          <a:p>
            <a:r>
              <a:rPr lang="en-US" dirty="0"/>
              <a:t>Click to edit master title style</a:t>
            </a:r>
          </a:p>
        </p:txBody>
      </p:sp>
      <p:sp>
        <p:nvSpPr>
          <p:cNvPr id="12" name="Picture Placeholder 11">
            <a:extLst>
              <a:ext uri="{FF2B5EF4-FFF2-40B4-BE49-F238E27FC236}">
                <a16:creationId xmlns:a16="http://schemas.microsoft.com/office/drawing/2014/main" id="{70EF34C9-3C19-65ED-D099-8963B1F660E7}"/>
              </a:ext>
            </a:extLst>
          </p:cNvPr>
          <p:cNvSpPr>
            <a:spLocks noGrp="1"/>
          </p:cNvSpPr>
          <p:nvPr>
            <p:ph type="pic" sz="quarter" idx="13"/>
          </p:nvPr>
        </p:nvSpPr>
        <p:spPr>
          <a:xfrm>
            <a:off x="2905207" y="822737"/>
            <a:ext cx="2353784" cy="3107912"/>
          </a:xfrm>
          <a:custGeom>
            <a:avLst/>
            <a:gdLst>
              <a:gd name="connsiteX0" fmla="*/ 0 w 2353784"/>
              <a:gd name="connsiteY0" fmla="*/ 0 h 3107912"/>
              <a:gd name="connsiteX1" fmla="*/ 2353784 w 2353784"/>
              <a:gd name="connsiteY1" fmla="*/ 0 h 3107912"/>
              <a:gd name="connsiteX2" fmla="*/ 2353784 w 2353784"/>
              <a:gd name="connsiteY2" fmla="*/ 3107912 h 3107912"/>
              <a:gd name="connsiteX3" fmla="*/ 0 w 2353784"/>
              <a:gd name="connsiteY3" fmla="*/ 3107912 h 3107912"/>
            </a:gdLst>
            <a:ahLst/>
            <a:cxnLst>
              <a:cxn ang="0">
                <a:pos x="connsiteX0" y="connsiteY0"/>
              </a:cxn>
              <a:cxn ang="0">
                <a:pos x="connsiteX1" y="connsiteY1"/>
              </a:cxn>
              <a:cxn ang="0">
                <a:pos x="connsiteX2" y="connsiteY2"/>
              </a:cxn>
              <a:cxn ang="0">
                <a:pos x="connsiteX3" y="connsiteY3"/>
              </a:cxn>
            </a:cxnLst>
            <a:rect l="l" t="t" r="r" b="b"/>
            <a:pathLst>
              <a:path w="2353784" h="3107912">
                <a:moveTo>
                  <a:pt x="0" y="0"/>
                </a:moveTo>
                <a:lnTo>
                  <a:pt x="2353784" y="0"/>
                </a:lnTo>
                <a:lnTo>
                  <a:pt x="2353784" y="3107912"/>
                </a:lnTo>
                <a:lnTo>
                  <a:pt x="0" y="3107912"/>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DF11BE7A-05DB-7964-73B0-F7F3219BECD2}"/>
              </a:ext>
            </a:extLst>
          </p:cNvPr>
          <p:cNvSpPr>
            <a:spLocks noGrp="1"/>
          </p:cNvSpPr>
          <p:nvPr>
            <p:ph type="pic" sz="quarter" idx="14"/>
          </p:nvPr>
        </p:nvSpPr>
        <p:spPr>
          <a:xfrm>
            <a:off x="6000805" y="822737"/>
            <a:ext cx="2353784" cy="3107912"/>
          </a:xfrm>
          <a:custGeom>
            <a:avLst/>
            <a:gdLst>
              <a:gd name="connsiteX0" fmla="*/ 0 w 2353784"/>
              <a:gd name="connsiteY0" fmla="*/ 0 h 3107912"/>
              <a:gd name="connsiteX1" fmla="*/ 2353784 w 2353784"/>
              <a:gd name="connsiteY1" fmla="*/ 0 h 3107912"/>
              <a:gd name="connsiteX2" fmla="*/ 2353784 w 2353784"/>
              <a:gd name="connsiteY2" fmla="*/ 3107912 h 3107912"/>
              <a:gd name="connsiteX3" fmla="*/ 0 w 2353784"/>
              <a:gd name="connsiteY3" fmla="*/ 3107912 h 3107912"/>
            </a:gdLst>
            <a:ahLst/>
            <a:cxnLst>
              <a:cxn ang="0">
                <a:pos x="connsiteX0" y="connsiteY0"/>
              </a:cxn>
              <a:cxn ang="0">
                <a:pos x="connsiteX1" y="connsiteY1"/>
              </a:cxn>
              <a:cxn ang="0">
                <a:pos x="connsiteX2" y="connsiteY2"/>
              </a:cxn>
              <a:cxn ang="0">
                <a:pos x="connsiteX3" y="connsiteY3"/>
              </a:cxn>
            </a:cxnLst>
            <a:rect l="l" t="t" r="r" b="b"/>
            <a:pathLst>
              <a:path w="2353784" h="3107912">
                <a:moveTo>
                  <a:pt x="0" y="0"/>
                </a:moveTo>
                <a:lnTo>
                  <a:pt x="2353784" y="0"/>
                </a:lnTo>
                <a:lnTo>
                  <a:pt x="2353784" y="3107912"/>
                </a:lnTo>
                <a:lnTo>
                  <a:pt x="0" y="3107912"/>
                </a:lnTo>
                <a:close/>
              </a:path>
            </a:pathLst>
          </a:custGeom>
        </p:spPr>
        <p:txBody>
          <a:bodyPr wrap="square">
            <a:noAutofit/>
          </a:bodyPr>
          <a:lstStyle/>
          <a:p>
            <a:endParaRPr lang="en-US"/>
          </a:p>
        </p:txBody>
      </p:sp>
      <p:sp>
        <p:nvSpPr>
          <p:cNvPr id="21" name="Picture Placeholder 20">
            <a:extLst>
              <a:ext uri="{FF2B5EF4-FFF2-40B4-BE49-F238E27FC236}">
                <a16:creationId xmlns:a16="http://schemas.microsoft.com/office/drawing/2014/main" id="{4545E9C5-8316-F5F5-EFF1-ED730A62AFF2}"/>
              </a:ext>
            </a:extLst>
          </p:cNvPr>
          <p:cNvSpPr>
            <a:spLocks noGrp="1"/>
          </p:cNvSpPr>
          <p:nvPr>
            <p:ph type="pic" sz="quarter" idx="15"/>
          </p:nvPr>
        </p:nvSpPr>
        <p:spPr>
          <a:xfrm>
            <a:off x="9096402" y="822737"/>
            <a:ext cx="2353784" cy="3107912"/>
          </a:xfrm>
          <a:custGeom>
            <a:avLst/>
            <a:gdLst>
              <a:gd name="connsiteX0" fmla="*/ 0 w 2353784"/>
              <a:gd name="connsiteY0" fmla="*/ 0 h 3107912"/>
              <a:gd name="connsiteX1" fmla="*/ 2353784 w 2353784"/>
              <a:gd name="connsiteY1" fmla="*/ 0 h 3107912"/>
              <a:gd name="connsiteX2" fmla="*/ 2353784 w 2353784"/>
              <a:gd name="connsiteY2" fmla="*/ 3107912 h 3107912"/>
              <a:gd name="connsiteX3" fmla="*/ 0 w 2353784"/>
              <a:gd name="connsiteY3" fmla="*/ 3107912 h 3107912"/>
            </a:gdLst>
            <a:ahLst/>
            <a:cxnLst>
              <a:cxn ang="0">
                <a:pos x="connsiteX0" y="connsiteY0"/>
              </a:cxn>
              <a:cxn ang="0">
                <a:pos x="connsiteX1" y="connsiteY1"/>
              </a:cxn>
              <a:cxn ang="0">
                <a:pos x="connsiteX2" y="connsiteY2"/>
              </a:cxn>
              <a:cxn ang="0">
                <a:pos x="connsiteX3" y="connsiteY3"/>
              </a:cxn>
            </a:cxnLst>
            <a:rect l="l" t="t" r="r" b="b"/>
            <a:pathLst>
              <a:path w="2353784" h="3107912">
                <a:moveTo>
                  <a:pt x="0" y="0"/>
                </a:moveTo>
                <a:lnTo>
                  <a:pt x="2353784" y="0"/>
                </a:lnTo>
                <a:lnTo>
                  <a:pt x="2353784" y="3107912"/>
                </a:lnTo>
                <a:lnTo>
                  <a:pt x="0" y="3107912"/>
                </a:lnTo>
                <a:close/>
              </a:path>
            </a:pathLst>
          </a:custGeom>
        </p:spPr>
        <p:txBody>
          <a:bodyPr wrap="square">
            <a:noAutofit/>
          </a:bodyPr>
          <a:lstStyle/>
          <a:p>
            <a:endParaRPr lang="en-US"/>
          </a:p>
        </p:txBody>
      </p:sp>
    </p:spTree>
    <p:extLst>
      <p:ext uri="{BB962C8B-B14F-4D97-AF65-F5344CB8AC3E}">
        <p14:creationId xmlns:p14="http://schemas.microsoft.com/office/powerpoint/2010/main" val="31092420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0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8FADD10C-3D38-4CC8-9B76-AAC17D1078F2}"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10" name="Title 1">
            <a:extLst>
              <a:ext uri="{FF2B5EF4-FFF2-40B4-BE49-F238E27FC236}">
                <a16:creationId xmlns:a16="http://schemas.microsoft.com/office/drawing/2014/main" id="{E9C085F0-73A2-481E-2624-8188497E5FDF}"/>
              </a:ext>
            </a:extLst>
          </p:cNvPr>
          <p:cNvSpPr>
            <a:spLocks noGrp="1"/>
          </p:cNvSpPr>
          <p:nvPr>
            <p:ph type="title" hasCustomPrompt="1"/>
          </p:nvPr>
        </p:nvSpPr>
        <p:spPr>
          <a:xfrm flipH="1">
            <a:off x="866630" y="176213"/>
            <a:ext cx="5419870" cy="2474416"/>
          </a:xfrm>
        </p:spPr>
        <p:txBody>
          <a:bodyPr/>
          <a:lstStyle>
            <a:lvl1pPr algn="ctr">
              <a:defRPr/>
            </a:lvl1pPr>
          </a:lstStyle>
          <a:p>
            <a:r>
              <a:rPr lang="en-US" dirty="0"/>
              <a:t>Click to edit master title style</a:t>
            </a:r>
          </a:p>
        </p:txBody>
      </p:sp>
      <p:sp>
        <p:nvSpPr>
          <p:cNvPr id="8" name="Picture Placeholder 7">
            <a:extLst>
              <a:ext uri="{FF2B5EF4-FFF2-40B4-BE49-F238E27FC236}">
                <a16:creationId xmlns:a16="http://schemas.microsoft.com/office/drawing/2014/main" id="{B793948D-A8AB-2357-F35B-45CAE3084A4F}"/>
              </a:ext>
            </a:extLst>
          </p:cNvPr>
          <p:cNvSpPr>
            <a:spLocks noGrp="1"/>
          </p:cNvSpPr>
          <p:nvPr>
            <p:ph type="pic" sz="quarter" idx="13"/>
          </p:nvPr>
        </p:nvSpPr>
        <p:spPr>
          <a:xfrm>
            <a:off x="488349" y="2826842"/>
            <a:ext cx="6176432" cy="3854945"/>
          </a:xfrm>
          <a:custGeom>
            <a:avLst/>
            <a:gdLst>
              <a:gd name="connsiteX0" fmla="*/ 0 w 6176432"/>
              <a:gd name="connsiteY0" fmla="*/ 0 h 3854945"/>
              <a:gd name="connsiteX1" fmla="*/ 6176432 w 6176432"/>
              <a:gd name="connsiteY1" fmla="*/ 0 h 3854945"/>
              <a:gd name="connsiteX2" fmla="*/ 6176432 w 6176432"/>
              <a:gd name="connsiteY2" fmla="*/ 3854945 h 3854945"/>
              <a:gd name="connsiteX3" fmla="*/ 0 w 6176432"/>
              <a:gd name="connsiteY3" fmla="*/ 3854945 h 3854945"/>
            </a:gdLst>
            <a:ahLst/>
            <a:cxnLst>
              <a:cxn ang="0">
                <a:pos x="connsiteX0" y="connsiteY0"/>
              </a:cxn>
              <a:cxn ang="0">
                <a:pos x="connsiteX1" y="connsiteY1"/>
              </a:cxn>
              <a:cxn ang="0">
                <a:pos x="connsiteX2" y="connsiteY2"/>
              </a:cxn>
              <a:cxn ang="0">
                <a:pos x="connsiteX3" y="connsiteY3"/>
              </a:cxn>
            </a:cxnLst>
            <a:rect l="l" t="t" r="r" b="b"/>
            <a:pathLst>
              <a:path w="6176432" h="3854945">
                <a:moveTo>
                  <a:pt x="0" y="0"/>
                </a:moveTo>
                <a:lnTo>
                  <a:pt x="6176432" y="0"/>
                </a:lnTo>
                <a:lnTo>
                  <a:pt x="6176432" y="3854945"/>
                </a:lnTo>
                <a:lnTo>
                  <a:pt x="0" y="3854945"/>
                </a:lnTo>
                <a:close/>
              </a:path>
            </a:pathLst>
          </a:custGeom>
        </p:spPr>
        <p:txBody>
          <a:bodyPr wrap="square">
            <a:noAutofit/>
          </a:bodyPr>
          <a:lstStyle/>
          <a:p>
            <a:endParaRPr lang="en-US"/>
          </a:p>
        </p:txBody>
      </p:sp>
    </p:spTree>
    <p:extLst>
      <p:ext uri="{BB962C8B-B14F-4D97-AF65-F5344CB8AC3E}">
        <p14:creationId xmlns:p14="http://schemas.microsoft.com/office/powerpoint/2010/main" val="12138755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8FADD10C-3D38-4CC8-9B76-AAC17D1078F2}"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10" name="Title 1">
            <a:extLst>
              <a:ext uri="{FF2B5EF4-FFF2-40B4-BE49-F238E27FC236}">
                <a16:creationId xmlns:a16="http://schemas.microsoft.com/office/drawing/2014/main" id="{E9C085F0-73A2-481E-2624-8188497E5FDF}"/>
              </a:ext>
            </a:extLst>
          </p:cNvPr>
          <p:cNvSpPr>
            <a:spLocks noGrp="1"/>
          </p:cNvSpPr>
          <p:nvPr>
            <p:ph type="title" hasCustomPrompt="1"/>
          </p:nvPr>
        </p:nvSpPr>
        <p:spPr>
          <a:xfrm flipH="1">
            <a:off x="2128384" y="242911"/>
            <a:ext cx="7935232" cy="979646"/>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15479067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8FADD10C-3D38-4CC8-9B76-AAC17D1078F2}"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10" name="Title 1">
            <a:extLst>
              <a:ext uri="{FF2B5EF4-FFF2-40B4-BE49-F238E27FC236}">
                <a16:creationId xmlns:a16="http://schemas.microsoft.com/office/drawing/2014/main" id="{E9C085F0-73A2-481E-2624-8188497E5FDF}"/>
              </a:ext>
            </a:extLst>
          </p:cNvPr>
          <p:cNvSpPr>
            <a:spLocks noGrp="1"/>
          </p:cNvSpPr>
          <p:nvPr>
            <p:ph type="title" hasCustomPrompt="1"/>
          </p:nvPr>
        </p:nvSpPr>
        <p:spPr>
          <a:xfrm flipH="1">
            <a:off x="311832" y="4072309"/>
            <a:ext cx="4507818" cy="2652228"/>
          </a:xfrm>
        </p:spPr>
        <p:txBody>
          <a:bodyPr/>
          <a:lstStyle>
            <a:lvl1pPr algn="ctr">
              <a:defRPr/>
            </a:lvl1pPr>
          </a:lstStyle>
          <a:p>
            <a:r>
              <a:rPr lang="en-US" dirty="0"/>
              <a:t>Click to edit master title style</a:t>
            </a:r>
          </a:p>
        </p:txBody>
      </p:sp>
      <p:sp>
        <p:nvSpPr>
          <p:cNvPr id="8" name="Picture Placeholder 7">
            <a:extLst>
              <a:ext uri="{FF2B5EF4-FFF2-40B4-BE49-F238E27FC236}">
                <a16:creationId xmlns:a16="http://schemas.microsoft.com/office/drawing/2014/main" id="{F79C144F-5DEA-695B-43AB-0FF407527702}"/>
              </a:ext>
            </a:extLst>
          </p:cNvPr>
          <p:cNvSpPr>
            <a:spLocks noGrp="1"/>
          </p:cNvSpPr>
          <p:nvPr>
            <p:ph type="pic" sz="quarter" idx="13"/>
          </p:nvPr>
        </p:nvSpPr>
        <p:spPr>
          <a:xfrm>
            <a:off x="185737" y="147639"/>
            <a:ext cx="10768012" cy="3854945"/>
          </a:xfrm>
          <a:custGeom>
            <a:avLst/>
            <a:gdLst>
              <a:gd name="connsiteX0" fmla="*/ 0 w 10768012"/>
              <a:gd name="connsiteY0" fmla="*/ 0 h 3854945"/>
              <a:gd name="connsiteX1" fmla="*/ 10768012 w 10768012"/>
              <a:gd name="connsiteY1" fmla="*/ 0 h 3854945"/>
              <a:gd name="connsiteX2" fmla="*/ 10768012 w 10768012"/>
              <a:gd name="connsiteY2" fmla="*/ 3854945 h 3854945"/>
              <a:gd name="connsiteX3" fmla="*/ 0 w 10768012"/>
              <a:gd name="connsiteY3" fmla="*/ 3854945 h 3854945"/>
            </a:gdLst>
            <a:ahLst/>
            <a:cxnLst>
              <a:cxn ang="0">
                <a:pos x="connsiteX0" y="connsiteY0"/>
              </a:cxn>
              <a:cxn ang="0">
                <a:pos x="connsiteX1" y="connsiteY1"/>
              </a:cxn>
              <a:cxn ang="0">
                <a:pos x="connsiteX2" y="connsiteY2"/>
              </a:cxn>
              <a:cxn ang="0">
                <a:pos x="connsiteX3" y="connsiteY3"/>
              </a:cxn>
            </a:cxnLst>
            <a:rect l="l" t="t" r="r" b="b"/>
            <a:pathLst>
              <a:path w="10768012" h="3854945">
                <a:moveTo>
                  <a:pt x="0" y="0"/>
                </a:moveTo>
                <a:lnTo>
                  <a:pt x="10768012" y="0"/>
                </a:lnTo>
                <a:lnTo>
                  <a:pt x="10768012" y="3854945"/>
                </a:lnTo>
                <a:lnTo>
                  <a:pt x="0" y="3854945"/>
                </a:lnTo>
                <a:close/>
              </a:path>
            </a:pathLst>
          </a:custGeom>
        </p:spPr>
        <p:txBody>
          <a:bodyPr wrap="square">
            <a:noAutofit/>
          </a:bodyPr>
          <a:lstStyle/>
          <a:p>
            <a:endParaRPr lang="en-US" dirty="0"/>
          </a:p>
        </p:txBody>
      </p:sp>
    </p:spTree>
    <p:extLst>
      <p:ext uri="{BB962C8B-B14F-4D97-AF65-F5344CB8AC3E}">
        <p14:creationId xmlns:p14="http://schemas.microsoft.com/office/powerpoint/2010/main" val="22112583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3CDF13-214F-40E4-D150-9309628DF590}"/>
              </a:ext>
            </a:extLst>
          </p:cNvPr>
          <p:cNvSpPr>
            <a:spLocks noGrp="1"/>
          </p:cNvSpPr>
          <p:nvPr>
            <p:ph type="pic" sz="quarter" idx="14"/>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en-US"/>
          </a:p>
        </p:txBody>
      </p:sp>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8FADD10C-3D38-4CC8-9B76-AAC17D1078F2}"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10" name="Title 1">
            <a:extLst>
              <a:ext uri="{FF2B5EF4-FFF2-40B4-BE49-F238E27FC236}">
                <a16:creationId xmlns:a16="http://schemas.microsoft.com/office/drawing/2014/main" id="{E9C085F0-73A2-481E-2624-8188497E5FDF}"/>
              </a:ext>
            </a:extLst>
          </p:cNvPr>
          <p:cNvSpPr>
            <a:spLocks noGrp="1"/>
          </p:cNvSpPr>
          <p:nvPr>
            <p:ph type="title" hasCustomPrompt="1"/>
          </p:nvPr>
        </p:nvSpPr>
        <p:spPr>
          <a:xfrm flipH="1">
            <a:off x="4716797" y="1799724"/>
            <a:ext cx="7461135" cy="1128416"/>
          </a:xfrm>
        </p:spPr>
        <p:txBody>
          <a:bodyPr/>
          <a:lstStyle>
            <a:lvl1pPr algn="ctr">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D891680-6A42-61B4-D87E-D30814DE7CDA}"/>
              </a:ext>
            </a:extLst>
          </p:cNvPr>
          <p:cNvSpPr>
            <a:spLocks noGrp="1"/>
          </p:cNvSpPr>
          <p:nvPr>
            <p:ph type="pic" sz="quarter" idx="13"/>
          </p:nvPr>
        </p:nvSpPr>
        <p:spPr>
          <a:xfrm>
            <a:off x="470638" y="1304217"/>
            <a:ext cx="4249566" cy="4249564"/>
          </a:xfrm>
          <a:custGeom>
            <a:avLst/>
            <a:gdLst>
              <a:gd name="connsiteX0" fmla="*/ 2124783 w 4249566"/>
              <a:gd name="connsiteY0" fmla="*/ 0 h 4249564"/>
              <a:gd name="connsiteX1" fmla="*/ 4249566 w 4249566"/>
              <a:gd name="connsiteY1" fmla="*/ 2124782 h 4249564"/>
              <a:gd name="connsiteX2" fmla="*/ 2124783 w 4249566"/>
              <a:gd name="connsiteY2" fmla="*/ 4249564 h 4249564"/>
              <a:gd name="connsiteX3" fmla="*/ 0 w 4249566"/>
              <a:gd name="connsiteY3" fmla="*/ 2124782 h 4249564"/>
              <a:gd name="connsiteX4" fmla="*/ 2124783 w 4249566"/>
              <a:gd name="connsiteY4" fmla="*/ 0 h 4249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9566" h="4249564">
                <a:moveTo>
                  <a:pt x="2124783" y="0"/>
                </a:moveTo>
                <a:cubicBezTo>
                  <a:pt x="3298268" y="0"/>
                  <a:pt x="4249566" y="951297"/>
                  <a:pt x="4249566" y="2124782"/>
                </a:cubicBezTo>
                <a:cubicBezTo>
                  <a:pt x="4249566" y="3298267"/>
                  <a:pt x="3298268" y="4249564"/>
                  <a:pt x="2124783" y="4249564"/>
                </a:cubicBezTo>
                <a:cubicBezTo>
                  <a:pt x="951298" y="4249564"/>
                  <a:pt x="0" y="3298267"/>
                  <a:pt x="0" y="2124782"/>
                </a:cubicBezTo>
                <a:cubicBezTo>
                  <a:pt x="0" y="951297"/>
                  <a:pt x="951298" y="0"/>
                  <a:pt x="2124783"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014112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CC961-9E5D-4875-9460-A93578D8D4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C99F7E-E9A6-4BEB-BE12-9F293C0182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18B24C-6DA7-457D-946D-2C31993694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CE00A8-BA16-49B4-A3CD-CCE6D3CE089F}"/>
              </a:ext>
            </a:extLst>
          </p:cNvPr>
          <p:cNvSpPr>
            <a:spLocks noGrp="1"/>
          </p:cNvSpPr>
          <p:nvPr>
            <p:ph type="dt" sz="half" idx="10"/>
          </p:nvPr>
        </p:nvSpPr>
        <p:spPr/>
        <p:txBody>
          <a:bodyPr/>
          <a:lstStyle/>
          <a:p>
            <a:fld id="{E95F2FC0-1081-40FF-910A-97F507523AA6}" type="datetime1">
              <a:rPr lang="en-US" smtClean="0"/>
              <a:t>12/8/24</a:t>
            </a:fld>
            <a:endParaRPr lang="en-US"/>
          </a:p>
        </p:txBody>
      </p:sp>
      <p:sp>
        <p:nvSpPr>
          <p:cNvPr id="6" name="Footer Placeholder 5">
            <a:extLst>
              <a:ext uri="{FF2B5EF4-FFF2-40B4-BE49-F238E27FC236}">
                <a16:creationId xmlns:a16="http://schemas.microsoft.com/office/drawing/2014/main" id="{23607E6B-DAB7-4AB0-B509-5DBCCDDF30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8D1303-5926-4A4D-BB15-BA7F2A075B18}"/>
              </a:ext>
            </a:extLst>
          </p:cNvPr>
          <p:cNvSpPr>
            <a:spLocks noGrp="1"/>
          </p:cNvSpPr>
          <p:nvPr>
            <p:ph type="sldNum" sz="quarter" idx="12"/>
          </p:nvPr>
        </p:nvSpPr>
        <p:spPr/>
        <p:txBody>
          <a:bodyPr/>
          <a:lstStyle/>
          <a:p>
            <a:fld id="{C83511D6-7947-48BF-B87B-28E846A6EF3C}" type="slidenum">
              <a:rPr lang="en-US" smtClean="0"/>
              <a:t>‹#›</a:t>
            </a:fld>
            <a:endParaRPr lang="en-US"/>
          </a:p>
        </p:txBody>
      </p:sp>
    </p:spTree>
    <p:extLst>
      <p:ext uri="{BB962C8B-B14F-4D97-AF65-F5344CB8AC3E}">
        <p14:creationId xmlns:p14="http://schemas.microsoft.com/office/powerpoint/2010/main" val="5006161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73B9AD-9D7E-442D-9883-F7A76360221D}"/>
              </a:ext>
            </a:extLst>
          </p:cNvPr>
          <p:cNvSpPr>
            <a:spLocks noGrp="1"/>
          </p:cNvSpPr>
          <p:nvPr>
            <p:ph type="dt" sz="half" idx="10"/>
          </p:nvPr>
        </p:nvSpPr>
        <p:spPr/>
        <p:txBody>
          <a:bodyPr/>
          <a:lstStyle/>
          <a:p>
            <a:fld id="{CA0D39B7-9539-48C6-985C-947A87BDDE7D}" type="datetime1">
              <a:rPr lang="en-US" smtClean="0"/>
              <a:t>12/8/24</a:t>
            </a:fld>
            <a:endParaRPr lang="en-US"/>
          </a:p>
        </p:txBody>
      </p:sp>
      <p:sp>
        <p:nvSpPr>
          <p:cNvPr id="3" name="Footer Placeholder 2">
            <a:extLst>
              <a:ext uri="{FF2B5EF4-FFF2-40B4-BE49-F238E27FC236}">
                <a16:creationId xmlns:a16="http://schemas.microsoft.com/office/drawing/2014/main" id="{AC5D336B-1CA9-4659-A6B5-6F595C5E5B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B0B4A6-4D3F-4483-9C66-D109A9707999}"/>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6" name="Title 5">
            <a:extLst>
              <a:ext uri="{FF2B5EF4-FFF2-40B4-BE49-F238E27FC236}">
                <a16:creationId xmlns:a16="http://schemas.microsoft.com/office/drawing/2014/main" id="{56E0D7FD-0002-A34E-9546-0DD38759AF2C}"/>
              </a:ext>
            </a:extLst>
          </p:cNvPr>
          <p:cNvSpPr>
            <a:spLocks noGrp="1"/>
          </p:cNvSpPr>
          <p:nvPr>
            <p:ph type="title"/>
          </p:nvPr>
        </p:nvSpPr>
        <p:spPr>
          <a:xfrm>
            <a:off x="1524000" y="4142509"/>
            <a:ext cx="9144000" cy="1812450"/>
          </a:xfrm>
        </p:spPr>
        <p:txBody>
          <a:bodyPr/>
          <a:lstStyle>
            <a:lvl1pPr algn="ctr">
              <a:defRPr/>
            </a:lvl1pPr>
          </a:lstStyle>
          <a:p>
            <a:r>
              <a:rPr lang="en-US" dirty="0"/>
              <a:t>Click to edit Master title style</a:t>
            </a:r>
          </a:p>
        </p:txBody>
      </p:sp>
      <p:sp>
        <p:nvSpPr>
          <p:cNvPr id="10" name="Picture Placeholder 9">
            <a:extLst>
              <a:ext uri="{FF2B5EF4-FFF2-40B4-BE49-F238E27FC236}">
                <a16:creationId xmlns:a16="http://schemas.microsoft.com/office/drawing/2014/main" id="{E9C31F1B-89F7-E314-FC42-5E3426A75A15}"/>
              </a:ext>
            </a:extLst>
          </p:cNvPr>
          <p:cNvSpPr>
            <a:spLocks noGrp="1"/>
          </p:cNvSpPr>
          <p:nvPr>
            <p:ph type="pic" sz="quarter" idx="13"/>
          </p:nvPr>
        </p:nvSpPr>
        <p:spPr>
          <a:xfrm>
            <a:off x="2" y="0"/>
            <a:ext cx="12192004" cy="3429001"/>
          </a:xfrm>
          <a:custGeom>
            <a:avLst/>
            <a:gdLst>
              <a:gd name="connsiteX0" fmla="*/ 0 w 12192004"/>
              <a:gd name="connsiteY0" fmla="*/ 0 h 3429001"/>
              <a:gd name="connsiteX1" fmla="*/ 12192004 w 12192004"/>
              <a:gd name="connsiteY1" fmla="*/ 0 h 3429001"/>
              <a:gd name="connsiteX2" fmla="*/ 12192004 w 12192004"/>
              <a:gd name="connsiteY2" fmla="*/ 3429001 h 3429001"/>
              <a:gd name="connsiteX3" fmla="*/ 0 w 12192004"/>
              <a:gd name="connsiteY3" fmla="*/ 3429001 h 3429001"/>
            </a:gdLst>
            <a:ahLst/>
            <a:cxnLst>
              <a:cxn ang="0">
                <a:pos x="connsiteX0" y="connsiteY0"/>
              </a:cxn>
              <a:cxn ang="0">
                <a:pos x="connsiteX1" y="connsiteY1"/>
              </a:cxn>
              <a:cxn ang="0">
                <a:pos x="connsiteX2" y="connsiteY2"/>
              </a:cxn>
              <a:cxn ang="0">
                <a:pos x="connsiteX3" y="connsiteY3"/>
              </a:cxn>
            </a:cxnLst>
            <a:rect l="l" t="t" r="r" b="b"/>
            <a:pathLst>
              <a:path w="12192004" h="3429001">
                <a:moveTo>
                  <a:pt x="0" y="0"/>
                </a:moveTo>
                <a:lnTo>
                  <a:pt x="12192004" y="0"/>
                </a:lnTo>
                <a:lnTo>
                  <a:pt x="12192004" y="3429001"/>
                </a:lnTo>
                <a:lnTo>
                  <a:pt x="0" y="3429001"/>
                </a:lnTo>
                <a:close/>
              </a:path>
            </a:pathLst>
          </a:custGeom>
        </p:spPr>
        <p:txBody>
          <a:bodyPr wrap="square">
            <a:noAutofit/>
          </a:bodyPr>
          <a:lstStyle/>
          <a:p>
            <a:endParaRPr lang="en-US"/>
          </a:p>
        </p:txBody>
      </p:sp>
    </p:spTree>
    <p:extLst>
      <p:ext uri="{BB962C8B-B14F-4D97-AF65-F5344CB8AC3E}">
        <p14:creationId xmlns:p14="http://schemas.microsoft.com/office/powerpoint/2010/main" val="23960860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940AE-FA6D-44D9-B5F4-F6C0F1C700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2D8AD1-6307-46E0-BF61-A9C8260A24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7C7DFE-C3B4-4B83-AE18-EC474209B7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490ECD-CA09-46BE-B049-5FB44881C4F0}"/>
              </a:ext>
            </a:extLst>
          </p:cNvPr>
          <p:cNvSpPr>
            <a:spLocks noGrp="1"/>
          </p:cNvSpPr>
          <p:nvPr>
            <p:ph type="dt" sz="half" idx="10"/>
          </p:nvPr>
        </p:nvSpPr>
        <p:spPr/>
        <p:txBody>
          <a:bodyPr/>
          <a:lstStyle/>
          <a:p>
            <a:fld id="{1A8AC26E-2A66-4DE6-B195-BA5BC495A717}" type="datetime1">
              <a:rPr lang="en-US" smtClean="0"/>
              <a:t>12/8/24</a:t>
            </a:fld>
            <a:endParaRPr lang="en-US"/>
          </a:p>
        </p:txBody>
      </p:sp>
      <p:sp>
        <p:nvSpPr>
          <p:cNvPr id="6" name="Footer Placeholder 5">
            <a:extLst>
              <a:ext uri="{FF2B5EF4-FFF2-40B4-BE49-F238E27FC236}">
                <a16:creationId xmlns:a16="http://schemas.microsoft.com/office/drawing/2014/main" id="{D689265E-74FE-4070-BB5C-8B519B75E9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F1EA94-E496-4688-892F-D1F57F0A42C1}"/>
              </a:ext>
            </a:extLst>
          </p:cNvPr>
          <p:cNvSpPr>
            <a:spLocks noGrp="1"/>
          </p:cNvSpPr>
          <p:nvPr>
            <p:ph type="sldNum" sz="quarter" idx="12"/>
          </p:nvPr>
        </p:nvSpPr>
        <p:spPr/>
        <p:txBody>
          <a:bodyPr/>
          <a:lstStyle/>
          <a:p>
            <a:fld id="{C83511D6-7947-48BF-B87B-28E846A6EF3C}" type="slidenum">
              <a:rPr lang="en-US" smtClean="0"/>
              <a:t>‹#›</a:t>
            </a:fld>
            <a:endParaRPr lang="en-US"/>
          </a:p>
        </p:txBody>
      </p:sp>
    </p:spTree>
    <p:extLst>
      <p:ext uri="{BB962C8B-B14F-4D97-AF65-F5344CB8AC3E}">
        <p14:creationId xmlns:p14="http://schemas.microsoft.com/office/powerpoint/2010/main" val="21254809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5ABFE-F3E4-4149-9A62-79251C29AC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06781C-485B-43D2-8DA0-ED5BAD5A14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6BE21B-A4A8-4184-B027-4BB7D57EDC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66D84-CB03-49FD-B26D-2DC42114242C}"/>
              </a:ext>
            </a:extLst>
          </p:cNvPr>
          <p:cNvSpPr>
            <a:spLocks noGrp="1"/>
          </p:cNvSpPr>
          <p:nvPr>
            <p:ph type="dt" sz="half" idx="10"/>
          </p:nvPr>
        </p:nvSpPr>
        <p:spPr/>
        <p:txBody>
          <a:bodyPr/>
          <a:lstStyle/>
          <a:p>
            <a:fld id="{51CF38FF-D8BA-4395-AB26-462823A4B359}" type="datetime1">
              <a:rPr lang="en-US" smtClean="0"/>
              <a:t>12/8/24</a:t>
            </a:fld>
            <a:endParaRPr lang="en-US"/>
          </a:p>
        </p:txBody>
      </p:sp>
      <p:sp>
        <p:nvSpPr>
          <p:cNvPr id="6" name="Footer Placeholder 5">
            <a:extLst>
              <a:ext uri="{FF2B5EF4-FFF2-40B4-BE49-F238E27FC236}">
                <a16:creationId xmlns:a16="http://schemas.microsoft.com/office/drawing/2014/main" id="{64629C4B-BE7D-49F5-A523-C2B225A215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839F3D-4AD3-4D6A-9C26-4D2DE94CC8E4}"/>
              </a:ext>
            </a:extLst>
          </p:cNvPr>
          <p:cNvSpPr>
            <a:spLocks noGrp="1"/>
          </p:cNvSpPr>
          <p:nvPr>
            <p:ph type="sldNum" sz="quarter" idx="12"/>
          </p:nvPr>
        </p:nvSpPr>
        <p:spPr/>
        <p:txBody>
          <a:bodyPr/>
          <a:lstStyle/>
          <a:p>
            <a:fld id="{C83511D6-7947-48BF-B87B-28E846A6EF3C}" type="slidenum">
              <a:rPr lang="en-US" smtClean="0"/>
              <a:t>‹#›</a:t>
            </a:fld>
            <a:endParaRPr lang="en-US"/>
          </a:p>
        </p:txBody>
      </p:sp>
    </p:spTree>
    <p:extLst>
      <p:ext uri="{BB962C8B-B14F-4D97-AF65-F5344CB8AC3E}">
        <p14:creationId xmlns:p14="http://schemas.microsoft.com/office/powerpoint/2010/main" val="829332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ABEB-2EC8-44D8-B6CA-02E8940790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10D9D7-2DB6-4786-BDA0-D5A1200A7A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9D2215-3E73-40F2-8384-9DA871839438}"/>
              </a:ext>
            </a:extLst>
          </p:cNvPr>
          <p:cNvSpPr>
            <a:spLocks noGrp="1"/>
          </p:cNvSpPr>
          <p:nvPr>
            <p:ph type="dt" sz="half" idx="10"/>
          </p:nvPr>
        </p:nvSpPr>
        <p:spPr/>
        <p:txBody>
          <a:bodyPr/>
          <a:lstStyle/>
          <a:p>
            <a:fld id="{A9BD2EF8-13E8-472A-B6A4-7EAFAE460D12}" type="datetime1">
              <a:rPr lang="en-US" smtClean="0"/>
              <a:t>12/8/24</a:t>
            </a:fld>
            <a:endParaRPr lang="en-US"/>
          </a:p>
        </p:txBody>
      </p:sp>
      <p:sp>
        <p:nvSpPr>
          <p:cNvPr id="5" name="Footer Placeholder 4">
            <a:extLst>
              <a:ext uri="{FF2B5EF4-FFF2-40B4-BE49-F238E27FC236}">
                <a16:creationId xmlns:a16="http://schemas.microsoft.com/office/drawing/2014/main" id="{912E4458-7563-47F3-AAA4-00C365F59E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48BAD-0943-40B5-B49B-7E4537FCF875}"/>
              </a:ext>
            </a:extLst>
          </p:cNvPr>
          <p:cNvSpPr>
            <a:spLocks noGrp="1"/>
          </p:cNvSpPr>
          <p:nvPr>
            <p:ph type="sldNum" sz="quarter" idx="12"/>
          </p:nvPr>
        </p:nvSpPr>
        <p:spPr/>
        <p:txBody>
          <a:bodyPr/>
          <a:lstStyle/>
          <a:p>
            <a:fld id="{C83511D6-7947-48BF-B87B-28E846A6EF3C}" type="slidenum">
              <a:rPr lang="en-US" smtClean="0"/>
              <a:t>‹#›</a:t>
            </a:fld>
            <a:endParaRPr lang="en-US"/>
          </a:p>
        </p:txBody>
      </p:sp>
    </p:spTree>
    <p:extLst>
      <p:ext uri="{BB962C8B-B14F-4D97-AF65-F5344CB8AC3E}">
        <p14:creationId xmlns:p14="http://schemas.microsoft.com/office/powerpoint/2010/main" val="4005100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DA58B3-558C-4166-A72D-515DA161E2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38EF5-4B1B-4458-91E2-876F77E207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9A1D64-E63B-4C87-990B-5E79AC20E21F}"/>
              </a:ext>
            </a:extLst>
          </p:cNvPr>
          <p:cNvSpPr>
            <a:spLocks noGrp="1"/>
          </p:cNvSpPr>
          <p:nvPr>
            <p:ph type="dt" sz="half" idx="10"/>
          </p:nvPr>
        </p:nvSpPr>
        <p:spPr/>
        <p:txBody>
          <a:bodyPr/>
          <a:lstStyle/>
          <a:p>
            <a:fld id="{80BF463A-E792-4F7C-9D32-EB8BDB955286}" type="datetime1">
              <a:rPr lang="en-US" smtClean="0"/>
              <a:t>12/8/24</a:t>
            </a:fld>
            <a:endParaRPr lang="en-US"/>
          </a:p>
        </p:txBody>
      </p:sp>
      <p:sp>
        <p:nvSpPr>
          <p:cNvPr id="5" name="Footer Placeholder 4">
            <a:extLst>
              <a:ext uri="{FF2B5EF4-FFF2-40B4-BE49-F238E27FC236}">
                <a16:creationId xmlns:a16="http://schemas.microsoft.com/office/drawing/2014/main" id="{6C08DB56-73AD-40B6-A3F9-4640D794C0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6FAAAC-9A09-4CE0-A7CC-F70A530AD8A3}"/>
              </a:ext>
            </a:extLst>
          </p:cNvPr>
          <p:cNvSpPr>
            <a:spLocks noGrp="1"/>
          </p:cNvSpPr>
          <p:nvPr>
            <p:ph type="sldNum" sz="quarter" idx="12"/>
          </p:nvPr>
        </p:nvSpPr>
        <p:spPr/>
        <p:txBody>
          <a:bodyPr/>
          <a:lstStyle/>
          <a:p>
            <a:fld id="{C83511D6-7947-48BF-B87B-28E846A6EF3C}" type="slidenum">
              <a:rPr lang="en-US" smtClean="0"/>
              <a:t>‹#›</a:t>
            </a:fld>
            <a:endParaRPr lang="en-US"/>
          </a:p>
        </p:txBody>
      </p:sp>
    </p:spTree>
    <p:extLst>
      <p:ext uri="{BB962C8B-B14F-4D97-AF65-F5344CB8AC3E}">
        <p14:creationId xmlns:p14="http://schemas.microsoft.com/office/powerpoint/2010/main" val="3834561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38769-3FBE-49C2-BE4B-E78720F6E9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10F8C0-6491-4711-B7ED-AAF478523F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837DB0-72ED-4676-87C9-A2FB221277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E4B323-92FF-4EF0-8431-152C0538AD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857F3A-6748-463E-8F36-25FDC58175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7EED68-DAD2-4B44-B3A5-504EE11093E8}"/>
              </a:ext>
            </a:extLst>
          </p:cNvPr>
          <p:cNvSpPr>
            <a:spLocks noGrp="1"/>
          </p:cNvSpPr>
          <p:nvPr>
            <p:ph type="dt" sz="half" idx="10"/>
          </p:nvPr>
        </p:nvSpPr>
        <p:spPr/>
        <p:txBody>
          <a:bodyPr/>
          <a:lstStyle/>
          <a:p>
            <a:fld id="{B1D55408-BD57-4B4C-B384-A12F8A89C3BC}" type="datetime1">
              <a:rPr lang="en-US" smtClean="0"/>
              <a:t>12/8/24</a:t>
            </a:fld>
            <a:endParaRPr lang="en-US"/>
          </a:p>
        </p:txBody>
      </p:sp>
      <p:sp>
        <p:nvSpPr>
          <p:cNvPr id="8" name="Footer Placeholder 7">
            <a:extLst>
              <a:ext uri="{FF2B5EF4-FFF2-40B4-BE49-F238E27FC236}">
                <a16:creationId xmlns:a16="http://schemas.microsoft.com/office/drawing/2014/main" id="{774C76ED-3576-4C61-8775-821981135E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9D3A6B-805C-4486-8307-34EF82ECDCB3}"/>
              </a:ext>
            </a:extLst>
          </p:cNvPr>
          <p:cNvSpPr>
            <a:spLocks noGrp="1"/>
          </p:cNvSpPr>
          <p:nvPr>
            <p:ph type="sldNum" sz="quarter" idx="12"/>
          </p:nvPr>
        </p:nvSpPr>
        <p:spPr/>
        <p:txBody>
          <a:bodyPr/>
          <a:lstStyle/>
          <a:p>
            <a:fld id="{C83511D6-7947-48BF-B87B-28E846A6EF3C}" type="slidenum">
              <a:rPr lang="en-US" smtClean="0"/>
              <a:t>‹#›</a:t>
            </a:fld>
            <a:endParaRPr lang="en-US"/>
          </a:p>
        </p:txBody>
      </p:sp>
    </p:spTree>
    <p:extLst>
      <p:ext uri="{BB962C8B-B14F-4D97-AF65-F5344CB8AC3E}">
        <p14:creationId xmlns:p14="http://schemas.microsoft.com/office/powerpoint/2010/main" val="499823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CBE06-E965-4620-BEEF-E8B4C970AB3F}"/>
              </a:ext>
            </a:extLst>
          </p:cNvPr>
          <p:cNvSpPr>
            <a:spLocks noGrp="1"/>
          </p:cNvSpPr>
          <p:nvPr>
            <p:ph type="title" hasCustomPrompt="1"/>
          </p:nvPr>
        </p:nvSpPr>
        <p:spPr>
          <a:xfrm>
            <a:off x="188976" y="154624"/>
            <a:ext cx="11814048" cy="526414"/>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6D072C90-54C6-4242-AB05-938EC59E96DB}"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Tree>
    <p:extLst>
      <p:ext uri="{BB962C8B-B14F-4D97-AF65-F5344CB8AC3E}">
        <p14:creationId xmlns:p14="http://schemas.microsoft.com/office/powerpoint/2010/main" val="577487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CBE06-E965-4620-BEEF-E8B4C970AB3F}"/>
              </a:ext>
            </a:extLst>
          </p:cNvPr>
          <p:cNvSpPr>
            <a:spLocks noGrp="1"/>
          </p:cNvSpPr>
          <p:nvPr>
            <p:ph type="title" hasCustomPrompt="1"/>
          </p:nvPr>
        </p:nvSpPr>
        <p:spPr>
          <a:xfrm>
            <a:off x="188976" y="154624"/>
            <a:ext cx="11814048" cy="526414"/>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8FADD10C-3D38-4CC8-9B76-AAC17D1078F2}"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7" name="Text Placeholder 6">
            <a:extLst>
              <a:ext uri="{FF2B5EF4-FFF2-40B4-BE49-F238E27FC236}">
                <a16:creationId xmlns:a16="http://schemas.microsoft.com/office/drawing/2014/main" id="{8208FABE-8A81-1579-052A-FF810D03074B}"/>
              </a:ext>
            </a:extLst>
          </p:cNvPr>
          <p:cNvSpPr>
            <a:spLocks noGrp="1"/>
          </p:cNvSpPr>
          <p:nvPr>
            <p:ph type="body" sz="quarter" idx="13" hasCustomPrompt="1"/>
          </p:nvPr>
        </p:nvSpPr>
        <p:spPr>
          <a:xfrm>
            <a:off x="188976" y="690563"/>
            <a:ext cx="11814048" cy="376237"/>
          </a:xfrm>
        </p:spPr>
        <p:txBody>
          <a:bodyPr>
            <a:normAutofit/>
          </a:bodyPr>
          <a:lstStyle>
            <a:lvl1pPr marL="0" indent="0">
              <a:lnSpc>
                <a:spcPct val="100000"/>
              </a:lnSpc>
              <a:spcBef>
                <a:spcPts val="0"/>
              </a:spcBef>
              <a:buNone/>
              <a:defRPr sz="900">
                <a:solidFill>
                  <a:schemeClr val="tx2">
                    <a:lumMod val="50000"/>
                    <a:lumOff val="50000"/>
                  </a:schemeClr>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363985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CBE06-E965-4620-BEEF-E8B4C970AB3F}"/>
              </a:ext>
            </a:extLst>
          </p:cNvPr>
          <p:cNvSpPr>
            <a:spLocks noGrp="1"/>
          </p:cNvSpPr>
          <p:nvPr>
            <p:ph type="title" hasCustomPrompt="1"/>
          </p:nvPr>
        </p:nvSpPr>
        <p:spPr>
          <a:xfrm>
            <a:off x="163959" y="430680"/>
            <a:ext cx="4643172" cy="3463988"/>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6D072C90-54C6-4242-AB05-938EC59E96DB}"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9" name="Picture Placeholder 8">
            <a:extLst>
              <a:ext uri="{FF2B5EF4-FFF2-40B4-BE49-F238E27FC236}">
                <a16:creationId xmlns:a16="http://schemas.microsoft.com/office/drawing/2014/main" id="{D18493AE-C9D2-E9EE-AAEC-765A4EF5510E}"/>
              </a:ext>
            </a:extLst>
          </p:cNvPr>
          <p:cNvSpPr>
            <a:spLocks noGrp="1"/>
          </p:cNvSpPr>
          <p:nvPr>
            <p:ph type="pic" sz="quarter" idx="13"/>
          </p:nvPr>
        </p:nvSpPr>
        <p:spPr>
          <a:xfrm>
            <a:off x="1" y="4325348"/>
            <a:ext cx="11148659" cy="2532652"/>
          </a:xfrm>
          <a:custGeom>
            <a:avLst/>
            <a:gdLst>
              <a:gd name="connsiteX0" fmla="*/ 0 w 11148659"/>
              <a:gd name="connsiteY0" fmla="*/ 0 h 2532652"/>
              <a:gd name="connsiteX1" fmla="*/ 11148659 w 11148659"/>
              <a:gd name="connsiteY1" fmla="*/ 0 h 2532652"/>
              <a:gd name="connsiteX2" fmla="*/ 11148659 w 11148659"/>
              <a:gd name="connsiteY2" fmla="*/ 2532652 h 2532652"/>
              <a:gd name="connsiteX3" fmla="*/ 0 w 11148659"/>
              <a:gd name="connsiteY3" fmla="*/ 2532652 h 2532652"/>
            </a:gdLst>
            <a:ahLst/>
            <a:cxnLst>
              <a:cxn ang="0">
                <a:pos x="connsiteX0" y="connsiteY0"/>
              </a:cxn>
              <a:cxn ang="0">
                <a:pos x="connsiteX1" y="connsiteY1"/>
              </a:cxn>
              <a:cxn ang="0">
                <a:pos x="connsiteX2" y="connsiteY2"/>
              </a:cxn>
              <a:cxn ang="0">
                <a:pos x="connsiteX3" y="connsiteY3"/>
              </a:cxn>
            </a:cxnLst>
            <a:rect l="l" t="t" r="r" b="b"/>
            <a:pathLst>
              <a:path w="11148659" h="2532652">
                <a:moveTo>
                  <a:pt x="0" y="0"/>
                </a:moveTo>
                <a:lnTo>
                  <a:pt x="11148659" y="0"/>
                </a:lnTo>
                <a:lnTo>
                  <a:pt x="11148659" y="2532652"/>
                </a:lnTo>
                <a:lnTo>
                  <a:pt x="0" y="2532652"/>
                </a:lnTo>
                <a:close/>
              </a:path>
            </a:pathLst>
          </a:custGeom>
        </p:spPr>
        <p:txBody>
          <a:bodyPr wrap="square">
            <a:noAutofit/>
          </a:bodyPr>
          <a:lstStyle/>
          <a:p>
            <a:endParaRPr lang="en-US"/>
          </a:p>
        </p:txBody>
      </p:sp>
    </p:spTree>
    <p:extLst>
      <p:ext uri="{BB962C8B-B14F-4D97-AF65-F5344CB8AC3E}">
        <p14:creationId xmlns:p14="http://schemas.microsoft.com/office/powerpoint/2010/main" val="478213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1F7EA3-F128-4BDA-9C41-D0710115DAF1}"/>
              </a:ext>
            </a:extLst>
          </p:cNvPr>
          <p:cNvSpPr>
            <a:spLocks noGrp="1"/>
          </p:cNvSpPr>
          <p:nvPr>
            <p:ph type="dt" sz="half" idx="10"/>
          </p:nvPr>
        </p:nvSpPr>
        <p:spPr/>
        <p:txBody>
          <a:bodyPr/>
          <a:lstStyle/>
          <a:p>
            <a:fld id="{6D072C90-54C6-4242-AB05-938EC59E96DB}" type="datetime1">
              <a:rPr lang="en-US" smtClean="0"/>
              <a:t>12/8/24</a:t>
            </a:fld>
            <a:endParaRPr lang="en-US"/>
          </a:p>
        </p:txBody>
      </p:sp>
      <p:sp>
        <p:nvSpPr>
          <p:cNvPr id="4" name="Footer Placeholder 3">
            <a:extLst>
              <a:ext uri="{FF2B5EF4-FFF2-40B4-BE49-F238E27FC236}">
                <a16:creationId xmlns:a16="http://schemas.microsoft.com/office/drawing/2014/main" id="{7C15C7A8-9628-4CC1-84EF-FD2588CAC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17A57-37C9-487E-A52E-75140254734A}"/>
              </a:ext>
            </a:extLst>
          </p:cNvPr>
          <p:cNvSpPr>
            <a:spLocks noGrp="1"/>
          </p:cNvSpPr>
          <p:nvPr>
            <p:ph type="sldNum" sz="quarter" idx="12"/>
          </p:nvPr>
        </p:nvSpPr>
        <p:spPr/>
        <p:txBody>
          <a:bodyPr/>
          <a:lstStyle/>
          <a:p>
            <a:fld id="{C83511D6-7947-48BF-B87B-28E846A6EF3C}" type="slidenum">
              <a:rPr lang="en-US" smtClean="0"/>
              <a:t>‹#›</a:t>
            </a:fld>
            <a:endParaRPr lang="en-US"/>
          </a:p>
        </p:txBody>
      </p:sp>
      <p:sp>
        <p:nvSpPr>
          <p:cNvPr id="7" name="Title 1">
            <a:extLst>
              <a:ext uri="{FF2B5EF4-FFF2-40B4-BE49-F238E27FC236}">
                <a16:creationId xmlns:a16="http://schemas.microsoft.com/office/drawing/2014/main" id="{A7EF25F2-5911-D390-CCD6-E3D61940316A}"/>
              </a:ext>
            </a:extLst>
          </p:cNvPr>
          <p:cNvSpPr>
            <a:spLocks noGrp="1"/>
          </p:cNvSpPr>
          <p:nvPr>
            <p:ph type="title" hasCustomPrompt="1"/>
          </p:nvPr>
        </p:nvSpPr>
        <p:spPr>
          <a:xfrm>
            <a:off x="1640510" y="874550"/>
            <a:ext cx="5802270" cy="1088138"/>
          </a:xfrm>
        </p:spPr>
        <p:txBody>
          <a:bodyPr/>
          <a:lstStyle/>
          <a:p>
            <a:r>
              <a:rPr lang="en-US" dirty="0"/>
              <a:t>Click to edit master title style</a:t>
            </a:r>
          </a:p>
        </p:txBody>
      </p:sp>
      <p:sp>
        <p:nvSpPr>
          <p:cNvPr id="9" name="Picture Placeholder 8">
            <a:extLst>
              <a:ext uri="{FF2B5EF4-FFF2-40B4-BE49-F238E27FC236}">
                <a16:creationId xmlns:a16="http://schemas.microsoft.com/office/drawing/2014/main" id="{D30BD6AC-32F5-3E77-E8D0-C3B3BD053C40}"/>
              </a:ext>
            </a:extLst>
          </p:cNvPr>
          <p:cNvSpPr>
            <a:spLocks noGrp="1"/>
          </p:cNvSpPr>
          <p:nvPr>
            <p:ph type="pic" sz="quarter" idx="13"/>
          </p:nvPr>
        </p:nvSpPr>
        <p:spPr>
          <a:xfrm>
            <a:off x="7442782" y="0"/>
            <a:ext cx="4576028" cy="2246769"/>
          </a:xfrm>
          <a:custGeom>
            <a:avLst/>
            <a:gdLst>
              <a:gd name="connsiteX0" fmla="*/ 0 w 4576028"/>
              <a:gd name="connsiteY0" fmla="*/ 0 h 2246769"/>
              <a:gd name="connsiteX1" fmla="*/ 4576028 w 4576028"/>
              <a:gd name="connsiteY1" fmla="*/ 0 h 2246769"/>
              <a:gd name="connsiteX2" fmla="*/ 4576028 w 4576028"/>
              <a:gd name="connsiteY2" fmla="*/ 2246769 h 2246769"/>
              <a:gd name="connsiteX3" fmla="*/ 0 w 4576028"/>
              <a:gd name="connsiteY3" fmla="*/ 2246769 h 2246769"/>
            </a:gdLst>
            <a:ahLst/>
            <a:cxnLst>
              <a:cxn ang="0">
                <a:pos x="connsiteX0" y="connsiteY0"/>
              </a:cxn>
              <a:cxn ang="0">
                <a:pos x="connsiteX1" y="connsiteY1"/>
              </a:cxn>
              <a:cxn ang="0">
                <a:pos x="connsiteX2" y="connsiteY2"/>
              </a:cxn>
              <a:cxn ang="0">
                <a:pos x="connsiteX3" y="connsiteY3"/>
              </a:cxn>
            </a:cxnLst>
            <a:rect l="l" t="t" r="r" b="b"/>
            <a:pathLst>
              <a:path w="4576028" h="2246769">
                <a:moveTo>
                  <a:pt x="0" y="0"/>
                </a:moveTo>
                <a:lnTo>
                  <a:pt x="4576028" y="0"/>
                </a:lnTo>
                <a:lnTo>
                  <a:pt x="4576028" y="2246769"/>
                </a:lnTo>
                <a:lnTo>
                  <a:pt x="0" y="2246769"/>
                </a:lnTo>
                <a:close/>
              </a:path>
            </a:pathLst>
          </a:custGeom>
        </p:spPr>
        <p:txBody>
          <a:bodyPr wrap="square">
            <a:noAutofit/>
          </a:bodyPr>
          <a:lstStyle/>
          <a:p>
            <a:endParaRPr lang="en-US"/>
          </a:p>
        </p:txBody>
      </p:sp>
    </p:spTree>
    <p:extLst>
      <p:ext uri="{BB962C8B-B14F-4D97-AF65-F5344CB8AC3E}">
        <p14:creationId xmlns:p14="http://schemas.microsoft.com/office/powerpoint/2010/main" val="290505688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B69A699C-C260-48D1-8950-8360F1DCB894}"/>
              </a:ext>
            </a:extLst>
          </p:cNvPr>
          <p:cNvGrpSpPr/>
          <p:nvPr userDrawn="1"/>
        </p:nvGrpSpPr>
        <p:grpSpPr>
          <a:xfrm>
            <a:off x="0" y="6570722"/>
            <a:ext cx="12192000" cy="287278"/>
            <a:chOff x="197003" y="6410714"/>
            <a:chExt cx="11764813" cy="277212"/>
          </a:xfrm>
          <a:solidFill>
            <a:schemeClr val="accent1">
              <a:lumMod val="20000"/>
              <a:lumOff val="80000"/>
            </a:schemeClr>
          </a:solidFill>
        </p:grpSpPr>
        <p:sp>
          <p:nvSpPr>
            <p:cNvPr id="25" name="Freeform: Shape 24">
              <a:extLst>
                <a:ext uri="{FF2B5EF4-FFF2-40B4-BE49-F238E27FC236}">
                  <a16:creationId xmlns:a16="http://schemas.microsoft.com/office/drawing/2014/main" id="{762279A8-4C52-45F4-912A-D9CB25C45F32}"/>
                </a:ext>
              </a:extLst>
            </p:cNvPr>
            <p:cNvSpPr/>
            <p:nvPr/>
          </p:nvSpPr>
          <p:spPr>
            <a:xfrm>
              <a:off x="2414716" y="6410714"/>
              <a:ext cx="7408290" cy="277212"/>
            </a:xfrm>
            <a:custGeom>
              <a:avLst/>
              <a:gdLst>
                <a:gd name="connsiteX0" fmla="*/ 1755371 w 7315723"/>
                <a:gd name="connsiteY0" fmla="*/ 228029 h 273748"/>
                <a:gd name="connsiteX1" fmla="*/ 1731559 w 7315723"/>
                <a:gd name="connsiteY1" fmla="*/ 244507 h 273748"/>
                <a:gd name="connsiteX2" fmla="*/ 1757943 w 7315723"/>
                <a:gd name="connsiteY2" fmla="*/ 234410 h 273748"/>
                <a:gd name="connsiteX3" fmla="*/ 1755371 w 7315723"/>
                <a:gd name="connsiteY3" fmla="*/ 228029 h 273748"/>
                <a:gd name="connsiteX4" fmla="*/ 1755371 w 7315723"/>
                <a:gd name="connsiteY4" fmla="*/ 228029 h 273748"/>
                <a:gd name="connsiteX5" fmla="*/ 1755371 w 7315723"/>
                <a:gd name="connsiteY5" fmla="*/ 228029 h 273748"/>
                <a:gd name="connsiteX6" fmla="*/ 1755371 w 7315723"/>
                <a:gd name="connsiteY6" fmla="*/ 228029 h 273748"/>
                <a:gd name="connsiteX7" fmla="*/ 5778922 w 7315723"/>
                <a:gd name="connsiteY7" fmla="*/ 226790 h 273748"/>
                <a:gd name="connsiteX8" fmla="*/ 5772636 w 7315723"/>
                <a:gd name="connsiteY8" fmla="*/ 231839 h 273748"/>
                <a:gd name="connsiteX9" fmla="*/ 5780160 w 7315723"/>
                <a:gd name="connsiteY9" fmla="*/ 228029 h 273748"/>
                <a:gd name="connsiteX10" fmla="*/ 5778922 w 7315723"/>
                <a:gd name="connsiteY10" fmla="*/ 226790 h 273748"/>
                <a:gd name="connsiteX11" fmla="*/ 5778922 w 7315723"/>
                <a:gd name="connsiteY11" fmla="*/ 226790 h 273748"/>
                <a:gd name="connsiteX12" fmla="*/ 5778922 w 7315723"/>
                <a:gd name="connsiteY12" fmla="*/ 226790 h 273748"/>
                <a:gd name="connsiteX13" fmla="*/ 5778922 w 7315723"/>
                <a:gd name="connsiteY13" fmla="*/ 226790 h 273748"/>
                <a:gd name="connsiteX14" fmla="*/ 4322740 w 7315723"/>
                <a:gd name="connsiteY14" fmla="*/ 226790 h 273748"/>
                <a:gd name="connsiteX15" fmla="*/ 4316454 w 7315723"/>
                <a:gd name="connsiteY15" fmla="*/ 231839 h 273748"/>
                <a:gd name="connsiteX16" fmla="*/ 4323978 w 7315723"/>
                <a:gd name="connsiteY16" fmla="*/ 228029 h 273748"/>
                <a:gd name="connsiteX17" fmla="*/ 4322740 w 7315723"/>
                <a:gd name="connsiteY17" fmla="*/ 226790 h 273748"/>
                <a:gd name="connsiteX18" fmla="*/ 4322740 w 7315723"/>
                <a:gd name="connsiteY18" fmla="*/ 226790 h 273748"/>
                <a:gd name="connsiteX19" fmla="*/ 4322740 w 7315723"/>
                <a:gd name="connsiteY19" fmla="*/ 226790 h 273748"/>
                <a:gd name="connsiteX20" fmla="*/ 4322740 w 7315723"/>
                <a:gd name="connsiteY20" fmla="*/ 226790 h 273748"/>
                <a:gd name="connsiteX21" fmla="*/ 3329473 w 7315723"/>
                <a:gd name="connsiteY21" fmla="*/ 215360 h 273748"/>
                <a:gd name="connsiteX22" fmla="*/ 3326997 w 7315723"/>
                <a:gd name="connsiteY22" fmla="*/ 216599 h 273748"/>
                <a:gd name="connsiteX23" fmla="*/ 3328235 w 7315723"/>
                <a:gd name="connsiteY23" fmla="*/ 221647 h 273748"/>
                <a:gd name="connsiteX24" fmla="*/ 3329473 w 7315723"/>
                <a:gd name="connsiteY24" fmla="*/ 215360 h 273748"/>
                <a:gd name="connsiteX25" fmla="*/ 3329473 w 7315723"/>
                <a:gd name="connsiteY25" fmla="*/ 215360 h 273748"/>
                <a:gd name="connsiteX26" fmla="*/ 3329473 w 7315723"/>
                <a:gd name="connsiteY26" fmla="*/ 215360 h 273748"/>
                <a:gd name="connsiteX27" fmla="*/ 3329473 w 7315723"/>
                <a:gd name="connsiteY27" fmla="*/ 215360 h 273748"/>
                <a:gd name="connsiteX28" fmla="*/ 1835667 w 7315723"/>
                <a:gd name="connsiteY28" fmla="*/ 212884 h 273748"/>
                <a:gd name="connsiteX29" fmla="*/ 1826904 w 7315723"/>
                <a:gd name="connsiteY29" fmla="*/ 216694 h 273748"/>
                <a:gd name="connsiteX30" fmla="*/ 1839477 w 7315723"/>
                <a:gd name="connsiteY30" fmla="*/ 229362 h 273748"/>
                <a:gd name="connsiteX31" fmla="*/ 1840715 w 7315723"/>
                <a:gd name="connsiteY31" fmla="*/ 229362 h 273748"/>
                <a:gd name="connsiteX32" fmla="*/ 1835667 w 7315723"/>
                <a:gd name="connsiteY32" fmla="*/ 212884 h 273748"/>
                <a:gd name="connsiteX33" fmla="*/ 1835667 w 7315723"/>
                <a:gd name="connsiteY33" fmla="*/ 212884 h 273748"/>
                <a:gd name="connsiteX34" fmla="*/ 1835667 w 7315723"/>
                <a:gd name="connsiteY34" fmla="*/ 212884 h 273748"/>
                <a:gd name="connsiteX35" fmla="*/ 1835667 w 7315723"/>
                <a:gd name="connsiteY35" fmla="*/ 212884 h 273748"/>
                <a:gd name="connsiteX36" fmla="*/ 5860456 w 7315723"/>
                <a:gd name="connsiteY36" fmla="*/ 211550 h 273748"/>
                <a:gd name="connsiteX37" fmla="*/ 5851693 w 7315723"/>
                <a:gd name="connsiteY37" fmla="*/ 216599 h 273748"/>
                <a:gd name="connsiteX38" fmla="*/ 5864266 w 7315723"/>
                <a:gd name="connsiteY38" fmla="*/ 230505 h 273748"/>
                <a:gd name="connsiteX39" fmla="*/ 5860456 w 7315723"/>
                <a:gd name="connsiteY39" fmla="*/ 211550 h 273748"/>
                <a:gd name="connsiteX40" fmla="*/ 5860456 w 7315723"/>
                <a:gd name="connsiteY40" fmla="*/ 211550 h 273748"/>
                <a:gd name="connsiteX41" fmla="*/ 5860456 w 7315723"/>
                <a:gd name="connsiteY41" fmla="*/ 211550 h 273748"/>
                <a:gd name="connsiteX42" fmla="*/ 5860456 w 7315723"/>
                <a:gd name="connsiteY42" fmla="*/ 211550 h 273748"/>
                <a:gd name="connsiteX43" fmla="*/ 4404274 w 7315723"/>
                <a:gd name="connsiteY43" fmla="*/ 211550 h 273748"/>
                <a:gd name="connsiteX44" fmla="*/ 4395511 w 7315723"/>
                <a:gd name="connsiteY44" fmla="*/ 216599 h 273748"/>
                <a:gd name="connsiteX45" fmla="*/ 4408084 w 7315723"/>
                <a:gd name="connsiteY45" fmla="*/ 230505 h 273748"/>
                <a:gd name="connsiteX46" fmla="*/ 4404274 w 7315723"/>
                <a:gd name="connsiteY46" fmla="*/ 211550 h 273748"/>
                <a:gd name="connsiteX47" fmla="*/ 4404274 w 7315723"/>
                <a:gd name="connsiteY47" fmla="*/ 211550 h 273748"/>
                <a:gd name="connsiteX48" fmla="*/ 4404274 w 7315723"/>
                <a:gd name="connsiteY48" fmla="*/ 211550 h 273748"/>
                <a:gd name="connsiteX49" fmla="*/ 4404274 w 7315723"/>
                <a:gd name="connsiteY49" fmla="*/ 211550 h 273748"/>
                <a:gd name="connsiteX50" fmla="*/ 3944026 w 7315723"/>
                <a:gd name="connsiteY50" fmla="*/ 209074 h 273748"/>
                <a:gd name="connsiteX51" fmla="*/ 3890114 w 7315723"/>
                <a:gd name="connsiteY51" fmla="*/ 244507 h 273748"/>
                <a:gd name="connsiteX52" fmla="*/ 3931548 w 7315723"/>
                <a:gd name="connsiteY52" fmla="*/ 228029 h 273748"/>
                <a:gd name="connsiteX53" fmla="*/ 3944026 w 7315723"/>
                <a:gd name="connsiteY53" fmla="*/ 209074 h 273748"/>
                <a:gd name="connsiteX54" fmla="*/ 3944026 w 7315723"/>
                <a:gd name="connsiteY54" fmla="*/ 209074 h 273748"/>
                <a:gd name="connsiteX55" fmla="*/ 3944026 w 7315723"/>
                <a:gd name="connsiteY55" fmla="*/ 209074 h 273748"/>
                <a:gd name="connsiteX56" fmla="*/ 3944026 w 7315723"/>
                <a:gd name="connsiteY56" fmla="*/ 209074 h 273748"/>
                <a:gd name="connsiteX57" fmla="*/ 1173489 w 7315723"/>
                <a:gd name="connsiteY57" fmla="*/ 206502 h 273748"/>
                <a:gd name="connsiteX58" fmla="*/ 1167203 w 7315723"/>
                <a:gd name="connsiteY58" fmla="*/ 211550 h 273748"/>
                <a:gd name="connsiteX59" fmla="*/ 1169679 w 7315723"/>
                <a:gd name="connsiteY59" fmla="*/ 219170 h 273748"/>
                <a:gd name="connsiteX60" fmla="*/ 1170917 w 7315723"/>
                <a:gd name="connsiteY60" fmla="*/ 217932 h 273748"/>
                <a:gd name="connsiteX61" fmla="*/ 1173489 w 7315723"/>
                <a:gd name="connsiteY61" fmla="*/ 206502 h 273748"/>
                <a:gd name="connsiteX62" fmla="*/ 1173489 w 7315723"/>
                <a:gd name="connsiteY62" fmla="*/ 206502 h 273748"/>
                <a:gd name="connsiteX63" fmla="*/ 1173489 w 7315723"/>
                <a:gd name="connsiteY63" fmla="*/ 206502 h 273748"/>
                <a:gd name="connsiteX64" fmla="*/ 1173489 w 7315723"/>
                <a:gd name="connsiteY64" fmla="*/ 206502 h 273748"/>
                <a:gd name="connsiteX65" fmla="*/ 2877893 w 7315723"/>
                <a:gd name="connsiteY65" fmla="*/ 205264 h 273748"/>
                <a:gd name="connsiteX66" fmla="*/ 2816456 w 7315723"/>
                <a:gd name="connsiteY66" fmla="*/ 244507 h 273748"/>
                <a:gd name="connsiteX67" fmla="*/ 2862843 w 7315723"/>
                <a:gd name="connsiteY67" fmla="*/ 228029 h 273748"/>
                <a:gd name="connsiteX68" fmla="*/ 2877893 w 7315723"/>
                <a:gd name="connsiteY68" fmla="*/ 205264 h 273748"/>
                <a:gd name="connsiteX69" fmla="*/ 2877893 w 7315723"/>
                <a:gd name="connsiteY69" fmla="*/ 205264 h 273748"/>
                <a:gd name="connsiteX70" fmla="*/ 2877893 w 7315723"/>
                <a:gd name="connsiteY70" fmla="*/ 205264 h 273748"/>
                <a:gd name="connsiteX71" fmla="*/ 2877893 w 7315723"/>
                <a:gd name="connsiteY71" fmla="*/ 205264 h 273748"/>
                <a:gd name="connsiteX72" fmla="*/ 1241212 w 7315723"/>
                <a:gd name="connsiteY72" fmla="*/ 204026 h 273748"/>
                <a:gd name="connsiteX73" fmla="*/ 1232449 w 7315723"/>
                <a:gd name="connsiteY73" fmla="*/ 209074 h 273748"/>
                <a:gd name="connsiteX74" fmla="*/ 1228639 w 7315723"/>
                <a:gd name="connsiteY74" fmla="*/ 219170 h 273748"/>
                <a:gd name="connsiteX75" fmla="*/ 1241212 w 7315723"/>
                <a:gd name="connsiteY75" fmla="*/ 204026 h 273748"/>
                <a:gd name="connsiteX76" fmla="*/ 1241212 w 7315723"/>
                <a:gd name="connsiteY76" fmla="*/ 204026 h 273748"/>
                <a:gd name="connsiteX77" fmla="*/ 1241212 w 7315723"/>
                <a:gd name="connsiteY77" fmla="*/ 204026 h 273748"/>
                <a:gd name="connsiteX78" fmla="*/ 1241212 w 7315723"/>
                <a:gd name="connsiteY78" fmla="*/ 204026 h 273748"/>
                <a:gd name="connsiteX79" fmla="*/ 3289278 w 7315723"/>
                <a:gd name="connsiteY79" fmla="*/ 197644 h 273748"/>
                <a:gd name="connsiteX80" fmla="*/ 3246605 w 7315723"/>
                <a:gd name="connsiteY80" fmla="*/ 231839 h 273748"/>
                <a:gd name="connsiteX81" fmla="*/ 3281753 w 7315723"/>
                <a:gd name="connsiteY81" fmla="*/ 215360 h 273748"/>
                <a:gd name="connsiteX82" fmla="*/ 3289278 w 7315723"/>
                <a:gd name="connsiteY82" fmla="*/ 197644 h 273748"/>
                <a:gd name="connsiteX83" fmla="*/ 3289278 w 7315723"/>
                <a:gd name="connsiteY83" fmla="*/ 197644 h 273748"/>
                <a:gd name="connsiteX84" fmla="*/ 3289278 w 7315723"/>
                <a:gd name="connsiteY84" fmla="*/ 197644 h 273748"/>
                <a:gd name="connsiteX85" fmla="*/ 3289278 w 7315723"/>
                <a:gd name="connsiteY85" fmla="*/ 197644 h 273748"/>
                <a:gd name="connsiteX86" fmla="*/ 1740322 w 7315723"/>
                <a:gd name="connsiteY86" fmla="*/ 188786 h 273748"/>
                <a:gd name="connsiteX87" fmla="*/ 1713938 w 7315723"/>
                <a:gd name="connsiteY87" fmla="*/ 224219 h 273748"/>
                <a:gd name="connsiteX88" fmla="*/ 1749085 w 7315723"/>
                <a:gd name="connsiteY88" fmla="*/ 210312 h 273748"/>
                <a:gd name="connsiteX89" fmla="*/ 1740322 w 7315723"/>
                <a:gd name="connsiteY89" fmla="*/ 188786 h 273748"/>
                <a:gd name="connsiteX90" fmla="*/ 1740322 w 7315723"/>
                <a:gd name="connsiteY90" fmla="*/ 188786 h 273748"/>
                <a:gd name="connsiteX91" fmla="*/ 1740322 w 7315723"/>
                <a:gd name="connsiteY91" fmla="*/ 188786 h 273748"/>
                <a:gd name="connsiteX92" fmla="*/ 1740322 w 7315723"/>
                <a:gd name="connsiteY92" fmla="*/ 188786 h 273748"/>
                <a:gd name="connsiteX93" fmla="*/ 1831953 w 7315723"/>
                <a:gd name="connsiteY93" fmla="*/ 182499 h 273748"/>
                <a:gd name="connsiteX94" fmla="*/ 1806902 w 7315723"/>
                <a:gd name="connsiteY94" fmla="*/ 195167 h 273748"/>
                <a:gd name="connsiteX95" fmla="*/ 1823189 w 7315723"/>
                <a:gd name="connsiteY95" fmla="*/ 211646 h 273748"/>
                <a:gd name="connsiteX96" fmla="*/ 1835762 w 7315723"/>
                <a:gd name="connsiteY96" fmla="*/ 207836 h 273748"/>
                <a:gd name="connsiteX97" fmla="*/ 1831953 w 7315723"/>
                <a:gd name="connsiteY97" fmla="*/ 182499 h 273748"/>
                <a:gd name="connsiteX98" fmla="*/ 1831953 w 7315723"/>
                <a:gd name="connsiteY98" fmla="*/ 182499 h 273748"/>
                <a:gd name="connsiteX99" fmla="*/ 1831953 w 7315723"/>
                <a:gd name="connsiteY99" fmla="*/ 182499 h 273748"/>
                <a:gd name="connsiteX100" fmla="*/ 1831953 w 7315723"/>
                <a:gd name="connsiteY100" fmla="*/ 182499 h 273748"/>
                <a:gd name="connsiteX101" fmla="*/ 3316900 w 7315723"/>
                <a:gd name="connsiteY101" fmla="*/ 178689 h 273748"/>
                <a:gd name="connsiteX102" fmla="*/ 3304327 w 7315723"/>
                <a:gd name="connsiteY102" fmla="*/ 187547 h 273748"/>
                <a:gd name="connsiteX103" fmla="*/ 3300612 w 7315723"/>
                <a:gd name="connsiteY103" fmla="*/ 210312 h 273748"/>
                <a:gd name="connsiteX104" fmla="*/ 3304327 w 7315723"/>
                <a:gd name="connsiteY104" fmla="*/ 209074 h 273748"/>
                <a:gd name="connsiteX105" fmla="*/ 3316900 w 7315723"/>
                <a:gd name="connsiteY105" fmla="*/ 178689 h 273748"/>
                <a:gd name="connsiteX106" fmla="*/ 3316900 w 7315723"/>
                <a:gd name="connsiteY106" fmla="*/ 178689 h 273748"/>
                <a:gd name="connsiteX107" fmla="*/ 3316900 w 7315723"/>
                <a:gd name="connsiteY107" fmla="*/ 178689 h 273748"/>
                <a:gd name="connsiteX108" fmla="*/ 3316900 w 7315723"/>
                <a:gd name="connsiteY108" fmla="*/ 178689 h 273748"/>
                <a:gd name="connsiteX109" fmla="*/ 5757586 w 7315723"/>
                <a:gd name="connsiteY109" fmla="*/ 174879 h 273748"/>
                <a:gd name="connsiteX110" fmla="*/ 5712438 w 7315723"/>
                <a:gd name="connsiteY110" fmla="*/ 220504 h 273748"/>
                <a:gd name="connsiteX111" fmla="*/ 5766349 w 7315723"/>
                <a:gd name="connsiteY111" fmla="*/ 192596 h 273748"/>
                <a:gd name="connsiteX112" fmla="*/ 5757586 w 7315723"/>
                <a:gd name="connsiteY112" fmla="*/ 174879 h 273748"/>
                <a:gd name="connsiteX113" fmla="*/ 5757586 w 7315723"/>
                <a:gd name="connsiteY113" fmla="*/ 174879 h 273748"/>
                <a:gd name="connsiteX114" fmla="*/ 5757586 w 7315723"/>
                <a:gd name="connsiteY114" fmla="*/ 174879 h 273748"/>
                <a:gd name="connsiteX115" fmla="*/ 5757586 w 7315723"/>
                <a:gd name="connsiteY115" fmla="*/ 174879 h 273748"/>
                <a:gd name="connsiteX116" fmla="*/ 4301499 w 7315723"/>
                <a:gd name="connsiteY116" fmla="*/ 174879 h 273748"/>
                <a:gd name="connsiteX117" fmla="*/ 4256351 w 7315723"/>
                <a:gd name="connsiteY117" fmla="*/ 220504 h 273748"/>
                <a:gd name="connsiteX118" fmla="*/ 4310262 w 7315723"/>
                <a:gd name="connsiteY118" fmla="*/ 192596 h 273748"/>
                <a:gd name="connsiteX119" fmla="*/ 4301499 w 7315723"/>
                <a:gd name="connsiteY119" fmla="*/ 174879 h 273748"/>
                <a:gd name="connsiteX120" fmla="*/ 4301499 w 7315723"/>
                <a:gd name="connsiteY120" fmla="*/ 174879 h 273748"/>
                <a:gd name="connsiteX121" fmla="*/ 4301499 w 7315723"/>
                <a:gd name="connsiteY121" fmla="*/ 174879 h 273748"/>
                <a:gd name="connsiteX122" fmla="*/ 4301499 w 7315723"/>
                <a:gd name="connsiteY122" fmla="*/ 174879 h 273748"/>
                <a:gd name="connsiteX123" fmla="*/ 5855408 w 7315723"/>
                <a:gd name="connsiteY123" fmla="*/ 168497 h 273748"/>
                <a:gd name="connsiteX124" fmla="*/ 5826547 w 7315723"/>
                <a:gd name="connsiteY124" fmla="*/ 188786 h 273748"/>
                <a:gd name="connsiteX125" fmla="*/ 5840358 w 7315723"/>
                <a:gd name="connsiteY125" fmla="*/ 204026 h 273748"/>
                <a:gd name="connsiteX126" fmla="*/ 5857885 w 7315723"/>
                <a:gd name="connsiteY126" fmla="*/ 198977 h 273748"/>
                <a:gd name="connsiteX127" fmla="*/ 5855408 w 7315723"/>
                <a:gd name="connsiteY127" fmla="*/ 168497 h 273748"/>
                <a:gd name="connsiteX128" fmla="*/ 5855408 w 7315723"/>
                <a:gd name="connsiteY128" fmla="*/ 168497 h 273748"/>
                <a:gd name="connsiteX129" fmla="*/ 5855408 w 7315723"/>
                <a:gd name="connsiteY129" fmla="*/ 168497 h 273748"/>
                <a:gd name="connsiteX130" fmla="*/ 5855408 w 7315723"/>
                <a:gd name="connsiteY130" fmla="*/ 168497 h 273748"/>
                <a:gd name="connsiteX131" fmla="*/ 4399321 w 7315723"/>
                <a:gd name="connsiteY131" fmla="*/ 168497 h 273748"/>
                <a:gd name="connsiteX132" fmla="*/ 4370460 w 7315723"/>
                <a:gd name="connsiteY132" fmla="*/ 188786 h 273748"/>
                <a:gd name="connsiteX133" fmla="*/ 4384272 w 7315723"/>
                <a:gd name="connsiteY133" fmla="*/ 204026 h 273748"/>
                <a:gd name="connsiteX134" fmla="*/ 4401798 w 7315723"/>
                <a:gd name="connsiteY134" fmla="*/ 198977 h 273748"/>
                <a:gd name="connsiteX135" fmla="*/ 4399321 w 7315723"/>
                <a:gd name="connsiteY135" fmla="*/ 168497 h 273748"/>
                <a:gd name="connsiteX136" fmla="*/ 4399321 w 7315723"/>
                <a:gd name="connsiteY136" fmla="*/ 168497 h 273748"/>
                <a:gd name="connsiteX137" fmla="*/ 4399321 w 7315723"/>
                <a:gd name="connsiteY137" fmla="*/ 168497 h 273748"/>
                <a:gd name="connsiteX138" fmla="*/ 4399321 w 7315723"/>
                <a:gd name="connsiteY138" fmla="*/ 168497 h 273748"/>
                <a:gd name="connsiteX139" fmla="*/ 1229877 w 7315723"/>
                <a:gd name="connsiteY139" fmla="*/ 163449 h 273748"/>
                <a:gd name="connsiteX140" fmla="*/ 1202255 w 7315723"/>
                <a:gd name="connsiteY140" fmla="*/ 182499 h 273748"/>
                <a:gd name="connsiteX141" fmla="*/ 1203493 w 7315723"/>
                <a:gd name="connsiteY141" fmla="*/ 193929 h 273748"/>
                <a:gd name="connsiteX142" fmla="*/ 1229877 w 7315723"/>
                <a:gd name="connsiteY142" fmla="*/ 163449 h 273748"/>
                <a:gd name="connsiteX143" fmla="*/ 1229877 w 7315723"/>
                <a:gd name="connsiteY143" fmla="*/ 163449 h 273748"/>
                <a:gd name="connsiteX144" fmla="*/ 1229877 w 7315723"/>
                <a:gd name="connsiteY144" fmla="*/ 163449 h 273748"/>
                <a:gd name="connsiteX145" fmla="*/ 1229877 w 7315723"/>
                <a:gd name="connsiteY145" fmla="*/ 163449 h 273748"/>
                <a:gd name="connsiteX146" fmla="*/ 255374 w 7315723"/>
                <a:gd name="connsiteY146" fmla="*/ 163449 h 273748"/>
                <a:gd name="connsiteX147" fmla="*/ 256613 w 7315723"/>
                <a:gd name="connsiteY147" fmla="*/ 190024 h 273748"/>
                <a:gd name="connsiteX148" fmla="*/ 261661 w 7315723"/>
                <a:gd name="connsiteY148" fmla="*/ 177356 h 273748"/>
                <a:gd name="connsiteX149" fmla="*/ 255374 w 7315723"/>
                <a:gd name="connsiteY149" fmla="*/ 163449 h 273748"/>
                <a:gd name="connsiteX150" fmla="*/ 255374 w 7315723"/>
                <a:gd name="connsiteY150" fmla="*/ 163449 h 273748"/>
                <a:gd name="connsiteX151" fmla="*/ 255374 w 7315723"/>
                <a:gd name="connsiteY151" fmla="*/ 163449 h 273748"/>
                <a:gd name="connsiteX152" fmla="*/ 255374 w 7315723"/>
                <a:gd name="connsiteY152" fmla="*/ 163449 h 273748"/>
                <a:gd name="connsiteX153" fmla="*/ 1148343 w 7315723"/>
                <a:gd name="connsiteY153" fmla="*/ 153353 h 273748"/>
                <a:gd name="connsiteX154" fmla="*/ 1143295 w 7315723"/>
                <a:gd name="connsiteY154" fmla="*/ 166021 h 273748"/>
                <a:gd name="connsiteX155" fmla="*/ 1142057 w 7315723"/>
                <a:gd name="connsiteY155" fmla="*/ 169831 h 273748"/>
                <a:gd name="connsiteX156" fmla="*/ 1142057 w 7315723"/>
                <a:gd name="connsiteY156" fmla="*/ 167259 h 273748"/>
                <a:gd name="connsiteX157" fmla="*/ 1143295 w 7315723"/>
                <a:gd name="connsiteY157" fmla="*/ 158401 h 273748"/>
                <a:gd name="connsiteX158" fmla="*/ 1148343 w 7315723"/>
                <a:gd name="connsiteY158" fmla="*/ 153353 h 273748"/>
                <a:gd name="connsiteX159" fmla="*/ 1148343 w 7315723"/>
                <a:gd name="connsiteY159" fmla="*/ 153353 h 273748"/>
                <a:gd name="connsiteX160" fmla="*/ 1148343 w 7315723"/>
                <a:gd name="connsiteY160" fmla="*/ 153353 h 273748"/>
                <a:gd name="connsiteX161" fmla="*/ 1148343 w 7315723"/>
                <a:gd name="connsiteY161" fmla="*/ 153353 h 273748"/>
                <a:gd name="connsiteX162" fmla="*/ 3355762 w 7315723"/>
                <a:gd name="connsiteY162" fmla="*/ 152019 h 273748"/>
                <a:gd name="connsiteX163" fmla="*/ 3354524 w 7315723"/>
                <a:gd name="connsiteY163" fmla="*/ 154591 h 273748"/>
                <a:gd name="connsiteX164" fmla="*/ 3355762 w 7315723"/>
                <a:gd name="connsiteY164" fmla="*/ 152019 h 273748"/>
                <a:gd name="connsiteX165" fmla="*/ 3355762 w 7315723"/>
                <a:gd name="connsiteY165" fmla="*/ 152019 h 273748"/>
                <a:gd name="connsiteX166" fmla="*/ 3355762 w 7315723"/>
                <a:gd name="connsiteY166" fmla="*/ 152019 h 273748"/>
                <a:gd name="connsiteX167" fmla="*/ 3355762 w 7315723"/>
                <a:gd name="connsiteY167" fmla="*/ 152019 h 273748"/>
                <a:gd name="connsiteX168" fmla="*/ 3355762 w 7315723"/>
                <a:gd name="connsiteY168" fmla="*/ 152019 h 273748"/>
                <a:gd name="connsiteX169" fmla="*/ 5706151 w 7315723"/>
                <a:gd name="connsiteY169" fmla="*/ 73533 h 273748"/>
                <a:gd name="connsiteX170" fmla="*/ 5669766 w 7315723"/>
                <a:gd name="connsiteY170" fmla="*/ 179927 h 273748"/>
                <a:gd name="connsiteX171" fmla="*/ 5742536 w 7315723"/>
                <a:gd name="connsiteY171" fmla="*/ 141923 h 273748"/>
                <a:gd name="connsiteX172" fmla="*/ 5706151 w 7315723"/>
                <a:gd name="connsiteY172" fmla="*/ 73533 h 273748"/>
                <a:gd name="connsiteX173" fmla="*/ 5706151 w 7315723"/>
                <a:gd name="connsiteY173" fmla="*/ 73533 h 273748"/>
                <a:gd name="connsiteX174" fmla="*/ 5706151 w 7315723"/>
                <a:gd name="connsiteY174" fmla="*/ 73533 h 273748"/>
                <a:gd name="connsiteX175" fmla="*/ 5706151 w 7315723"/>
                <a:gd name="connsiteY175" fmla="*/ 73533 h 273748"/>
                <a:gd name="connsiteX176" fmla="*/ 4250064 w 7315723"/>
                <a:gd name="connsiteY176" fmla="*/ 73533 h 273748"/>
                <a:gd name="connsiteX177" fmla="*/ 4251303 w 7315723"/>
                <a:gd name="connsiteY177" fmla="*/ 77343 h 273748"/>
                <a:gd name="connsiteX178" fmla="*/ 4250064 w 7315723"/>
                <a:gd name="connsiteY178" fmla="*/ 73533 h 273748"/>
                <a:gd name="connsiteX179" fmla="*/ 4250064 w 7315723"/>
                <a:gd name="connsiteY179" fmla="*/ 73533 h 273748"/>
                <a:gd name="connsiteX180" fmla="*/ 4250064 w 7315723"/>
                <a:gd name="connsiteY180" fmla="*/ 73533 h 273748"/>
                <a:gd name="connsiteX181" fmla="*/ 4250064 w 7315723"/>
                <a:gd name="connsiteY181" fmla="*/ 73533 h 273748"/>
                <a:gd name="connsiteX182" fmla="*/ 4250064 w 7315723"/>
                <a:gd name="connsiteY182" fmla="*/ 73533 h 273748"/>
                <a:gd name="connsiteX183" fmla="*/ 7129758 w 7315723"/>
                <a:gd name="connsiteY183" fmla="*/ 0 h 273748"/>
                <a:gd name="connsiteX184" fmla="*/ 7191194 w 7315723"/>
                <a:gd name="connsiteY184" fmla="*/ 121634 h 273748"/>
                <a:gd name="connsiteX185" fmla="*/ 7230056 w 7315723"/>
                <a:gd name="connsiteY185" fmla="*/ 3810 h 273748"/>
                <a:gd name="connsiteX186" fmla="*/ 7231294 w 7315723"/>
                <a:gd name="connsiteY186" fmla="*/ 176117 h 273748"/>
                <a:gd name="connsiteX187" fmla="*/ 7281491 w 7315723"/>
                <a:gd name="connsiteY187" fmla="*/ 83629 h 273748"/>
                <a:gd name="connsiteX188" fmla="*/ 7282729 w 7315723"/>
                <a:gd name="connsiteY188" fmla="*/ 179927 h 273748"/>
                <a:gd name="connsiteX189" fmla="*/ 7314067 w 7315723"/>
                <a:gd name="connsiteY189" fmla="*/ 40577 h 273748"/>
                <a:gd name="connsiteX190" fmla="*/ 7311590 w 7315723"/>
                <a:gd name="connsiteY190" fmla="*/ 273749 h 273748"/>
                <a:gd name="connsiteX191" fmla="*/ 6891442 w 7315723"/>
                <a:gd name="connsiteY191" fmla="*/ 273749 h 273748"/>
                <a:gd name="connsiteX192" fmla="*/ 6888966 w 7315723"/>
                <a:gd name="connsiteY192" fmla="*/ 273749 h 273748"/>
                <a:gd name="connsiteX193" fmla="*/ 6209167 w 7315723"/>
                <a:gd name="connsiteY193" fmla="*/ 273749 h 273748"/>
                <a:gd name="connsiteX194" fmla="*/ 5792733 w 7315723"/>
                <a:gd name="connsiteY194" fmla="*/ 273749 h 273748"/>
                <a:gd name="connsiteX195" fmla="*/ 5358774 w 7315723"/>
                <a:gd name="connsiteY195" fmla="*/ 273749 h 273748"/>
                <a:gd name="connsiteX196" fmla="*/ 4766796 w 7315723"/>
                <a:gd name="connsiteY196" fmla="*/ 273749 h 273748"/>
                <a:gd name="connsiteX197" fmla="*/ 4761747 w 7315723"/>
                <a:gd name="connsiteY197" fmla="*/ 273749 h 273748"/>
                <a:gd name="connsiteX198" fmla="*/ 4754223 w 7315723"/>
                <a:gd name="connsiteY198" fmla="*/ 273749 h 273748"/>
                <a:gd name="connsiteX199" fmla="*/ 4337790 w 7315723"/>
                <a:gd name="connsiteY199" fmla="*/ 273749 h 273748"/>
                <a:gd name="connsiteX200" fmla="*/ 3903830 w 7315723"/>
                <a:gd name="connsiteY200" fmla="*/ 273749 h 273748"/>
                <a:gd name="connsiteX201" fmla="*/ 3266703 w 7315723"/>
                <a:gd name="connsiteY201" fmla="*/ 273749 h 273748"/>
                <a:gd name="connsiteX202" fmla="*/ 2832744 w 7315723"/>
                <a:gd name="connsiteY202" fmla="*/ 273749 h 273748"/>
                <a:gd name="connsiteX203" fmla="*/ 2198094 w 7315723"/>
                <a:gd name="connsiteY203" fmla="*/ 273749 h 273748"/>
                <a:gd name="connsiteX204" fmla="*/ 2191807 w 7315723"/>
                <a:gd name="connsiteY204" fmla="*/ 273749 h 273748"/>
                <a:gd name="connsiteX205" fmla="*/ 2181806 w 7315723"/>
                <a:gd name="connsiteY205" fmla="*/ 273749 h 273748"/>
                <a:gd name="connsiteX206" fmla="*/ 1759182 w 7315723"/>
                <a:gd name="connsiteY206" fmla="*/ 273749 h 273748"/>
                <a:gd name="connsiteX207" fmla="*/ 1160916 w 7315723"/>
                <a:gd name="connsiteY207" fmla="*/ 273749 h 273748"/>
                <a:gd name="connsiteX208" fmla="*/ 726957 w 7315723"/>
                <a:gd name="connsiteY208" fmla="*/ 273749 h 273748"/>
                <a:gd name="connsiteX209" fmla="*/ 728195 w 7315723"/>
                <a:gd name="connsiteY209" fmla="*/ 271177 h 273748"/>
                <a:gd name="connsiteX210" fmla="*/ 345671 w 7315723"/>
                <a:gd name="connsiteY210" fmla="*/ 271177 h 273748"/>
                <a:gd name="connsiteX211" fmla="*/ 866 w 7315723"/>
                <a:gd name="connsiteY211" fmla="*/ 273749 h 273748"/>
                <a:gd name="connsiteX212" fmla="*/ 2009 w 7315723"/>
                <a:gd name="connsiteY212" fmla="*/ 41910 h 273748"/>
                <a:gd name="connsiteX213" fmla="*/ 33347 w 7315723"/>
                <a:gd name="connsiteY213" fmla="*/ 181261 h 273748"/>
                <a:gd name="connsiteX214" fmla="*/ 34585 w 7315723"/>
                <a:gd name="connsiteY214" fmla="*/ 84963 h 273748"/>
                <a:gd name="connsiteX215" fmla="*/ 84782 w 7315723"/>
                <a:gd name="connsiteY215" fmla="*/ 177451 h 273748"/>
                <a:gd name="connsiteX216" fmla="*/ 86020 w 7315723"/>
                <a:gd name="connsiteY216" fmla="*/ 5144 h 273748"/>
                <a:gd name="connsiteX217" fmla="*/ 124882 w 7315723"/>
                <a:gd name="connsiteY217" fmla="*/ 122968 h 273748"/>
                <a:gd name="connsiteX218" fmla="*/ 186318 w 7315723"/>
                <a:gd name="connsiteY218" fmla="*/ 1334 h 273748"/>
                <a:gd name="connsiteX219" fmla="*/ 187556 w 7315723"/>
                <a:gd name="connsiteY219" fmla="*/ 172403 h 273748"/>
                <a:gd name="connsiteX220" fmla="*/ 221465 w 7315723"/>
                <a:gd name="connsiteY220" fmla="*/ 98870 h 273748"/>
                <a:gd name="connsiteX221" fmla="*/ 200129 w 7315723"/>
                <a:gd name="connsiteY221" fmla="*/ 60865 h 273748"/>
                <a:gd name="connsiteX222" fmla="*/ 228990 w 7315723"/>
                <a:gd name="connsiteY222" fmla="*/ 86201 h 273748"/>
                <a:gd name="connsiteX223" fmla="*/ 264137 w 7315723"/>
                <a:gd name="connsiteY223" fmla="*/ 40577 h 273748"/>
                <a:gd name="connsiteX224" fmla="*/ 254136 w 7315723"/>
                <a:gd name="connsiteY224" fmla="*/ 110300 h 273748"/>
                <a:gd name="connsiteX225" fmla="*/ 282997 w 7315723"/>
                <a:gd name="connsiteY225" fmla="*/ 140684 h 273748"/>
                <a:gd name="connsiteX226" fmla="*/ 339480 w 7315723"/>
                <a:gd name="connsiteY226" fmla="*/ 82391 h 273748"/>
                <a:gd name="connsiteX227" fmla="*/ 321954 w 7315723"/>
                <a:gd name="connsiteY227" fmla="*/ 181261 h 273748"/>
                <a:gd name="connsiteX228" fmla="*/ 367103 w 7315723"/>
                <a:gd name="connsiteY228" fmla="*/ 230696 h 273748"/>
                <a:gd name="connsiteX229" fmla="*/ 354530 w 7315723"/>
                <a:gd name="connsiteY229" fmla="*/ 122968 h 273748"/>
                <a:gd name="connsiteX230" fmla="*/ 456161 w 7315723"/>
                <a:gd name="connsiteY230" fmla="*/ 225552 h 273748"/>
                <a:gd name="connsiteX231" fmla="*/ 464924 w 7315723"/>
                <a:gd name="connsiteY231" fmla="*/ 22860 h 273748"/>
                <a:gd name="connsiteX232" fmla="*/ 523884 w 7315723"/>
                <a:gd name="connsiteY232" fmla="*/ 174879 h 273748"/>
                <a:gd name="connsiteX233" fmla="*/ 643042 w 7315723"/>
                <a:gd name="connsiteY233" fmla="*/ 46958 h 273748"/>
                <a:gd name="connsiteX234" fmla="*/ 601608 w 7315723"/>
                <a:gd name="connsiteY234" fmla="*/ 218027 h 273748"/>
                <a:gd name="connsiteX235" fmla="*/ 730767 w 7315723"/>
                <a:gd name="connsiteY235" fmla="*/ 106490 h 273748"/>
                <a:gd name="connsiteX236" fmla="*/ 673046 w 7315723"/>
                <a:gd name="connsiteY236" fmla="*/ 229362 h 273748"/>
                <a:gd name="connsiteX237" fmla="*/ 788394 w 7315723"/>
                <a:gd name="connsiteY237" fmla="*/ 152114 h 273748"/>
                <a:gd name="connsiteX238" fmla="*/ 728195 w 7315723"/>
                <a:gd name="connsiteY238" fmla="*/ 258509 h 273748"/>
                <a:gd name="connsiteX239" fmla="*/ 728195 w 7315723"/>
                <a:gd name="connsiteY239" fmla="*/ 268605 h 273748"/>
                <a:gd name="connsiteX240" fmla="*/ 738197 w 7315723"/>
                <a:gd name="connsiteY240" fmla="*/ 249555 h 273748"/>
                <a:gd name="connsiteX241" fmla="*/ 872404 w 7315723"/>
                <a:gd name="connsiteY241" fmla="*/ 74676 h 273748"/>
                <a:gd name="connsiteX242" fmla="*/ 851068 w 7315723"/>
                <a:gd name="connsiteY242" fmla="*/ 219075 h 273748"/>
                <a:gd name="connsiteX243" fmla="*/ 911266 w 7315723"/>
                <a:gd name="connsiteY243" fmla="*/ 134208 h 273748"/>
                <a:gd name="connsiteX244" fmla="*/ 937650 w 7315723"/>
                <a:gd name="connsiteY244" fmla="*/ 219075 h 273748"/>
                <a:gd name="connsiteX245" fmla="*/ 1079382 w 7315723"/>
                <a:gd name="connsiteY245" fmla="*/ 62008 h 273748"/>
                <a:gd name="connsiteX246" fmla="*/ 1032995 w 7315723"/>
                <a:gd name="connsiteY246" fmla="*/ 183642 h 273748"/>
                <a:gd name="connsiteX247" fmla="*/ 1226162 w 7315723"/>
                <a:gd name="connsiteY247" fmla="*/ 91154 h 273748"/>
                <a:gd name="connsiteX248" fmla="*/ 1142152 w 7315723"/>
                <a:gd name="connsiteY248" fmla="*/ 155734 h 273748"/>
                <a:gd name="connsiteX249" fmla="*/ 1142152 w 7315723"/>
                <a:gd name="connsiteY249" fmla="*/ 159544 h 273748"/>
                <a:gd name="connsiteX250" fmla="*/ 1100718 w 7315723"/>
                <a:gd name="connsiteY250" fmla="*/ 198787 h 273748"/>
                <a:gd name="connsiteX251" fmla="*/ 1080620 w 7315723"/>
                <a:gd name="connsiteY251" fmla="*/ 219075 h 273748"/>
                <a:gd name="connsiteX252" fmla="*/ 1130817 w 7315723"/>
                <a:gd name="connsiteY252" fmla="*/ 193739 h 273748"/>
                <a:gd name="connsiteX253" fmla="*/ 1140819 w 7315723"/>
                <a:gd name="connsiteY253" fmla="*/ 169640 h 273748"/>
                <a:gd name="connsiteX254" fmla="*/ 1138342 w 7315723"/>
                <a:gd name="connsiteY254" fmla="*/ 189929 h 273748"/>
                <a:gd name="connsiteX255" fmla="*/ 1148343 w 7315723"/>
                <a:gd name="connsiteY255" fmla="*/ 184880 h 273748"/>
                <a:gd name="connsiteX256" fmla="*/ 1152153 w 7315723"/>
                <a:gd name="connsiteY256" fmla="*/ 176022 h 273748"/>
                <a:gd name="connsiteX257" fmla="*/ 1152153 w 7315723"/>
                <a:gd name="connsiteY257" fmla="*/ 183642 h 273748"/>
                <a:gd name="connsiteX258" fmla="*/ 1179776 w 7315723"/>
                <a:gd name="connsiteY258" fmla="*/ 172212 h 273748"/>
                <a:gd name="connsiteX259" fmla="*/ 1198635 w 7315723"/>
                <a:gd name="connsiteY259" fmla="*/ 135446 h 273748"/>
                <a:gd name="connsiteX260" fmla="*/ 1196159 w 7315723"/>
                <a:gd name="connsiteY260" fmla="*/ 167164 h 273748"/>
                <a:gd name="connsiteX261" fmla="*/ 1238831 w 7315723"/>
                <a:gd name="connsiteY261" fmla="*/ 150686 h 273748"/>
                <a:gd name="connsiteX262" fmla="*/ 1256357 w 7315723"/>
                <a:gd name="connsiteY262" fmla="*/ 134208 h 273748"/>
                <a:gd name="connsiteX263" fmla="*/ 1247594 w 7315723"/>
                <a:gd name="connsiteY263" fmla="*/ 148114 h 273748"/>
                <a:gd name="connsiteX264" fmla="*/ 1266453 w 7315723"/>
                <a:gd name="connsiteY264" fmla="*/ 141732 h 273748"/>
                <a:gd name="connsiteX265" fmla="*/ 1246355 w 7315723"/>
                <a:gd name="connsiteY265" fmla="*/ 151829 h 273748"/>
                <a:gd name="connsiteX266" fmla="*/ 1230068 w 7315723"/>
                <a:gd name="connsiteY266" fmla="*/ 197453 h 273748"/>
                <a:gd name="connsiteX267" fmla="*/ 1248927 w 7315723"/>
                <a:gd name="connsiteY267" fmla="*/ 192405 h 273748"/>
                <a:gd name="connsiteX268" fmla="*/ 1295314 w 7315723"/>
                <a:gd name="connsiteY268" fmla="*/ 154400 h 273748"/>
                <a:gd name="connsiteX269" fmla="*/ 1277788 w 7315723"/>
                <a:gd name="connsiteY269" fmla="*/ 184785 h 273748"/>
                <a:gd name="connsiteX270" fmla="*/ 1291599 w 7315723"/>
                <a:gd name="connsiteY270" fmla="*/ 180975 h 273748"/>
                <a:gd name="connsiteX271" fmla="*/ 1276550 w 7315723"/>
                <a:gd name="connsiteY271" fmla="*/ 186023 h 273748"/>
                <a:gd name="connsiteX272" fmla="*/ 1259024 w 7315723"/>
                <a:gd name="connsiteY272" fmla="*/ 231648 h 273748"/>
                <a:gd name="connsiteX273" fmla="*/ 1324270 w 7315723"/>
                <a:gd name="connsiteY273" fmla="*/ 72009 h 273748"/>
                <a:gd name="connsiteX274" fmla="*/ 1351892 w 7315723"/>
                <a:gd name="connsiteY274" fmla="*/ 217742 h 273748"/>
                <a:gd name="connsiteX275" fmla="*/ 1384468 w 7315723"/>
                <a:gd name="connsiteY275" fmla="*/ 132874 h 273748"/>
                <a:gd name="connsiteX276" fmla="*/ 1401994 w 7315723"/>
                <a:gd name="connsiteY276" fmla="*/ 220313 h 273748"/>
                <a:gd name="connsiteX277" fmla="*/ 1481052 w 7315723"/>
                <a:gd name="connsiteY277" fmla="*/ 61913 h 273748"/>
                <a:gd name="connsiteX278" fmla="*/ 1457239 w 7315723"/>
                <a:gd name="connsiteY278" fmla="*/ 186119 h 273748"/>
                <a:gd name="connsiteX279" fmla="*/ 1568872 w 7315723"/>
                <a:gd name="connsiteY279" fmla="*/ 93631 h 273748"/>
                <a:gd name="connsiteX280" fmla="*/ 1483623 w 7315723"/>
                <a:gd name="connsiteY280" fmla="*/ 224123 h 273748"/>
                <a:gd name="connsiteX281" fmla="*/ 1595256 w 7315723"/>
                <a:gd name="connsiteY281" fmla="*/ 145542 h 273748"/>
                <a:gd name="connsiteX282" fmla="*/ 1518770 w 7315723"/>
                <a:gd name="connsiteY282" fmla="*/ 238030 h 273748"/>
                <a:gd name="connsiteX283" fmla="*/ 1610306 w 7315723"/>
                <a:gd name="connsiteY283" fmla="*/ 184785 h 273748"/>
                <a:gd name="connsiteX284" fmla="*/ 1563919 w 7315723"/>
                <a:gd name="connsiteY284" fmla="*/ 225362 h 273748"/>
                <a:gd name="connsiteX285" fmla="*/ 1636690 w 7315723"/>
                <a:gd name="connsiteY285" fmla="*/ 170879 h 273748"/>
                <a:gd name="connsiteX286" fmla="*/ 1594018 w 7315723"/>
                <a:gd name="connsiteY286" fmla="*/ 245650 h 273748"/>
                <a:gd name="connsiteX287" fmla="*/ 1646691 w 7315723"/>
                <a:gd name="connsiteY287" fmla="*/ 202597 h 273748"/>
                <a:gd name="connsiteX288" fmla="*/ 1644215 w 7315723"/>
                <a:gd name="connsiteY288" fmla="*/ 245650 h 273748"/>
                <a:gd name="connsiteX289" fmla="*/ 1729463 w 7315723"/>
                <a:gd name="connsiteY289" fmla="*/ 183547 h 273748"/>
                <a:gd name="connsiteX290" fmla="*/ 1668027 w 7315723"/>
                <a:gd name="connsiteY290" fmla="*/ 63151 h 273748"/>
                <a:gd name="connsiteX291" fmla="*/ 1797186 w 7315723"/>
                <a:gd name="connsiteY291" fmla="*/ 193643 h 273748"/>
                <a:gd name="connsiteX292" fmla="*/ 1824809 w 7315723"/>
                <a:gd name="connsiteY292" fmla="*/ 184785 h 273748"/>
                <a:gd name="connsiteX293" fmla="*/ 1819761 w 7315723"/>
                <a:gd name="connsiteY293" fmla="*/ 126492 h 273748"/>
                <a:gd name="connsiteX294" fmla="*/ 1921392 w 7315723"/>
                <a:gd name="connsiteY294" fmla="*/ 229076 h 273748"/>
                <a:gd name="connsiteX295" fmla="*/ 1930155 w 7315723"/>
                <a:gd name="connsiteY295" fmla="*/ 26384 h 273748"/>
                <a:gd name="connsiteX296" fmla="*/ 1989115 w 7315723"/>
                <a:gd name="connsiteY296" fmla="*/ 178403 h 273748"/>
                <a:gd name="connsiteX297" fmla="*/ 2108273 w 7315723"/>
                <a:gd name="connsiteY297" fmla="*/ 50483 h 273748"/>
                <a:gd name="connsiteX298" fmla="*/ 2066839 w 7315723"/>
                <a:gd name="connsiteY298" fmla="*/ 221552 h 273748"/>
                <a:gd name="connsiteX299" fmla="*/ 2195998 w 7315723"/>
                <a:gd name="connsiteY299" fmla="*/ 110014 h 273748"/>
                <a:gd name="connsiteX300" fmla="*/ 2138277 w 7315723"/>
                <a:gd name="connsiteY300" fmla="*/ 232886 h 273748"/>
                <a:gd name="connsiteX301" fmla="*/ 2218572 w 7315723"/>
                <a:gd name="connsiteY301" fmla="*/ 174593 h 273748"/>
                <a:gd name="connsiteX302" fmla="*/ 2226097 w 7315723"/>
                <a:gd name="connsiteY302" fmla="*/ 155543 h 273748"/>
                <a:gd name="connsiteX303" fmla="*/ 2224859 w 7315723"/>
                <a:gd name="connsiteY303" fmla="*/ 170783 h 273748"/>
                <a:gd name="connsiteX304" fmla="*/ 2253720 w 7315723"/>
                <a:gd name="connsiteY304" fmla="*/ 155543 h 273748"/>
                <a:gd name="connsiteX305" fmla="*/ 2222382 w 7315723"/>
                <a:gd name="connsiteY305" fmla="*/ 183452 h 273748"/>
                <a:gd name="connsiteX306" fmla="*/ 2214857 w 7315723"/>
                <a:gd name="connsiteY306" fmla="*/ 227838 h 273748"/>
                <a:gd name="connsiteX307" fmla="*/ 2234955 w 7315723"/>
                <a:gd name="connsiteY307" fmla="*/ 177165 h 273748"/>
                <a:gd name="connsiteX308" fmla="*/ 2244956 w 7315723"/>
                <a:gd name="connsiteY308" fmla="*/ 224028 h 273748"/>
                <a:gd name="connsiteX309" fmla="*/ 2281342 w 7315723"/>
                <a:gd name="connsiteY309" fmla="*/ 135350 h 273748"/>
                <a:gd name="connsiteX310" fmla="*/ 2278865 w 7315723"/>
                <a:gd name="connsiteY310" fmla="*/ 196120 h 273748"/>
                <a:gd name="connsiteX311" fmla="*/ 2340302 w 7315723"/>
                <a:gd name="connsiteY311" fmla="*/ 134017 h 273748"/>
                <a:gd name="connsiteX312" fmla="*/ 2305155 w 7315723"/>
                <a:gd name="connsiteY312" fmla="*/ 222695 h 273748"/>
                <a:gd name="connsiteX313" fmla="*/ 2377926 w 7315723"/>
                <a:gd name="connsiteY313" fmla="*/ 154305 h 273748"/>
                <a:gd name="connsiteX314" fmla="*/ 2341540 w 7315723"/>
                <a:gd name="connsiteY314" fmla="*/ 231553 h 273748"/>
                <a:gd name="connsiteX315" fmla="*/ 2406786 w 7315723"/>
                <a:gd name="connsiteY315" fmla="*/ 71914 h 273748"/>
                <a:gd name="connsiteX316" fmla="*/ 2434409 w 7315723"/>
                <a:gd name="connsiteY316" fmla="*/ 217646 h 273748"/>
                <a:gd name="connsiteX317" fmla="*/ 2466984 w 7315723"/>
                <a:gd name="connsiteY317" fmla="*/ 132779 h 273748"/>
                <a:gd name="connsiteX318" fmla="*/ 2484510 w 7315723"/>
                <a:gd name="connsiteY318" fmla="*/ 220218 h 273748"/>
                <a:gd name="connsiteX319" fmla="*/ 2563568 w 7315723"/>
                <a:gd name="connsiteY319" fmla="*/ 61817 h 273748"/>
                <a:gd name="connsiteX320" fmla="*/ 2539755 w 7315723"/>
                <a:gd name="connsiteY320" fmla="*/ 186023 h 273748"/>
                <a:gd name="connsiteX321" fmla="*/ 2651388 w 7315723"/>
                <a:gd name="connsiteY321" fmla="*/ 93536 h 273748"/>
                <a:gd name="connsiteX322" fmla="*/ 2566139 w 7315723"/>
                <a:gd name="connsiteY322" fmla="*/ 224028 h 273748"/>
                <a:gd name="connsiteX323" fmla="*/ 2677772 w 7315723"/>
                <a:gd name="connsiteY323" fmla="*/ 145447 h 273748"/>
                <a:gd name="connsiteX324" fmla="*/ 2601287 w 7315723"/>
                <a:gd name="connsiteY324" fmla="*/ 237935 h 273748"/>
                <a:gd name="connsiteX325" fmla="*/ 2692822 w 7315723"/>
                <a:gd name="connsiteY325" fmla="*/ 184690 h 273748"/>
                <a:gd name="connsiteX326" fmla="*/ 2646435 w 7315723"/>
                <a:gd name="connsiteY326" fmla="*/ 225266 h 273748"/>
                <a:gd name="connsiteX327" fmla="*/ 2719206 w 7315723"/>
                <a:gd name="connsiteY327" fmla="*/ 170783 h 273748"/>
                <a:gd name="connsiteX328" fmla="*/ 2676534 w 7315723"/>
                <a:gd name="connsiteY328" fmla="*/ 245554 h 273748"/>
                <a:gd name="connsiteX329" fmla="*/ 2729207 w 7315723"/>
                <a:gd name="connsiteY329" fmla="*/ 202502 h 273748"/>
                <a:gd name="connsiteX330" fmla="*/ 2726731 w 7315723"/>
                <a:gd name="connsiteY330" fmla="*/ 245554 h 273748"/>
                <a:gd name="connsiteX331" fmla="*/ 2842079 w 7315723"/>
                <a:gd name="connsiteY331" fmla="*/ 164497 h 273748"/>
                <a:gd name="connsiteX332" fmla="*/ 2789405 w 7315723"/>
                <a:gd name="connsiteY332" fmla="*/ 227838 h 273748"/>
                <a:gd name="connsiteX333" fmla="*/ 2877226 w 7315723"/>
                <a:gd name="connsiteY333" fmla="*/ 196120 h 273748"/>
                <a:gd name="connsiteX334" fmla="*/ 2975048 w 7315723"/>
                <a:gd name="connsiteY334" fmla="*/ 74486 h 273748"/>
                <a:gd name="connsiteX335" fmla="*/ 2953712 w 7315723"/>
                <a:gd name="connsiteY335" fmla="*/ 218885 h 273748"/>
                <a:gd name="connsiteX336" fmla="*/ 3013910 w 7315723"/>
                <a:gd name="connsiteY336" fmla="*/ 134017 h 273748"/>
                <a:gd name="connsiteX337" fmla="*/ 3040294 w 7315723"/>
                <a:gd name="connsiteY337" fmla="*/ 218885 h 273748"/>
                <a:gd name="connsiteX338" fmla="*/ 3180788 w 7315723"/>
                <a:gd name="connsiteY338" fmla="*/ 61817 h 273748"/>
                <a:gd name="connsiteX339" fmla="*/ 3134401 w 7315723"/>
                <a:gd name="connsiteY339" fmla="*/ 183452 h 273748"/>
                <a:gd name="connsiteX340" fmla="*/ 3327568 w 7315723"/>
                <a:gd name="connsiteY340" fmla="*/ 90964 h 273748"/>
                <a:gd name="connsiteX341" fmla="*/ 3175835 w 7315723"/>
                <a:gd name="connsiteY341" fmla="*/ 221456 h 273748"/>
                <a:gd name="connsiteX342" fmla="*/ 3291182 w 7315723"/>
                <a:gd name="connsiteY342" fmla="*/ 169545 h 273748"/>
                <a:gd name="connsiteX343" fmla="*/ 3297469 w 7315723"/>
                <a:gd name="connsiteY343" fmla="*/ 154305 h 273748"/>
                <a:gd name="connsiteX344" fmla="*/ 3296231 w 7315723"/>
                <a:gd name="connsiteY344" fmla="*/ 166973 h 273748"/>
                <a:gd name="connsiteX345" fmla="*/ 3347666 w 7315723"/>
                <a:gd name="connsiteY345" fmla="*/ 147923 h 273748"/>
                <a:gd name="connsiteX346" fmla="*/ 3353952 w 7315723"/>
                <a:gd name="connsiteY346" fmla="*/ 135255 h 273748"/>
                <a:gd name="connsiteX347" fmla="*/ 3352714 w 7315723"/>
                <a:gd name="connsiteY347" fmla="*/ 146685 h 273748"/>
                <a:gd name="connsiteX348" fmla="*/ 3369002 w 7315723"/>
                <a:gd name="connsiteY348" fmla="*/ 141637 h 273748"/>
                <a:gd name="connsiteX349" fmla="*/ 3352714 w 7315723"/>
                <a:gd name="connsiteY349" fmla="*/ 150495 h 273748"/>
                <a:gd name="connsiteX350" fmla="*/ 3352714 w 7315723"/>
                <a:gd name="connsiteY350" fmla="*/ 153067 h 273748"/>
                <a:gd name="connsiteX351" fmla="*/ 3316329 w 7315723"/>
                <a:gd name="connsiteY351" fmla="*/ 177165 h 273748"/>
                <a:gd name="connsiteX352" fmla="*/ 3320043 w 7315723"/>
                <a:gd name="connsiteY352" fmla="*/ 202502 h 273748"/>
                <a:gd name="connsiteX353" fmla="*/ 3332616 w 7315723"/>
                <a:gd name="connsiteY353" fmla="*/ 198692 h 273748"/>
                <a:gd name="connsiteX354" fmla="*/ 3352714 w 7315723"/>
                <a:gd name="connsiteY354" fmla="*/ 154305 h 273748"/>
                <a:gd name="connsiteX355" fmla="*/ 3352714 w 7315723"/>
                <a:gd name="connsiteY355" fmla="*/ 173355 h 273748"/>
                <a:gd name="connsiteX356" fmla="*/ 3352714 w 7315723"/>
                <a:gd name="connsiteY356" fmla="*/ 192405 h 273748"/>
                <a:gd name="connsiteX357" fmla="*/ 3357762 w 7315723"/>
                <a:gd name="connsiteY357" fmla="*/ 191167 h 273748"/>
                <a:gd name="connsiteX358" fmla="*/ 3414246 w 7315723"/>
                <a:gd name="connsiteY358" fmla="*/ 134112 h 273748"/>
                <a:gd name="connsiteX359" fmla="*/ 3391671 w 7315723"/>
                <a:gd name="connsiteY359" fmla="*/ 180975 h 273748"/>
                <a:gd name="connsiteX360" fmla="*/ 3379098 w 7315723"/>
                <a:gd name="connsiteY360" fmla="*/ 221552 h 273748"/>
                <a:gd name="connsiteX361" fmla="*/ 3451869 w 7315723"/>
                <a:gd name="connsiteY361" fmla="*/ 153162 h 273748"/>
                <a:gd name="connsiteX362" fmla="*/ 3415484 w 7315723"/>
                <a:gd name="connsiteY362" fmla="*/ 230410 h 273748"/>
                <a:gd name="connsiteX363" fmla="*/ 3480730 w 7315723"/>
                <a:gd name="connsiteY363" fmla="*/ 70771 h 273748"/>
                <a:gd name="connsiteX364" fmla="*/ 3508353 w 7315723"/>
                <a:gd name="connsiteY364" fmla="*/ 216503 h 273748"/>
                <a:gd name="connsiteX365" fmla="*/ 3540928 w 7315723"/>
                <a:gd name="connsiteY365" fmla="*/ 131636 h 273748"/>
                <a:gd name="connsiteX366" fmla="*/ 3558454 w 7315723"/>
                <a:gd name="connsiteY366" fmla="*/ 219075 h 273748"/>
                <a:gd name="connsiteX367" fmla="*/ 3637512 w 7315723"/>
                <a:gd name="connsiteY367" fmla="*/ 60674 h 273748"/>
                <a:gd name="connsiteX368" fmla="*/ 3613699 w 7315723"/>
                <a:gd name="connsiteY368" fmla="*/ 184880 h 273748"/>
                <a:gd name="connsiteX369" fmla="*/ 3725332 w 7315723"/>
                <a:gd name="connsiteY369" fmla="*/ 92393 h 273748"/>
                <a:gd name="connsiteX370" fmla="*/ 3640083 w 7315723"/>
                <a:gd name="connsiteY370" fmla="*/ 222885 h 273748"/>
                <a:gd name="connsiteX371" fmla="*/ 3751716 w 7315723"/>
                <a:gd name="connsiteY371" fmla="*/ 144304 h 273748"/>
                <a:gd name="connsiteX372" fmla="*/ 3675230 w 7315723"/>
                <a:gd name="connsiteY372" fmla="*/ 236792 h 273748"/>
                <a:gd name="connsiteX373" fmla="*/ 3766766 w 7315723"/>
                <a:gd name="connsiteY373" fmla="*/ 183547 h 273748"/>
                <a:gd name="connsiteX374" fmla="*/ 3720379 w 7315723"/>
                <a:gd name="connsiteY374" fmla="*/ 224123 h 273748"/>
                <a:gd name="connsiteX375" fmla="*/ 3793150 w 7315723"/>
                <a:gd name="connsiteY375" fmla="*/ 169640 h 273748"/>
                <a:gd name="connsiteX376" fmla="*/ 3750478 w 7315723"/>
                <a:gd name="connsiteY376" fmla="*/ 244412 h 273748"/>
                <a:gd name="connsiteX377" fmla="*/ 3803151 w 7315723"/>
                <a:gd name="connsiteY377" fmla="*/ 201359 h 273748"/>
                <a:gd name="connsiteX378" fmla="*/ 3800675 w 7315723"/>
                <a:gd name="connsiteY378" fmla="*/ 244412 h 273748"/>
                <a:gd name="connsiteX379" fmla="*/ 3916022 w 7315723"/>
                <a:gd name="connsiteY379" fmla="*/ 163354 h 273748"/>
                <a:gd name="connsiteX380" fmla="*/ 3863349 w 7315723"/>
                <a:gd name="connsiteY380" fmla="*/ 226695 h 273748"/>
                <a:gd name="connsiteX381" fmla="*/ 3944883 w 7315723"/>
                <a:gd name="connsiteY381" fmla="*/ 196310 h 273748"/>
                <a:gd name="connsiteX382" fmla="*/ 4043943 w 7315723"/>
                <a:gd name="connsiteY382" fmla="*/ 73438 h 273748"/>
                <a:gd name="connsiteX383" fmla="*/ 4022607 w 7315723"/>
                <a:gd name="connsiteY383" fmla="*/ 217837 h 273748"/>
                <a:gd name="connsiteX384" fmla="*/ 4082805 w 7315723"/>
                <a:gd name="connsiteY384" fmla="*/ 132969 h 273748"/>
                <a:gd name="connsiteX385" fmla="*/ 4109189 w 7315723"/>
                <a:gd name="connsiteY385" fmla="*/ 217837 h 273748"/>
                <a:gd name="connsiteX386" fmla="*/ 4238349 w 7315723"/>
                <a:gd name="connsiteY386" fmla="*/ 72104 h 273748"/>
                <a:gd name="connsiteX387" fmla="*/ 4233300 w 7315723"/>
                <a:gd name="connsiteY387" fmla="*/ 63246 h 273748"/>
                <a:gd name="connsiteX388" fmla="*/ 4242063 w 7315723"/>
                <a:gd name="connsiteY388" fmla="*/ 69628 h 273748"/>
                <a:gd name="connsiteX389" fmla="*/ 4250826 w 7315723"/>
                <a:gd name="connsiteY389" fmla="*/ 60770 h 273748"/>
                <a:gd name="connsiteX390" fmla="*/ 4243302 w 7315723"/>
                <a:gd name="connsiteY390" fmla="*/ 69628 h 273748"/>
                <a:gd name="connsiteX391" fmla="*/ 4247016 w 7315723"/>
                <a:gd name="connsiteY391" fmla="*/ 73438 h 273748"/>
                <a:gd name="connsiteX392" fmla="*/ 4233205 w 7315723"/>
                <a:gd name="connsiteY392" fmla="*/ 105156 h 273748"/>
                <a:gd name="connsiteX393" fmla="*/ 4210631 w 7315723"/>
                <a:gd name="connsiteY393" fmla="*/ 179927 h 273748"/>
                <a:gd name="connsiteX394" fmla="*/ 4283402 w 7315723"/>
                <a:gd name="connsiteY394" fmla="*/ 141923 h 273748"/>
                <a:gd name="connsiteX395" fmla="*/ 4263304 w 7315723"/>
                <a:gd name="connsiteY395" fmla="*/ 102679 h 273748"/>
                <a:gd name="connsiteX396" fmla="*/ 4248255 w 7315723"/>
                <a:gd name="connsiteY396" fmla="*/ 76105 h 273748"/>
                <a:gd name="connsiteX397" fmla="*/ 4269591 w 7315723"/>
                <a:gd name="connsiteY397" fmla="*/ 96393 h 273748"/>
                <a:gd name="connsiteX398" fmla="*/ 4304738 w 7315723"/>
                <a:gd name="connsiteY398" fmla="*/ 131826 h 273748"/>
                <a:gd name="connsiteX399" fmla="*/ 4397512 w 7315723"/>
                <a:gd name="connsiteY399" fmla="*/ 90011 h 273748"/>
                <a:gd name="connsiteX400" fmla="*/ 4321025 w 7315723"/>
                <a:gd name="connsiteY400" fmla="*/ 148304 h 273748"/>
                <a:gd name="connsiteX401" fmla="*/ 4344838 w 7315723"/>
                <a:gd name="connsiteY401" fmla="*/ 174879 h 273748"/>
                <a:gd name="connsiteX402" fmla="*/ 4387510 w 7315723"/>
                <a:gd name="connsiteY402" fmla="*/ 158401 h 273748"/>
                <a:gd name="connsiteX403" fmla="*/ 4386272 w 7315723"/>
                <a:gd name="connsiteY403" fmla="*/ 125444 h 273748"/>
                <a:gd name="connsiteX404" fmla="*/ 4406370 w 7315723"/>
                <a:gd name="connsiteY404" fmla="*/ 152019 h 273748"/>
                <a:gd name="connsiteX405" fmla="*/ 4438945 w 7315723"/>
                <a:gd name="connsiteY405" fmla="*/ 140589 h 273748"/>
                <a:gd name="connsiteX406" fmla="*/ 4410085 w 7315723"/>
                <a:gd name="connsiteY406" fmla="*/ 157067 h 273748"/>
                <a:gd name="connsiteX407" fmla="*/ 4440183 w 7315723"/>
                <a:gd name="connsiteY407" fmla="*/ 186214 h 273748"/>
                <a:gd name="connsiteX408" fmla="*/ 4463996 w 7315723"/>
                <a:gd name="connsiteY408" fmla="*/ 179832 h 273748"/>
                <a:gd name="connsiteX409" fmla="*/ 4442660 w 7315723"/>
                <a:gd name="connsiteY409" fmla="*/ 188690 h 273748"/>
                <a:gd name="connsiteX410" fmla="*/ 4489047 w 7315723"/>
                <a:gd name="connsiteY410" fmla="*/ 227933 h 273748"/>
                <a:gd name="connsiteX411" fmla="*/ 4497809 w 7315723"/>
                <a:gd name="connsiteY411" fmla="*/ 25241 h 273748"/>
                <a:gd name="connsiteX412" fmla="*/ 4556769 w 7315723"/>
                <a:gd name="connsiteY412" fmla="*/ 177260 h 273748"/>
                <a:gd name="connsiteX413" fmla="*/ 4675927 w 7315723"/>
                <a:gd name="connsiteY413" fmla="*/ 49340 h 273748"/>
                <a:gd name="connsiteX414" fmla="*/ 4634494 w 7315723"/>
                <a:gd name="connsiteY414" fmla="*/ 220409 h 273748"/>
                <a:gd name="connsiteX415" fmla="*/ 4763653 w 7315723"/>
                <a:gd name="connsiteY415" fmla="*/ 108871 h 273748"/>
                <a:gd name="connsiteX416" fmla="*/ 4705931 w 7315723"/>
                <a:gd name="connsiteY416" fmla="*/ 231743 h 273748"/>
                <a:gd name="connsiteX417" fmla="*/ 4789942 w 7315723"/>
                <a:gd name="connsiteY417" fmla="*/ 170974 h 273748"/>
                <a:gd name="connsiteX418" fmla="*/ 4797466 w 7315723"/>
                <a:gd name="connsiteY418" fmla="*/ 154496 h 273748"/>
                <a:gd name="connsiteX419" fmla="*/ 4796228 w 7315723"/>
                <a:gd name="connsiteY419" fmla="*/ 168402 h 273748"/>
                <a:gd name="connsiteX420" fmla="*/ 4822612 w 7315723"/>
                <a:gd name="connsiteY420" fmla="*/ 154496 h 273748"/>
                <a:gd name="connsiteX421" fmla="*/ 4794990 w 7315723"/>
                <a:gd name="connsiteY421" fmla="*/ 178594 h 273748"/>
                <a:gd name="connsiteX422" fmla="*/ 4787465 w 7315723"/>
                <a:gd name="connsiteY422" fmla="*/ 226695 h 273748"/>
                <a:gd name="connsiteX423" fmla="*/ 4807563 w 7315723"/>
                <a:gd name="connsiteY423" fmla="*/ 176022 h 273748"/>
                <a:gd name="connsiteX424" fmla="*/ 4817564 w 7315723"/>
                <a:gd name="connsiteY424" fmla="*/ 222885 h 273748"/>
                <a:gd name="connsiteX425" fmla="*/ 4853949 w 7315723"/>
                <a:gd name="connsiteY425" fmla="*/ 134208 h 273748"/>
                <a:gd name="connsiteX426" fmla="*/ 4851473 w 7315723"/>
                <a:gd name="connsiteY426" fmla="*/ 194977 h 273748"/>
                <a:gd name="connsiteX427" fmla="*/ 4912909 w 7315723"/>
                <a:gd name="connsiteY427" fmla="*/ 132874 h 273748"/>
                <a:gd name="connsiteX428" fmla="*/ 4877762 w 7315723"/>
                <a:gd name="connsiteY428" fmla="*/ 221552 h 273748"/>
                <a:gd name="connsiteX429" fmla="*/ 4950533 w 7315723"/>
                <a:gd name="connsiteY429" fmla="*/ 153162 h 273748"/>
                <a:gd name="connsiteX430" fmla="*/ 4914147 w 7315723"/>
                <a:gd name="connsiteY430" fmla="*/ 230410 h 273748"/>
                <a:gd name="connsiteX431" fmla="*/ 4979393 w 7315723"/>
                <a:gd name="connsiteY431" fmla="*/ 70771 h 273748"/>
                <a:gd name="connsiteX432" fmla="*/ 5007016 w 7315723"/>
                <a:gd name="connsiteY432" fmla="*/ 216503 h 273748"/>
                <a:gd name="connsiteX433" fmla="*/ 5039592 w 7315723"/>
                <a:gd name="connsiteY433" fmla="*/ 131636 h 273748"/>
                <a:gd name="connsiteX434" fmla="*/ 5057118 w 7315723"/>
                <a:gd name="connsiteY434" fmla="*/ 219075 h 273748"/>
                <a:gd name="connsiteX435" fmla="*/ 5136175 w 7315723"/>
                <a:gd name="connsiteY435" fmla="*/ 60674 h 273748"/>
                <a:gd name="connsiteX436" fmla="*/ 5112363 w 7315723"/>
                <a:gd name="connsiteY436" fmla="*/ 184880 h 273748"/>
                <a:gd name="connsiteX437" fmla="*/ 5223996 w 7315723"/>
                <a:gd name="connsiteY437" fmla="*/ 92393 h 273748"/>
                <a:gd name="connsiteX438" fmla="*/ 5138747 w 7315723"/>
                <a:gd name="connsiteY438" fmla="*/ 222885 h 273748"/>
                <a:gd name="connsiteX439" fmla="*/ 5250380 w 7315723"/>
                <a:gd name="connsiteY439" fmla="*/ 144304 h 273748"/>
                <a:gd name="connsiteX440" fmla="*/ 5173894 w 7315723"/>
                <a:gd name="connsiteY440" fmla="*/ 236792 h 273748"/>
                <a:gd name="connsiteX441" fmla="*/ 5265429 w 7315723"/>
                <a:gd name="connsiteY441" fmla="*/ 183547 h 273748"/>
                <a:gd name="connsiteX442" fmla="*/ 5219043 w 7315723"/>
                <a:gd name="connsiteY442" fmla="*/ 224123 h 273748"/>
                <a:gd name="connsiteX443" fmla="*/ 5291814 w 7315723"/>
                <a:gd name="connsiteY443" fmla="*/ 169640 h 273748"/>
                <a:gd name="connsiteX444" fmla="*/ 5249142 w 7315723"/>
                <a:gd name="connsiteY444" fmla="*/ 244412 h 273748"/>
                <a:gd name="connsiteX445" fmla="*/ 5301815 w 7315723"/>
                <a:gd name="connsiteY445" fmla="*/ 201359 h 273748"/>
                <a:gd name="connsiteX446" fmla="*/ 5299338 w 7315723"/>
                <a:gd name="connsiteY446" fmla="*/ 244412 h 273748"/>
                <a:gd name="connsiteX447" fmla="*/ 5414686 w 7315723"/>
                <a:gd name="connsiteY447" fmla="*/ 163354 h 273748"/>
                <a:gd name="connsiteX448" fmla="*/ 5362013 w 7315723"/>
                <a:gd name="connsiteY448" fmla="*/ 226695 h 273748"/>
                <a:gd name="connsiteX449" fmla="*/ 5389635 w 7315723"/>
                <a:gd name="connsiteY449" fmla="*/ 215265 h 273748"/>
                <a:gd name="connsiteX450" fmla="*/ 5502507 w 7315723"/>
                <a:gd name="connsiteY450" fmla="*/ 72104 h 273748"/>
                <a:gd name="connsiteX451" fmla="*/ 5487457 w 7315723"/>
                <a:gd name="connsiteY451" fmla="*/ 179832 h 273748"/>
                <a:gd name="connsiteX452" fmla="*/ 5493743 w 7315723"/>
                <a:gd name="connsiteY452" fmla="*/ 178594 h 273748"/>
                <a:gd name="connsiteX453" fmla="*/ 5487457 w 7315723"/>
                <a:gd name="connsiteY453" fmla="*/ 181166 h 273748"/>
                <a:gd name="connsiteX454" fmla="*/ 5481171 w 7315723"/>
                <a:gd name="connsiteY454" fmla="*/ 211550 h 273748"/>
                <a:gd name="connsiteX455" fmla="*/ 5483647 w 7315723"/>
                <a:gd name="connsiteY455" fmla="*/ 210312 h 273748"/>
                <a:gd name="connsiteX456" fmla="*/ 5541368 w 7315723"/>
                <a:gd name="connsiteY456" fmla="*/ 131731 h 273748"/>
                <a:gd name="connsiteX457" fmla="*/ 5567753 w 7315723"/>
                <a:gd name="connsiteY457" fmla="*/ 216599 h 273748"/>
                <a:gd name="connsiteX458" fmla="*/ 5696912 w 7315723"/>
                <a:gd name="connsiteY458" fmla="*/ 70866 h 273748"/>
                <a:gd name="connsiteX459" fmla="*/ 5691864 w 7315723"/>
                <a:gd name="connsiteY459" fmla="*/ 62008 h 273748"/>
                <a:gd name="connsiteX460" fmla="*/ 5700627 w 7315723"/>
                <a:gd name="connsiteY460" fmla="*/ 68390 h 273748"/>
                <a:gd name="connsiteX461" fmla="*/ 5709390 w 7315723"/>
                <a:gd name="connsiteY461" fmla="*/ 59531 h 273748"/>
                <a:gd name="connsiteX462" fmla="*/ 5701865 w 7315723"/>
                <a:gd name="connsiteY462" fmla="*/ 68390 h 273748"/>
                <a:gd name="connsiteX463" fmla="*/ 5763301 w 7315723"/>
                <a:gd name="connsiteY463" fmla="*/ 130493 h 273748"/>
                <a:gd name="connsiteX464" fmla="*/ 5856075 w 7315723"/>
                <a:gd name="connsiteY464" fmla="*/ 88678 h 273748"/>
                <a:gd name="connsiteX465" fmla="*/ 5779589 w 7315723"/>
                <a:gd name="connsiteY465" fmla="*/ 146971 h 273748"/>
                <a:gd name="connsiteX466" fmla="*/ 5803401 w 7315723"/>
                <a:gd name="connsiteY466" fmla="*/ 173546 h 273748"/>
                <a:gd name="connsiteX467" fmla="*/ 5846074 w 7315723"/>
                <a:gd name="connsiteY467" fmla="*/ 157067 h 273748"/>
                <a:gd name="connsiteX468" fmla="*/ 5844835 w 7315723"/>
                <a:gd name="connsiteY468" fmla="*/ 124111 h 273748"/>
                <a:gd name="connsiteX469" fmla="*/ 5864933 w 7315723"/>
                <a:gd name="connsiteY469" fmla="*/ 150686 h 273748"/>
                <a:gd name="connsiteX470" fmla="*/ 5897508 w 7315723"/>
                <a:gd name="connsiteY470" fmla="*/ 139256 h 273748"/>
                <a:gd name="connsiteX471" fmla="*/ 5868648 w 7315723"/>
                <a:gd name="connsiteY471" fmla="*/ 155734 h 273748"/>
                <a:gd name="connsiteX472" fmla="*/ 5898747 w 7315723"/>
                <a:gd name="connsiteY472" fmla="*/ 184880 h 273748"/>
                <a:gd name="connsiteX473" fmla="*/ 5922559 w 7315723"/>
                <a:gd name="connsiteY473" fmla="*/ 178499 h 273748"/>
                <a:gd name="connsiteX474" fmla="*/ 5901223 w 7315723"/>
                <a:gd name="connsiteY474" fmla="*/ 187357 h 273748"/>
                <a:gd name="connsiteX475" fmla="*/ 5947610 w 7315723"/>
                <a:gd name="connsiteY475" fmla="*/ 226600 h 273748"/>
                <a:gd name="connsiteX476" fmla="*/ 5956373 w 7315723"/>
                <a:gd name="connsiteY476" fmla="*/ 23908 h 273748"/>
                <a:gd name="connsiteX477" fmla="*/ 6015333 w 7315723"/>
                <a:gd name="connsiteY477" fmla="*/ 175927 h 273748"/>
                <a:gd name="connsiteX478" fmla="*/ 6134490 w 7315723"/>
                <a:gd name="connsiteY478" fmla="*/ 48006 h 273748"/>
                <a:gd name="connsiteX479" fmla="*/ 6093057 w 7315723"/>
                <a:gd name="connsiteY479" fmla="*/ 219075 h 273748"/>
                <a:gd name="connsiteX480" fmla="*/ 6222216 w 7315723"/>
                <a:gd name="connsiteY480" fmla="*/ 107537 h 273748"/>
                <a:gd name="connsiteX481" fmla="*/ 6164494 w 7315723"/>
                <a:gd name="connsiteY481" fmla="*/ 230410 h 273748"/>
                <a:gd name="connsiteX482" fmla="*/ 6248505 w 7315723"/>
                <a:gd name="connsiteY482" fmla="*/ 169640 h 273748"/>
                <a:gd name="connsiteX483" fmla="*/ 6256029 w 7315723"/>
                <a:gd name="connsiteY483" fmla="*/ 153162 h 273748"/>
                <a:gd name="connsiteX484" fmla="*/ 6254791 w 7315723"/>
                <a:gd name="connsiteY484" fmla="*/ 167069 h 273748"/>
                <a:gd name="connsiteX485" fmla="*/ 6281176 w 7315723"/>
                <a:gd name="connsiteY485" fmla="*/ 153162 h 273748"/>
                <a:gd name="connsiteX486" fmla="*/ 6253553 w 7315723"/>
                <a:gd name="connsiteY486" fmla="*/ 177260 h 273748"/>
                <a:gd name="connsiteX487" fmla="*/ 6246028 w 7315723"/>
                <a:gd name="connsiteY487" fmla="*/ 225362 h 273748"/>
                <a:gd name="connsiteX488" fmla="*/ 6266126 w 7315723"/>
                <a:gd name="connsiteY488" fmla="*/ 174689 h 273748"/>
                <a:gd name="connsiteX489" fmla="*/ 6276127 w 7315723"/>
                <a:gd name="connsiteY489" fmla="*/ 221552 h 273748"/>
                <a:gd name="connsiteX490" fmla="*/ 6312513 w 7315723"/>
                <a:gd name="connsiteY490" fmla="*/ 132874 h 273748"/>
                <a:gd name="connsiteX491" fmla="*/ 6310036 w 7315723"/>
                <a:gd name="connsiteY491" fmla="*/ 193643 h 273748"/>
                <a:gd name="connsiteX492" fmla="*/ 6371472 w 7315723"/>
                <a:gd name="connsiteY492" fmla="*/ 131540 h 273748"/>
                <a:gd name="connsiteX493" fmla="*/ 6336325 w 7315723"/>
                <a:gd name="connsiteY493" fmla="*/ 220218 h 273748"/>
                <a:gd name="connsiteX494" fmla="*/ 6409096 w 7315723"/>
                <a:gd name="connsiteY494" fmla="*/ 151829 h 273748"/>
                <a:gd name="connsiteX495" fmla="*/ 6372711 w 7315723"/>
                <a:gd name="connsiteY495" fmla="*/ 229076 h 273748"/>
                <a:gd name="connsiteX496" fmla="*/ 6437957 w 7315723"/>
                <a:gd name="connsiteY496" fmla="*/ 69437 h 273748"/>
                <a:gd name="connsiteX497" fmla="*/ 6465579 w 7315723"/>
                <a:gd name="connsiteY497" fmla="*/ 215170 h 273748"/>
                <a:gd name="connsiteX498" fmla="*/ 6498155 w 7315723"/>
                <a:gd name="connsiteY498" fmla="*/ 130302 h 273748"/>
                <a:gd name="connsiteX499" fmla="*/ 6515681 w 7315723"/>
                <a:gd name="connsiteY499" fmla="*/ 217742 h 273748"/>
                <a:gd name="connsiteX500" fmla="*/ 6594738 w 7315723"/>
                <a:gd name="connsiteY500" fmla="*/ 59341 h 273748"/>
                <a:gd name="connsiteX501" fmla="*/ 6570926 w 7315723"/>
                <a:gd name="connsiteY501" fmla="*/ 183547 h 273748"/>
                <a:gd name="connsiteX502" fmla="*/ 6682559 w 7315723"/>
                <a:gd name="connsiteY502" fmla="*/ 92297 h 273748"/>
                <a:gd name="connsiteX503" fmla="*/ 6597310 w 7315723"/>
                <a:gd name="connsiteY503" fmla="*/ 222790 h 273748"/>
                <a:gd name="connsiteX504" fmla="*/ 6708943 w 7315723"/>
                <a:gd name="connsiteY504" fmla="*/ 144209 h 273748"/>
                <a:gd name="connsiteX505" fmla="*/ 6632458 w 7315723"/>
                <a:gd name="connsiteY505" fmla="*/ 236696 h 273748"/>
                <a:gd name="connsiteX506" fmla="*/ 6723993 w 7315723"/>
                <a:gd name="connsiteY506" fmla="*/ 183452 h 273748"/>
                <a:gd name="connsiteX507" fmla="*/ 6677606 w 7315723"/>
                <a:gd name="connsiteY507" fmla="*/ 224028 h 273748"/>
                <a:gd name="connsiteX508" fmla="*/ 6750377 w 7315723"/>
                <a:gd name="connsiteY508" fmla="*/ 169545 h 273748"/>
                <a:gd name="connsiteX509" fmla="*/ 6707705 w 7315723"/>
                <a:gd name="connsiteY509" fmla="*/ 244316 h 273748"/>
                <a:gd name="connsiteX510" fmla="*/ 6760378 w 7315723"/>
                <a:gd name="connsiteY510" fmla="*/ 201263 h 273748"/>
                <a:gd name="connsiteX511" fmla="*/ 6757902 w 7315723"/>
                <a:gd name="connsiteY511" fmla="*/ 244316 h 273748"/>
                <a:gd name="connsiteX512" fmla="*/ 6873249 w 7315723"/>
                <a:gd name="connsiteY512" fmla="*/ 163259 h 273748"/>
                <a:gd name="connsiteX513" fmla="*/ 6820576 w 7315723"/>
                <a:gd name="connsiteY513" fmla="*/ 226600 h 273748"/>
                <a:gd name="connsiteX514" fmla="*/ 6953545 w 7315723"/>
                <a:gd name="connsiteY514" fmla="*/ 179737 h 273748"/>
                <a:gd name="connsiteX515" fmla="*/ 6838197 w 7315723"/>
                <a:gd name="connsiteY515" fmla="*/ 246888 h 273748"/>
                <a:gd name="connsiteX516" fmla="*/ 6952307 w 7315723"/>
                <a:gd name="connsiteY516" fmla="*/ 208883 h 273748"/>
                <a:gd name="connsiteX517" fmla="*/ 6966118 w 7315723"/>
                <a:gd name="connsiteY517" fmla="*/ 205073 h 273748"/>
                <a:gd name="connsiteX518" fmla="*/ 6966118 w 7315723"/>
                <a:gd name="connsiteY518" fmla="*/ 205073 h 273748"/>
                <a:gd name="connsiteX519" fmla="*/ 6938496 w 7315723"/>
                <a:gd name="connsiteY519" fmla="*/ 216503 h 273748"/>
                <a:gd name="connsiteX520" fmla="*/ 6869534 w 7315723"/>
                <a:gd name="connsiteY520" fmla="*/ 251936 h 273748"/>
                <a:gd name="connsiteX521" fmla="*/ 6953545 w 7315723"/>
                <a:gd name="connsiteY521" fmla="*/ 224028 h 273748"/>
                <a:gd name="connsiteX522" fmla="*/ 6964880 w 7315723"/>
                <a:gd name="connsiteY522" fmla="*/ 204978 h 273748"/>
                <a:gd name="connsiteX523" fmla="*/ 6966118 w 7315723"/>
                <a:gd name="connsiteY523" fmla="*/ 203740 h 273748"/>
                <a:gd name="connsiteX524" fmla="*/ 6964880 w 7315723"/>
                <a:gd name="connsiteY524" fmla="*/ 203740 h 273748"/>
                <a:gd name="connsiteX525" fmla="*/ 6988692 w 7315723"/>
                <a:gd name="connsiteY525" fmla="*/ 163163 h 273748"/>
                <a:gd name="connsiteX526" fmla="*/ 6972405 w 7315723"/>
                <a:gd name="connsiteY526" fmla="*/ 83344 h 273748"/>
                <a:gd name="connsiteX527" fmla="*/ 7056415 w 7315723"/>
                <a:gd name="connsiteY527" fmla="*/ 189738 h 273748"/>
                <a:gd name="connsiteX528" fmla="*/ 7047652 w 7315723"/>
                <a:gd name="connsiteY528" fmla="*/ 41529 h 273748"/>
                <a:gd name="connsiteX529" fmla="*/ 7124138 w 7315723"/>
                <a:gd name="connsiteY529" fmla="*/ 173260 h 273748"/>
                <a:gd name="connsiteX530" fmla="*/ 7129758 w 7315723"/>
                <a:gd name="connsiteY530" fmla="*/ 0 h 273748"/>
                <a:gd name="connsiteX531" fmla="*/ 7129758 w 7315723"/>
                <a:gd name="connsiteY531" fmla="*/ 0 h 273748"/>
                <a:gd name="connsiteX532" fmla="*/ 7129758 w 7315723"/>
                <a:gd name="connsiteY532" fmla="*/ 0 h 273748"/>
                <a:gd name="connsiteX533" fmla="*/ 7129758 w 7315723"/>
                <a:gd name="connsiteY533" fmla="*/ 0 h 27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Lst>
              <a:rect l="l" t="t" r="r" b="b"/>
              <a:pathLst>
                <a:path w="7315723" h="273748">
                  <a:moveTo>
                    <a:pt x="1755371" y="228029"/>
                  </a:moveTo>
                  <a:cubicBezTo>
                    <a:pt x="1740322" y="236887"/>
                    <a:pt x="1730321" y="244507"/>
                    <a:pt x="1731559" y="244507"/>
                  </a:cubicBezTo>
                  <a:cubicBezTo>
                    <a:pt x="1737845" y="241935"/>
                    <a:pt x="1747847" y="238125"/>
                    <a:pt x="1757943" y="234410"/>
                  </a:cubicBezTo>
                  <a:cubicBezTo>
                    <a:pt x="1756610" y="231839"/>
                    <a:pt x="1756610" y="230600"/>
                    <a:pt x="1755371" y="228029"/>
                  </a:cubicBezTo>
                  <a:lnTo>
                    <a:pt x="1755371" y="228029"/>
                  </a:lnTo>
                  <a:lnTo>
                    <a:pt x="1755371" y="228029"/>
                  </a:lnTo>
                  <a:lnTo>
                    <a:pt x="1755371" y="228029"/>
                  </a:lnTo>
                  <a:close/>
                  <a:moveTo>
                    <a:pt x="5778922" y="226790"/>
                  </a:moveTo>
                  <a:cubicBezTo>
                    <a:pt x="5773874" y="230600"/>
                    <a:pt x="5771397" y="231839"/>
                    <a:pt x="5772636" y="231839"/>
                  </a:cubicBezTo>
                  <a:cubicBezTo>
                    <a:pt x="5773874" y="230600"/>
                    <a:pt x="5777684" y="229267"/>
                    <a:pt x="5780160" y="228029"/>
                  </a:cubicBezTo>
                  <a:cubicBezTo>
                    <a:pt x="5778922" y="226790"/>
                    <a:pt x="5778922" y="226790"/>
                    <a:pt x="5778922" y="226790"/>
                  </a:cubicBezTo>
                  <a:lnTo>
                    <a:pt x="5778922" y="226790"/>
                  </a:lnTo>
                  <a:lnTo>
                    <a:pt x="5778922" y="226790"/>
                  </a:lnTo>
                  <a:lnTo>
                    <a:pt x="5778922" y="226790"/>
                  </a:lnTo>
                  <a:close/>
                  <a:moveTo>
                    <a:pt x="4322740" y="226790"/>
                  </a:moveTo>
                  <a:cubicBezTo>
                    <a:pt x="4317692" y="230600"/>
                    <a:pt x="4315215" y="231839"/>
                    <a:pt x="4316454" y="231839"/>
                  </a:cubicBezTo>
                  <a:cubicBezTo>
                    <a:pt x="4317692" y="230600"/>
                    <a:pt x="4321502" y="229267"/>
                    <a:pt x="4323978" y="228029"/>
                  </a:cubicBezTo>
                  <a:cubicBezTo>
                    <a:pt x="4322740" y="226790"/>
                    <a:pt x="4322740" y="226790"/>
                    <a:pt x="4322740" y="226790"/>
                  </a:cubicBezTo>
                  <a:lnTo>
                    <a:pt x="4322740" y="226790"/>
                  </a:lnTo>
                  <a:lnTo>
                    <a:pt x="4322740" y="226790"/>
                  </a:lnTo>
                  <a:lnTo>
                    <a:pt x="4322740" y="226790"/>
                  </a:lnTo>
                  <a:close/>
                  <a:moveTo>
                    <a:pt x="3329473" y="215360"/>
                  </a:moveTo>
                  <a:cubicBezTo>
                    <a:pt x="3328235" y="216599"/>
                    <a:pt x="3328235" y="216599"/>
                    <a:pt x="3326997" y="216599"/>
                  </a:cubicBezTo>
                  <a:cubicBezTo>
                    <a:pt x="3328235" y="219170"/>
                    <a:pt x="3328235" y="221647"/>
                    <a:pt x="3328235" y="221647"/>
                  </a:cubicBezTo>
                  <a:cubicBezTo>
                    <a:pt x="3329473" y="219170"/>
                    <a:pt x="3329473" y="217932"/>
                    <a:pt x="3329473" y="215360"/>
                  </a:cubicBezTo>
                  <a:lnTo>
                    <a:pt x="3329473" y="215360"/>
                  </a:lnTo>
                  <a:lnTo>
                    <a:pt x="3329473" y="215360"/>
                  </a:lnTo>
                  <a:lnTo>
                    <a:pt x="3329473" y="215360"/>
                  </a:lnTo>
                  <a:close/>
                  <a:moveTo>
                    <a:pt x="1835667" y="212884"/>
                  </a:moveTo>
                  <a:cubicBezTo>
                    <a:pt x="1831857" y="214122"/>
                    <a:pt x="1829381" y="214122"/>
                    <a:pt x="1826904" y="216694"/>
                  </a:cubicBezTo>
                  <a:cubicBezTo>
                    <a:pt x="1831953" y="221742"/>
                    <a:pt x="1835667" y="225552"/>
                    <a:pt x="1839477" y="229362"/>
                  </a:cubicBezTo>
                  <a:lnTo>
                    <a:pt x="1840715" y="229362"/>
                  </a:lnTo>
                  <a:cubicBezTo>
                    <a:pt x="1838144" y="225552"/>
                    <a:pt x="1836905" y="219170"/>
                    <a:pt x="1835667" y="212884"/>
                  </a:cubicBezTo>
                  <a:lnTo>
                    <a:pt x="1835667" y="212884"/>
                  </a:lnTo>
                  <a:lnTo>
                    <a:pt x="1835667" y="212884"/>
                  </a:lnTo>
                  <a:lnTo>
                    <a:pt x="1835667" y="212884"/>
                  </a:lnTo>
                  <a:close/>
                  <a:moveTo>
                    <a:pt x="5860456" y="211550"/>
                  </a:moveTo>
                  <a:cubicBezTo>
                    <a:pt x="5857980" y="212789"/>
                    <a:pt x="5855408" y="215360"/>
                    <a:pt x="5851693" y="216599"/>
                  </a:cubicBezTo>
                  <a:cubicBezTo>
                    <a:pt x="5860456" y="225457"/>
                    <a:pt x="5864266" y="229267"/>
                    <a:pt x="5864266" y="230505"/>
                  </a:cubicBezTo>
                  <a:cubicBezTo>
                    <a:pt x="5862933" y="228029"/>
                    <a:pt x="5860456" y="220504"/>
                    <a:pt x="5860456" y="211550"/>
                  </a:cubicBezTo>
                  <a:lnTo>
                    <a:pt x="5860456" y="211550"/>
                  </a:lnTo>
                  <a:lnTo>
                    <a:pt x="5860456" y="211550"/>
                  </a:lnTo>
                  <a:lnTo>
                    <a:pt x="5860456" y="211550"/>
                  </a:lnTo>
                  <a:close/>
                  <a:moveTo>
                    <a:pt x="4404274" y="211550"/>
                  </a:moveTo>
                  <a:cubicBezTo>
                    <a:pt x="4401798" y="212789"/>
                    <a:pt x="4399226" y="215360"/>
                    <a:pt x="4395511" y="216599"/>
                  </a:cubicBezTo>
                  <a:cubicBezTo>
                    <a:pt x="4404274" y="225457"/>
                    <a:pt x="4408084" y="229267"/>
                    <a:pt x="4408084" y="230505"/>
                  </a:cubicBezTo>
                  <a:cubicBezTo>
                    <a:pt x="4406846" y="228029"/>
                    <a:pt x="4405608" y="220504"/>
                    <a:pt x="4404274" y="211550"/>
                  </a:cubicBezTo>
                  <a:lnTo>
                    <a:pt x="4404274" y="211550"/>
                  </a:lnTo>
                  <a:lnTo>
                    <a:pt x="4404274" y="211550"/>
                  </a:lnTo>
                  <a:lnTo>
                    <a:pt x="4404274" y="211550"/>
                  </a:lnTo>
                  <a:close/>
                  <a:moveTo>
                    <a:pt x="3944026" y="209074"/>
                  </a:moveTo>
                  <a:cubicBezTo>
                    <a:pt x="3915165" y="226790"/>
                    <a:pt x="3890114" y="244507"/>
                    <a:pt x="3890114" y="244507"/>
                  </a:cubicBezTo>
                  <a:cubicBezTo>
                    <a:pt x="3900116" y="239459"/>
                    <a:pt x="3915165" y="234410"/>
                    <a:pt x="3931548" y="228029"/>
                  </a:cubicBezTo>
                  <a:cubicBezTo>
                    <a:pt x="3935263" y="222980"/>
                    <a:pt x="3938978" y="215360"/>
                    <a:pt x="3944026" y="209074"/>
                  </a:cubicBezTo>
                  <a:lnTo>
                    <a:pt x="3944026" y="209074"/>
                  </a:lnTo>
                  <a:lnTo>
                    <a:pt x="3944026" y="209074"/>
                  </a:lnTo>
                  <a:lnTo>
                    <a:pt x="3944026" y="209074"/>
                  </a:lnTo>
                  <a:close/>
                  <a:moveTo>
                    <a:pt x="1173489" y="206502"/>
                  </a:moveTo>
                  <a:cubicBezTo>
                    <a:pt x="1171013" y="207740"/>
                    <a:pt x="1168441" y="210312"/>
                    <a:pt x="1167203" y="211550"/>
                  </a:cubicBezTo>
                  <a:cubicBezTo>
                    <a:pt x="1168441" y="214122"/>
                    <a:pt x="1168441" y="216599"/>
                    <a:pt x="1169679" y="219170"/>
                  </a:cubicBezTo>
                  <a:cubicBezTo>
                    <a:pt x="1169679" y="217932"/>
                    <a:pt x="1170917" y="217932"/>
                    <a:pt x="1170917" y="217932"/>
                  </a:cubicBezTo>
                  <a:cubicBezTo>
                    <a:pt x="1169679" y="215360"/>
                    <a:pt x="1170917" y="211550"/>
                    <a:pt x="1173489" y="206502"/>
                  </a:cubicBezTo>
                  <a:lnTo>
                    <a:pt x="1173489" y="206502"/>
                  </a:lnTo>
                  <a:lnTo>
                    <a:pt x="1173489" y="206502"/>
                  </a:lnTo>
                  <a:lnTo>
                    <a:pt x="1173489" y="206502"/>
                  </a:lnTo>
                  <a:close/>
                  <a:moveTo>
                    <a:pt x="2877893" y="205264"/>
                  </a:moveTo>
                  <a:cubicBezTo>
                    <a:pt x="2846555" y="224314"/>
                    <a:pt x="2816456" y="244507"/>
                    <a:pt x="2816456" y="244507"/>
                  </a:cubicBezTo>
                  <a:cubicBezTo>
                    <a:pt x="2827791" y="239459"/>
                    <a:pt x="2844079" y="233077"/>
                    <a:pt x="2862843" y="228029"/>
                  </a:cubicBezTo>
                  <a:cubicBezTo>
                    <a:pt x="2866653" y="220504"/>
                    <a:pt x="2871606" y="212884"/>
                    <a:pt x="2877893" y="205264"/>
                  </a:cubicBezTo>
                  <a:lnTo>
                    <a:pt x="2877893" y="205264"/>
                  </a:lnTo>
                  <a:lnTo>
                    <a:pt x="2877893" y="205264"/>
                  </a:lnTo>
                  <a:lnTo>
                    <a:pt x="2877893" y="205264"/>
                  </a:lnTo>
                  <a:close/>
                  <a:moveTo>
                    <a:pt x="1241212" y="204026"/>
                  </a:moveTo>
                  <a:cubicBezTo>
                    <a:pt x="1238736" y="205264"/>
                    <a:pt x="1234925" y="207836"/>
                    <a:pt x="1232449" y="209074"/>
                  </a:cubicBezTo>
                  <a:cubicBezTo>
                    <a:pt x="1231211" y="215456"/>
                    <a:pt x="1229973" y="219170"/>
                    <a:pt x="1228639" y="219170"/>
                  </a:cubicBezTo>
                  <a:cubicBezTo>
                    <a:pt x="1232354" y="215360"/>
                    <a:pt x="1236164" y="209074"/>
                    <a:pt x="1241212" y="204026"/>
                  </a:cubicBezTo>
                  <a:lnTo>
                    <a:pt x="1241212" y="204026"/>
                  </a:lnTo>
                  <a:lnTo>
                    <a:pt x="1241212" y="204026"/>
                  </a:lnTo>
                  <a:lnTo>
                    <a:pt x="1241212" y="204026"/>
                  </a:lnTo>
                  <a:close/>
                  <a:moveTo>
                    <a:pt x="3289278" y="197644"/>
                  </a:moveTo>
                  <a:cubicBezTo>
                    <a:pt x="3265465" y="216694"/>
                    <a:pt x="3246605" y="231839"/>
                    <a:pt x="3246605" y="231839"/>
                  </a:cubicBezTo>
                  <a:cubicBezTo>
                    <a:pt x="3255369" y="226790"/>
                    <a:pt x="3267942" y="221742"/>
                    <a:pt x="3281753" y="215360"/>
                  </a:cubicBezTo>
                  <a:cubicBezTo>
                    <a:pt x="3284325" y="210312"/>
                    <a:pt x="3286801" y="204026"/>
                    <a:pt x="3289278" y="197644"/>
                  </a:cubicBezTo>
                  <a:lnTo>
                    <a:pt x="3289278" y="197644"/>
                  </a:lnTo>
                  <a:lnTo>
                    <a:pt x="3289278" y="197644"/>
                  </a:lnTo>
                  <a:lnTo>
                    <a:pt x="3289278" y="197644"/>
                  </a:lnTo>
                  <a:close/>
                  <a:moveTo>
                    <a:pt x="1740322" y="188786"/>
                  </a:moveTo>
                  <a:cubicBezTo>
                    <a:pt x="1725273" y="206502"/>
                    <a:pt x="1712699" y="224219"/>
                    <a:pt x="1713938" y="224219"/>
                  </a:cubicBezTo>
                  <a:cubicBezTo>
                    <a:pt x="1718986" y="221647"/>
                    <a:pt x="1731464" y="216599"/>
                    <a:pt x="1749085" y="210312"/>
                  </a:cubicBezTo>
                  <a:cubicBezTo>
                    <a:pt x="1746608" y="204026"/>
                    <a:pt x="1742894" y="196406"/>
                    <a:pt x="1740322" y="188786"/>
                  </a:cubicBezTo>
                  <a:lnTo>
                    <a:pt x="1740322" y="188786"/>
                  </a:lnTo>
                  <a:lnTo>
                    <a:pt x="1740322" y="188786"/>
                  </a:lnTo>
                  <a:lnTo>
                    <a:pt x="1740322" y="188786"/>
                  </a:lnTo>
                  <a:close/>
                  <a:moveTo>
                    <a:pt x="1831953" y="182499"/>
                  </a:moveTo>
                  <a:cubicBezTo>
                    <a:pt x="1824428" y="186309"/>
                    <a:pt x="1815665" y="190119"/>
                    <a:pt x="1806902" y="195167"/>
                  </a:cubicBezTo>
                  <a:cubicBezTo>
                    <a:pt x="1813188" y="201549"/>
                    <a:pt x="1818141" y="207836"/>
                    <a:pt x="1823189" y="211646"/>
                  </a:cubicBezTo>
                  <a:cubicBezTo>
                    <a:pt x="1828238" y="210408"/>
                    <a:pt x="1831953" y="209074"/>
                    <a:pt x="1835762" y="207836"/>
                  </a:cubicBezTo>
                  <a:cubicBezTo>
                    <a:pt x="1834429" y="201454"/>
                    <a:pt x="1833191" y="192596"/>
                    <a:pt x="1831953" y="182499"/>
                  </a:cubicBezTo>
                  <a:lnTo>
                    <a:pt x="1831953" y="182499"/>
                  </a:lnTo>
                  <a:lnTo>
                    <a:pt x="1831953" y="182499"/>
                  </a:lnTo>
                  <a:lnTo>
                    <a:pt x="1831953" y="182499"/>
                  </a:lnTo>
                  <a:close/>
                  <a:moveTo>
                    <a:pt x="3316900" y="178689"/>
                  </a:moveTo>
                  <a:cubicBezTo>
                    <a:pt x="3311852" y="181261"/>
                    <a:pt x="3308137" y="183737"/>
                    <a:pt x="3304327" y="187547"/>
                  </a:cubicBezTo>
                  <a:cubicBezTo>
                    <a:pt x="3303089" y="196406"/>
                    <a:pt x="3301851" y="204026"/>
                    <a:pt x="3300612" y="210312"/>
                  </a:cubicBezTo>
                  <a:cubicBezTo>
                    <a:pt x="3301851" y="210312"/>
                    <a:pt x="3303089" y="209074"/>
                    <a:pt x="3304327" y="209074"/>
                  </a:cubicBezTo>
                  <a:cubicBezTo>
                    <a:pt x="3308137" y="197644"/>
                    <a:pt x="3314423" y="184976"/>
                    <a:pt x="3316900" y="178689"/>
                  </a:cubicBezTo>
                  <a:lnTo>
                    <a:pt x="3316900" y="178689"/>
                  </a:lnTo>
                  <a:lnTo>
                    <a:pt x="3316900" y="178689"/>
                  </a:lnTo>
                  <a:lnTo>
                    <a:pt x="3316900" y="178689"/>
                  </a:lnTo>
                  <a:close/>
                  <a:moveTo>
                    <a:pt x="5757586" y="174879"/>
                  </a:moveTo>
                  <a:cubicBezTo>
                    <a:pt x="5732535" y="198977"/>
                    <a:pt x="5712438" y="220504"/>
                    <a:pt x="5712438" y="220504"/>
                  </a:cubicBezTo>
                  <a:cubicBezTo>
                    <a:pt x="5725011" y="211646"/>
                    <a:pt x="5743775" y="202787"/>
                    <a:pt x="5766349" y="192596"/>
                  </a:cubicBezTo>
                  <a:cubicBezTo>
                    <a:pt x="5762635" y="186214"/>
                    <a:pt x="5760158" y="179927"/>
                    <a:pt x="5757586" y="174879"/>
                  </a:cubicBezTo>
                  <a:lnTo>
                    <a:pt x="5757586" y="174879"/>
                  </a:lnTo>
                  <a:lnTo>
                    <a:pt x="5757586" y="174879"/>
                  </a:lnTo>
                  <a:lnTo>
                    <a:pt x="5757586" y="174879"/>
                  </a:lnTo>
                  <a:close/>
                  <a:moveTo>
                    <a:pt x="4301499" y="174879"/>
                  </a:moveTo>
                  <a:cubicBezTo>
                    <a:pt x="4275115" y="198977"/>
                    <a:pt x="4256351" y="220504"/>
                    <a:pt x="4256351" y="220504"/>
                  </a:cubicBezTo>
                  <a:cubicBezTo>
                    <a:pt x="4268924" y="211646"/>
                    <a:pt x="4287688" y="202787"/>
                    <a:pt x="4310262" y="192596"/>
                  </a:cubicBezTo>
                  <a:cubicBezTo>
                    <a:pt x="4307691" y="186214"/>
                    <a:pt x="4303976" y="179927"/>
                    <a:pt x="4301499" y="174879"/>
                  </a:cubicBezTo>
                  <a:lnTo>
                    <a:pt x="4301499" y="174879"/>
                  </a:lnTo>
                  <a:lnTo>
                    <a:pt x="4301499" y="174879"/>
                  </a:lnTo>
                  <a:lnTo>
                    <a:pt x="4301499" y="174879"/>
                  </a:lnTo>
                  <a:close/>
                  <a:moveTo>
                    <a:pt x="5855408" y="168497"/>
                  </a:moveTo>
                  <a:cubicBezTo>
                    <a:pt x="5846645" y="174879"/>
                    <a:pt x="5835310" y="182404"/>
                    <a:pt x="5826547" y="188786"/>
                  </a:cubicBezTo>
                  <a:cubicBezTo>
                    <a:pt x="5831596" y="193834"/>
                    <a:pt x="5835310" y="198882"/>
                    <a:pt x="5840358" y="204026"/>
                  </a:cubicBezTo>
                  <a:cubicBezTo>
                    <a:pt x="5845407" y="202787"/>
                    <a:pt x="5852931" y="200216"/>
                    <a:pt x="5857885" y="198977"/>
                  </a:cubicBezTo>
                  <a:cubicBezTo>
                    <a:pt x="5856646" y="190024"/>
                    <a:pt x="5856646" y="178689"/>
                    <a:pt x="5855408" y="168497"/>
                  </a:cubicBezTo>
                  <a:lnTo>
                    <a:pt x="5855408" y="168497"/>
                  </a:lnTo>
                  <a:lnTo>
                    <a:pt x="5855408" y="168497"/>
                  </a:lnTo>
                  <a:lnTo>
                    <a:pt x="5855408" y="168497"/>
                  </a:lnTo>
                  <a:close/>
                  <a:moveTo>
                    <a:pt x="4399321" y="168497"/>
                  </a:moveTo>
                  <a:cubicBezTo>
                    <a:pt x="4389320" y="174879"/>
                    <a:pt x="4379224" y="182404"/>
                    <a:pt x="4370460" y="188786"/>
                  </a:cubicBezTo>
                  <a:cubicBezTo>
                    <a:pt x="4375509" y="193834"/>
                    <a:pt x="4379224" y="198882"/>
                    <a:pt x="4384272" y="204026"/>
                  </a:cubicBezTo>
                  <a:cubicBezTo>
                    <a:pt x="4390558" y="202787"/>
                    <a:pt x="4396845" y="200216"/>
                    <a:pt x="4401798" y="198977"/>
                  </a:cubicBezTo>
                  <a:cubicBezTo>
                    <a:pt x="4401798" y="190024"/>
                    <a:pt x="4400560" y="178689"/>
                    <a:pt x="4399321" y="168497"/>
                  </a:cubicBezTo>
                  <a:lnTo>
                    <a:pt x="4399321" y="168497"/>
                  </a:lnTo>
                  <a:lnTo>
                    <a:pt x="4399321" y="168497"/>
                  </a:lnTo>
                  <a:lnTo>
                    <a:pt x="4399321" y="168497"/>
                  </a:lnTo>
                  <a:close/>
                  <a:moveTo>
                    <a:pt x="1229877" y="163449"/>
                  </a:moveTo>
                  <a:cubicBezTo>
                    <a:pt x="1221114" y="168497"/>
                    <a:pt x="1211018" y="176117"/>
                    <a:pt x="1202255" y="182499"/>
                  </a:cubicBezTo>
                  <a:cubicBezTo>
                    <a:pt x="1203493" y="188881"/>
                    <a:pt x="1203493" y="193929"/>
                    <a:pt x="1203493" y="193929"/>
                  </a:cubicBezTo>
                  <a:cubicBezTo>
                    <a:pt x="1206065" y="190024"/>
                    <a:pt x="1217304" y="177356"/>
                    <a:pt x="1229877" y="163449"/>
                  </a:cubicBezTo>
                  <a:lnTo>
                    <a:pt x="1229877" y="163449"/>
                  </a:lnTo>
                  <a:lnTo>
                    <a:pt x="1229877" y="163449"/>
                  </a:lnTo>
                  <a:lnTo>
                    <a:pt x="1229877" y="163449"/>
                  </a:lnTo>
                  <a:close/>
                  <a:moveTo>
                    <a:pt x="255374" y="163449"/>
                  </a:moveTo>
                  <a:cubicBezTo>
                    <a:pt x="256613" y="178689"/>
                    <a:pt x="256613" y="190024"/>
                    <a:pt x="256613" y="190024"/>
                  </a:cubicBezTo>
                  <a:cubicBezTo>
                    <a:pt x="257851" y="184976"/>
                    <a:pt x="259089" y="181166"/>
                    <a:pt x="261661" y="177356"/>
                  </a:cubicBezTo>
                  <a:cubicBezTo>
                    <a:pt x="259089" y="172308"/>
                    <a:pt x="256613" y="167259"/>
                    <a:pt x="255374" y="163449"/>
                  </a:cubicBezTo>
                  <a:lnTo>
                    <a:pt x="255374" y="163449"/>
                  </a:lnTo>
                  <a:lnTo>
                    <a:pt x="255374" y="163449"/>
                  </a:lnTo>
                  <a:lnTo>
                    <a:pt x="255374" y="163449"/>
                  </a:lnTo>
                  <a:close/>
                  <a:moveTo>
                    <a:pt x="1148343" y="153353"/>
                  </a:moveTo>
                  <a:cubicBezTo>
                    <a:pt x="1148343" y="154591"/>
                    <a:pt x="1145867" y="159734"/>
                    <a:pt x="1143295" y="166021"/>
                  </a:cubicBezTo>
                  <a:lnTo>
                    <a:pt x="1142057" y="169831"/>
                  </a:lnTo>
                  <a:lnTo>
                    <a:pt x="1142057" y="167259"/>
                  </a:lnTo>
                  <a:lnTo>
                    <a:pt x="1143295" y="158401"/>
                  </a:lnTo>
                  <a:lnTo>
                    <a:pt x="1148343" y="153353"/>
                  </a:lnTo>
                  <a:lnTo>
                    <a:pt x="1148343" y="153353"/>
                  </a:lnTo>
                  <a:lnTo>
                    <a:pt x="1148343" y="153353"/>
                  </a:lnTo>
                  <a:lnTo>
                    <a:pt x="1148343" y="153353"/>
                  </a:lnTo>
                  <a:close/>
                  <a:moveTo>
                    <a:pt x="3355762" y="152019"/>
                  </a:moveTo>
                  <a:lnTo>
                    <a:pt x="3354524" y="154591"/>
                  </a:lnTo>
                  <a:lnTo>
                    <a:pt x="3355762" y="152019"/>
                  </a:lnTo>
                  <a:lnTo>
                    <a:pt x="3355762" y="152019"/>
                  </a:lnTo>
                  <a:lnTo>
                    <a:pt x="3355762" y="152019"/>
                  </a:lnTo>
                  <a:lnTo>
                    <a:pt x="3355762" y="152019"/>
                  </a:lnTo>
                  <a:lnTo>
                    <a:pt x="3355762" y="152019"/>
                  </a:lnTo>
                  <a:close/>
                  <a:moveTo>
                    <a:pt x="5706151" y="73533"/>
                  </a:moveTo>
                  <a:cubicBezTo>
                    <a:pt x="5686053" y="111538"/>
                    <a:pt x="5671004" y="179927"/>
                    <a:pt x="5669766" y="179927"/>
                  </a:cubicBezTo>
                  <a:cubicBezTo>
                    <a:pt x="5676052" y="174879"/>
                    <a:pt x="5707390" y="159639"/>
                    <a:pt x="5742536" y="141923"/>
                  </a:cubicBezTo>
                  <a:cubicBezTo>
                    <a:pt x="5728726" y="114014"/>
                    <a:pt x="5713676" y="88678"/>
                    <a:pt x="5706151" y="73533"/>
                  </a:cubicBezTo>
                  <a:lnTo>
                    <a:pt x="5706151" y="73533"/>
                  </a:lnTo>
                  <a:lnTo>
                    <a:pt x="5706151" y="73533"/>
                  </a:lnTo>
                  <a:lnTo>
                    <a:pt x="5706151" y="73533"/>
                  </a:lnTo>
                  <a:close/>
                  <a:moveTo>
                    <a:pt x="4250064" y="73533"/>
                  </a:moveTo>
                  <a:lnTo>
                    <a:pt x="4251303" y="77343"/>
                  </a:lnTo>
                  <a:lnTo>
                    <a:pt x="4250064" y="73533"/>
                  </a:lnTo>
                  <a:lnTo>
                    <a:pt x="4250064" y="73533"/>
                  </a:lnTo>
                  <a:lnTo>
                    <a:pt x="4250064" y="73533"/>
                  </a:lnTo>
                  <a:lnTo>
                    <a:pt x="4250064" y="73533"/>
                  </a:lnTo>
                  <a:lnTo>
                    <a:pt x="4250064" y="73533"/>
                  </a:lnTo>
                  <a:close/>
                  <a:moveTo>
                    <a:pt x="7129758" y="0"/>
                  </a:moveTo>
                  <a:cubicBezTo>
                    <a:pt x="7129758" y="0"/>
                    <a:pt x="7189956" y="102584"/>
                    <a:pt x="7191194" y="121634"/>
                  </a:cubicBezTo>
                  <a:cubicBezTo>
                    <a:pt x="7191194" y="121634"/>
                    <a:pt x="7230056" y="29146"/>
                    <a:pt x="7230056" y="3810"/>
                  </a:cubicBezTo>
                  <a:cubicBezTo>
                    <a:pt x="7230056" y="3810"/>
                    <a:pt x="7245105" y="126683"/>
                    <a:pt x="7231294" y="176117"/>
                  </a:cubicBezTo>
                  <a:cubicBezTo>
                    <a:pt x="7231294" y="176117"/>
                    <a:pt x="7273966" y="114014"/>
                    <a:pt x="7281491" y="83629"/>
                  </a:cubicBezTo>
                  <a:cubicBezTo>
                    <a:pt x="7281491" y="83629"/>
                    <a:pt x="7285206" y="162211"/>
                    <a:pt x="7282729" y="179927"/>
                  </a:cubicBezTo>
                  <a:cubicBezTo>
                    <a:pt x="7282729" y="179927"/>
                    <a:pt x="7307780" y="58293"/>
                    <a:pt x="7314067" y="40577"/>
                  </a:cubicBezTo>
                  <a:cubicBezTo>
                    <a:pt x="7314067" y="40577"/>
                    <a:pt x="7319115" y="190119"/>
                    <a:pt x="7311590" y="273749"/>
                  </a:cubicBezTo>
                  <a:lnTo>
                    <a:pt x="6891442" y="273749"/>
                  </a:lnTo>
                  <a:lnTo>
                    <a:pt x="6888966" y="273749"/>
                  </a:lnTo>
                  <a:lnTo>
                    <a:pt x="6209167" y="273749"/>
                  </a:lnTo>
                  <a:lnTo>
                    <a:pt x="5792733" y="273749"/>
                  </a:lnTo>
                  <a:lnTo>
                    <a:pt x="5358774" y="273749"/>
                  </a:lnTo>
                  <a:lnTo>
                    <a:pt x="4766796" y="273749"/>
                  </a:lnTo>
                  <a:lnTo>
                    <a:pt x="4761747" y="273749"/>
                  </a:lnTo>
                  <a:lnTo>
                    <a:pt x="4754223" y="273749"/>
                  </a:lnTo>
                  <a:lnTo>
                    <a:pt x="4337790" y="273749"/>
                  </a:lnTo>
                  <a:lnTo>
                    <a:pt x="3903830" y="273749"/>
                  </a:lnTo>
                  <a:lnTo>
                    <a:pt x="3266703" y="273749"/>
                  </a:lnTo>
                  <a:lnTo>
                    <a:pt x="2832744" y="273749"/>
                  </a:lnTo>
                  <a:lnTo>
                    <a:pt x="2198094" y="273749"/>
                  </a:lnTo>
                  <a:lnTo>
                    <a:pt x="2191807" y="273749"/>
                  </a:lnTo>
                  <a:lnTo>
                    <a:pt x="2181806" y="273749"/>
                  </a:lnTo>
                  <a:lnTo>
                    <a:pt x="1759182" y="273749"/>
                  </a:lnTo>
                  <a:lnTo>
                    <a:pt x="1160916" y="273749"/>
                  </a:lnTo>
                  <a:lnTo>
                    <a:pt x="726957" y="273749"/>
                  </a:lnTo>
                  <a:lnTo>
                    <a:pt x="728195" y="271177"/>
                  </a:lnTo>
                  <a:lnTo>
                    <a:pt x="345671" y="271177"/>
                  </a:lnTo>
                  <a:lnTo>
                    <a:pt x="866" y="273749"/>
                  </a:lnTo>
                  <a:cubicBezTo>
                    <a:pt x="-1610" y="193929"/>
                    <a:pt x="2009" y="41910"/>
                    <a:pt x="2009" y="41910"/>
                  </a:cubicBezTo>
                  <a:cubicBezTo>
                    <a:pt x="9534" y="58388"/>
                    <a:pt x="33347" y="181261"/>
                    <a:pt x="33347" y="181261"/>
                  </a:cubicBezTo>
                  <a:cubicBezTo>
                    <a:pt x="32108" y="163544"/>
                    <a:pt x="34585" y="84963"/>
                    <a:pt x="34585" y="84963"/>
                  </a:cubicBezTo>
                  <a:cubicBezTo>
                    <a:pt x="43348" y="116681"/>
                    <a:pt x="84782" y="177451"/>
                    <a:pt x="84782" y="177451"/>
                  </a:cubicBezTo>
                  <a:cubicBezTo>
                    <a:pt x="70970" y="128016"/>
                    <a:pt x="86020" y="5144"/>
                    <a:pt x="86020" y="5144"/>
                  </a:cubicBezTo>
                  <a:cubicBezTo>
                    <a:pt x="86020" y="30480"/>
                    <a:pt x="124882" y="122968"/>
                    <a:pt x="124882" y="122968"/>
                  </a:cubicBezTo>
                  <a:cubicBezTo>
                    <a:pt x="126120" y="102679"/>
                    <a:pt x="186318" y="1334"/>
                    <a:pt x="186318" y="1334"/>
                  </a:cubicBezTo>
                  <a:cubicBezTo>
                    <a:pt x="171269" y="33052"/>
                    <a:pt x="187556" y="172403"/>
                    <a:pt x="187556" y="172403"/>
                  </a:cubicBezTo>
                  <a:cubicBezTo>
                    <a:pt x="191366" y="149638"/>
                    <a:pt x="205082" y="121729"/>
                    <a:pt x="221465" y="98870"/>
                  </a:cubicBezTo>
                  <a:cubicBezTo>
                    <a:pt x="208892" y="76105"/>
                    <a:pt x="200129" y="60865"/>
                    <a:pt x="200129" y="60865"/>
                  </a:cubicBezTo>
                  <a:cubicBezTo>
                    <a:pt x="205178" y="63437"/>
                    <a:pt x="216417" y="73533"/>
                    <a:pt x="228990" y="86201"/>
                  </a:cubicBezTo>
                  <a:cubicBezTo>
                    <a:pt x="246516" y="60865"/>
                    <a:pt x="264137" y="40577"/>
                    <a:pt x="264137" y="40577"/>
                  </a:cubicBezTo>
                  <a:cubicBezTo>
                    <a:pt x="257851" y="54483"/>
                    <a:pt x="255374" y="82391"/>
                    <a:pt x="254136" y="110300"/>
                  </a:cubicBezTo>
                  <a:cubicBezTo>
                    <a:pt x="262899" y="119158"/>
                    <a:pt x="272996" y="130588"/>
                    <a:pt x="282997" y="140684"/>
                  </a:cubicBezTo>
                  <a:cubicBezTo>
                    <a:pt x="308048" y="108966"/>
                    <a:pt x="339480" y="82391"/>
                    <a:pt x="339480" y="82391"/>
                  </a:cubicBezTo>
                  <a:cubicBezTo>
                    <a:pt x="318144" y="106490"/>
                    <a:pt x="316906" y="144494"/>
                    <a:pt x="321954" y="181261"/>
                  </a:cubicBezTo>
                  <a:cubicBezTo>
                    <a:pt x="347005" y="209169"/>
                    <a:pt x="367103" y="230696"/>
                    <a:pt x="367103" y="230696"/>
                  </a:cubicBezTo>
                  <a:cubicBezTo>
                    <a:pt x="359578" y="212979"/>
                    <a:pt x="354530" y="122968"/>
                    <a:pt x="354530" y="122968"/>
                  </a:cubicBezTo>
                  <a:cubicBezTo>
                    <a:pt x="377104" y="162211"/>
                    <a:pt x="456161" y="225552"/>
                    <a:pt x="456161" y="225552"/>
                  </a:cubicBezTo>
                  <a:cubicBezTo>
                    <a:pt x="432349" y="178689"/>
                    <a:pt x="464924" y="22860"/>
                    <a:pt x="464924" y="22860"/>
                  </a:cubicBezTo>
                  <a:cubicBezTo>
                    <a:pt x="463686" y="60865"/>
                    <a:pt x="523884" y="174879"/>
                    <a:pt x="523884" y="174879"/>
                  </a:cubicBezTo>
                  <a:cubicBezTo>
                    <a:pt x="527694" y="154591"/>
                    <a:pt x="643042" y="46958"/>
                    <a:pt x="643042" y="46958"/>
                  </a:cubicBezTo>
                  <a:cubicBezTo>
                    <a:pt x="611705" y="81153"/>
                    <a:pt x="601608" y="218027"/>
                    <a:pt x="601608" y="218027"/>
                  </a:cubicBezTo>
                  <a:cubicBezTo>
                    <a:pt x="624182" y="174975"/>
                    <a:pt x="730767" y="106490"/>
                    <a:pt x="730767" y="106490"/>
                  </a:cubicBezTo>
                  <a:cubicBezTo>
                    <a:pt x="699430" y="135636"/>
                    <a:pt x="673046" y="229362"/>
                    <a:pt x="673046" y="229362"/>
                  </a:cubicBezTo>
                  <a:cubicBezTo>
                    <a:pt x="699430" y="195167"/>
                    <a:pt x="788394" y="152114"/>
                    <a:pt x="788394" y="152114"/>
                  </a:cubicBezTo>
                  <a:cubicBezTo>
                    <a:pt x="738197" y="183833"/>
                    <a:pt x="729434" y="234506"/>
                    <a:pt x="728195" y="258509"/>
                  </a:cubicBezTo>
                  <a:lnTo>
                    <a:pt x="728195" y="268605"/>
                  </a:lnTo>
                  <a:lnTo>
                    <a:pt x="738197" y="249555"/>
                  </a:lnTo>
                  <a:cubicBezTo>
                    <a:pt x="777059" y="183642"/>
                    <a:pt x="872404" y="74676"/>
                    <a:pt x="872404" y="74676"/>
                  </a:cubicBezTo>
                  <a:cubicBezTo>
                    <a:pt x="874880" y="98774"/>
                    <a:pt x="851068" y="219075"/>
                    <a:pt x="851068" y="219075"/>
                  </a:cubicBezTo>
                  <a:cubicBezTo>
                    <a:pt x="856116" y="205169"/>
                    <a:pt x="911266" y="134208"/>
                    <a:pt x="911266" y="134208"/>
                  </a:cubicBezTo>
                  <a:cubicBezTo>
                    <a:pt x="906218" y="165926"/>
                    <a:pt x="937650" y="219075"/>
                    <a:pt x="937650" y="219075"/>
                  </a:cubicBezTo>
                  <a:cubicBezTo>
                    <a:pt x="947652" y="181070"/>
                    <a:pt x="1079382" y="62008"/>
                    <a:pt x="1079382" y="62008"/>
                  </a:cubicBezTo>
                  <a:cubicBezTo>
                    <a:pt x="1052998" y="91154"/>
                    <a:pt x="1032995" y="183642"/>
                    <a:pt x="1032995" y="183642"/>
                  </a:cubicBezTo>
                  <a:cubicBezTo>
                    <a:pt x="1049283" y="168402"/>
                    <a:pt x="1226162" y="91154"/>
                    <a:pt x="1226162" y="91154"/>
                  </a:cubicBezTo>
                  <a:cubicBezTo>
                    <a:pt x="1203588" y="102584"/>
                    <a:pt x="1172251" y="129159"/>
                    <a:pt x="1142152" y="155734"/>
                  </a:cubicBezTo>
                  <a:lnTo>
                    <a:pt x="1142152" y="159544"/>
                  </a:lnTo>
                  <a:lnTo>
                    <a:pt x="1100718" y="198787"/>
                  </a:lnTo>
                  <a:cubicBezTo>
                    <a:pt x="1088145" y="211455"/>
                    <a:pt x="1080620" y="219075"/>
                    <a:pt x="1080620" y="219075"/>
                  </a:cubicBezTo>
                  <a:cubicBezTo>
                    <a:pt x="1093194" y="210217"/>
                    <a:pt x="1111958" y="202597"/>
                    <a:pt x="1130817" y="193739"/>
                  </a:cubicBezTo>
                  <a:lnTo>
                    <a:pt x="1140819" y="169640"/>
                  </a:lnTo>
                  <a:lnTo>
                    <a:pt x="1138342" y="189929"/>
                  </a:lnTo>
                  <a:cubicBezTo>
                    <a:pt x="1142152" y="188690"/>
                    <a:pt x="1144628" y="187357"/>
                    <a:pt x="1148343" y="184880"/>
                  </a:cubicBezTo>
                  <a:cubicBezTo>
                    <a:pt x="1149582" y="179832"/>
                    <a:pt x="1152153" y="176022"/>
                    <a:pt x="1152153" y="176022"/>
                  </a:cubicBezTo>
                  <a:cubicBezTo>
                    <a:pt x="1152153" y="177260"/>
                    <a:pt x="1152153" y="181070"/>
                    <a:pt x="1152153" y="183642"/>
                  </a:cubicBezTo>
                  <a:cubicBezTo>
                    <a:pt x="1160916" y="179832"/>
                    <a:pt x="1171013" y="176022"/>
                    <a:pt x="1179776" y="172212"/>
                  </a:cubicBezTo>
                  <a:cubicBezTo>
                    <a:pt x="1188539" y="151924"/>
                    <a:pt x="1198635" y="135446"/>
                    <a:pt x="1198635" y="135446"/>
                  </a:cubicBezTo>
                  <a:cubicBezTo>
                    <a:pt x="1197397" y="140494"/>
                    <a:pt x="1196159" y="154496"/>
                    <a:pt x="1196159" y="167164"/>
                  </a:cubicBezTo>
                  <a:cubicBezTo>
                    <a:pt x="1212446" y="160782"/>
                    <a:pt x="1227496" y="154496"/>
                    <a:pt x="1238831" y="150686"/>
                  </a:cubicBezTo>
                  <a:cubicBezTo>
                    <a:pt x="1247594" y="141827"/>
                    <a:pt x="1256357" y="134208"/>
                    <a:pt x="1256357" y="134208"/>
                  </a:cubicBezTo>
                  <a:cubicBezTo>
                    <a:pt x="1252642" y="136779"/>
                    <a:pt x="1250070" y="143066"/>
                    <a:pt x="1247594" y="148114"/>
                  </a:cubicBezTo>
                  <a:cubicBezTo>
                    <a:pt x="1258928" y="143066"/>
                    <a:pt x="1266453" y="141732"/>
                    <a:pt x="1266453" y="141732"/>
                  </a:cubicBezTo>
                  <a:cubicBezTo>
                    <a:pt x="1260167" y="144304"/>
                    <a:pt x="1253880" y="148114"/>
                    <a:pt x="1246355" y="151829"/>
                  </a:cubicBezTo>
                  <a:cubicBezTo>
                    <a:pt x="1240069" y="164497"/>
                    <a:pt x="1233783" y="183547"/>
                    <a:pt x="1230068" y="197453"/>
                  </a:cubicBezTo>
                  <a:cubicBezTo>
                    <a:pt x="1236354" y="196215"/>
                    <a:pt x="1242641" y="193643"/>
                    <a:pt x="1248927" y="192405"/>
                  </a:cubicBezTo>
                  <a:cubicBezTo>
                    <a:pt x="1270263" y="172117"/>
                    <a:pt x="1295314" y="154400"/>
                    <a:pt x="1295314" y="154400"/>
                  </a:cubicBezTo>
                  <a:cubicBezTo>
                    <a:pt x="1290266" y="160782"/>
                    <a:pt x="1282741" y="172117"/>
                    <a:pt x="1277788" y="184785"/>
                  </a:cubicBezTo>
                  <a:cubicBezTo>
                    <a:pt x="1286551" y="182213"/>
                    <a:pt x="1291599" y="180975"/>
                    <a:pt x="1291599" y="180975"/>
                  </a:cubicBezTo>
                  <a:cubicBezTo>
                    <a:pt x="1286551" y="182213"/>
                    <a:pt x="1281598" y="184785"/>
                    <a:pt x="1276550" y="186023"/>
                  </a:cubicBezTo>
                  <a:cubicBezTo>
                    <a:pt x="1266549" y="207550"/>
                    <a:pt x="1259024" y="231648"/>
                    <a:pt x="1259024" y="231648"/>
                  </a:cubicBezTo>
                  <a:cubicBezTo>
                    <a:pt x="1324270" y="179737"/>
                    <a:pt x="1324270" y="72009"/>
                    <a:pt x="1324270" y="72009"/>
                  </a:cubicBezTo>
                  <a:cubicBezTo>
                    <a:pt x="1333033" y="84677"/>
                    <a:pt x="1351892" y="217742"/>
                    <a:pt x="1351892" y="217742"/>
                  </a:cubicBezTo>
                  <a:cubicBezTo>
                    <a:pt x="1354369" y="203835"/>
                    <a:pt x="1384468" y="132874"/>
                    <a:pt x="1384468" y="132874"/>
                  </a:cubicBezTo>
                  <a:cubicBezTo>
                    <a:pt x="1383230" y="164592"/>
                    <a:pt x="1401994" y="220313"/>
                    <a:pt x="1401994" y="220313"/>
                  </a:cubicBezTo>
                  <a:cubicBezTo>
                    <a:pt x="1407042" y="181070"/>
                    <a:pt x="1481052" y="61913"/>
                    <a:pt x="1481052" y="61913"/>
                  </a:cubicBezTo>
                  <a:cubicBezTo>
                    <a:pt x="1466002" y="92297"/>
                    <a:pt x="1457239" y="186119"/>
                    <a:pt x="1457239" y="186119"/>
                  </a:cubicBezTo>
                  <a:cubicBezTo>
                    <a:pt x="1466002" y="170879"/>
                    <a:pt x="1568872" y="93631"/>
                    <a:pt x="1568872" y="93631"/>
                  </a:cubicBezTo>
                  <a:cubicBezTo>
                    <a:pt x="1538773" y="117729"/>
                    <a:pt x="1483623" y="224123"/>
                    <a:pt x="1483623" y="224123"/>
                  </a:cubicBezTo>
                  <a:cubicBezTo>
                    <a:pt x="1511246" y="192405"/>
                    <a:pt x="1595256" y="145542"/>
                    <a:pt x="1595256" y="145542"/>
                  </a:cubicBezTo>
                  <a:cubicBezTo>
                    <a:pt x="1567634" y="167069"/>
                    <a:pt x="1518770" y="238030"/>
                    <a:pt x="1518770" y="238030"/>
                  </a:cubicBezTo>
                  <a:cubicBezTo>
                    <a:pt x="1545155" y="213932"/>
                    <a:pt x="1610306" y="184785"/>
                    <a:pt x="1610306" y="184785"/>
                  </a:cubicBezTo>
                  <a:cubicBezTo>
                    <a:pt x="1590208" y="194882"/>
                    <a:pt x="1575158" y="210121"/>
                    <a:pt x="1563919" y="225362"/>
                  </a:cubicBezTo>
                  <a:cubicBezTo>
                    <a:pt x="1599066" y="197453"/>
                    <a:pt x="1636690" y="170879"/>
                    <a:pt x="1636690" y="170879"/>
                  </a:cubicBezTo>
                  <a:cubicBezTo>
                    <a:pt x="1632880" y="183547"/>
                    <a:pt x="1594018" y="245650"/>
                    <a:pt x="1594018" y="245650"/>
                  </a:cubicBezTo>
                  <a:cubicBezTo>
                    <a:pt x="1599066" y="238030"/>
                    <a:pt x="1646691" y="202597"/>
                    <a:pt x="1646691" y="202597"/>
                  </a:cubicBezTo>
                  <a:cubicBezTo>
                    <a:pt x="1637928" y="219075"/>
                    <a:pt x="1644215" y="245650"/>
                    <a:pt x="1644215" y="245650"/>
                  </a:cubicBezTo>
                  <a:cubicBezTo>
                    <a:pt x="1652978" y="232982"/>
                    <a:pt x="1698126" y="202597"/>
                    <a:pt x="1729463" y="183547"/>
                  </a:cubicBezTo>
                  <a:cubicBezTo>
                    <a:pt x="1704413" y="125254"/>
                    <a:pt x="1668027" y="63151"/>
                    <a:pt x="1668027" y="63151"/>
                  </a:cubicBezTo>
                  <a:cubicBezTo>
                    <a:pt x="1684315" y="72009"/>
                    <a:pt x="1754609" y="146780"/>
                    <a:pt x="1797186" y="193643"/>
                  </a:cubicBezTo>
                  <a:cubicBezTo>
                    <a:pt x="1807187" y="189833"/>
                    <a:pt x="1817284" y="187262"/>
                    <a:pt x="1824809" y="184785"/>
                  </a:cubicBezTo>
                  <a:cubicBezTo>
                    <a:pt x="1822332" y="156877"/>
                    <a:pt x="1819761" y="126492"/>
                    <a:pt x="1819761" y="126492"/>
                  </a:cubicBezTo>
                  <a:cubicBezTo>
                    <a:pt x="1842335" y="165735"/>
                    <a:pt x="1921392" y="229076"/>
                    <a:pt x="1921392" y="229076"/>
                  </a:cubicBezTo>
                  <a:cubicBezTo>
                    <a:pt x="1897580" y="182213"/>
                    <a:pt x="1930155" y="26384"/>
                    <a:pt x="1930155" y="26384"/>
                  </a:cubicBezTo>
                  <a:cubicBezTo>
                    <a:pt x="1928917" y="64389"/>
                    <a:pt x="1989115" y="178403"/>
                    <a:pt x="1989115" y="178403"/>
                  </a:cubicBezTo>
                  <a:cubicBezTo>
                    <a:pt x="1992925" y="158115"/>
                    <a:pt x="2108273" y="50483"/>
                    <a:pt x="2108273" y="50483"/>
                  </a:cubicBezTo>
                  <a:cubicBezTo>
                    <a:pt x="2076936" y="84677"/>
                    <a:pt x="2066839" y="221552"/>
                    <a:pt x="2066839" y="221552"/>
                  </a:cubicBezTo>
                  <a:cubicBezTo>
                    <a:pt x="2089413" y="178499"/>
                    <a:pt x="2195998" y="110014"/>
                    <a:pt x="2195998" y="110014"/>
                  </a:cubicBezTo>
                  <a:cubicBezTo>
                    <a:pt x="2164661" y="139160"/>
                    <a:pt x="2138277" y="232886"/>
                    <a:pt x="2138277" y="232886"/>
                  </a:cubicBezTo>
                  <a:cubicBezTo>
                    <a:pt x="2153326" y="212598"/>
                    <a:pt x="2189712" y="189833"/>
                    <a:pt x="2218572" y="174593"/>
                  </a:cubicBezTo>
                  <a:cubicBezTo>
                    <a:pt x="2223621" y="163163"/>
                    <a:pt x="2226097" y="155543"/>
                    <a:pt x="2226097" y="155543"/>
                  </a:cubicBezTo>
                  <a:cubicBezTo>
                    <a:pt x="2226097" y="156782"/>
                    <a:pt x="2224859" y="163163"/>
                    <a:pt x="2224859" y="170783"/>
                  </a:cubicBezTo>
                  <a:cubicBezTo>
                    <a:pt x="2241147" y="161925"/>
                    <a:pt x="2253720" y="155543"/>
                    <a:pt x="2253720" y="155543"/>
                  </a:cubicBezTo>
                  <a:cubicBezTo>
                    <a:pt x="2241147" y="163163"/>
                    <a:pt x="2229907" y="172021"/>
                    <a:pt x="2222382" y="183452"/>
                  </a:cubicBezTo>
                  <a:cubicBezTo>
                    <a:pt x="2218572" y="203740"/>
                    <a:pt x="2214857" y="227838"/>
                    <a:pt x="2214857" y="227838"/>
                  </a:cubicBezTo>
                  <a:cubicBezTo>
                    <a:pt x="2217334" y="218980"/>
                    <a:pt x="2234955" y="177165"/>
                    <a:pt x="2234955" y="177165"/>
                  </a:cubicBezTo>
                  <a:cubicBezTo>
                    <a:pt x="2233717" y="192405"/>
                    <a:pt x="2244956" y="224028"/>
                    <a:pt x="2244956" y="224028"/>
                  </a:cubicBezTo>
                  <a:cubicBezTo>
                    <a:pt x="2247433" y="198692"/>
                    <a:pt x="2281342" y="135350"/>
                    <a:pt x="2281342" y="135350"/>
                  </a:cubicBezTo>
                  <a:cubicBezTo>
                    <a:pt x="2276294" y="148019"/>
                    <a:pt x="2278865" y="196120"/>
                    <a:pt x="2278865" y="196120"/>
                  </a:cubicBezTo>
                  <a:cubicBezTo>
                    <a:pt x="2283914" y="186023"/>
                    <a:pt x="2340302" y="134017"/>
                    <a:pt x="2340302" y="134017"/>
                  </a:cubicBezTo>
                  <a:cubicBezTo>
                    <a:pt x="2325252" y="150495"/>
                    <a:pt x="2305155" y="222695"/>
                    <a:pt x="2305155" y="222695"/>
                  </a:cubicBezTo>
                  <a:cubicBezTo>
                    <a:pt x="2321442" y="194786"/>
                    <a:pt x="2377926" y="154305"/>
                    <a:pt x="2377926" y="154305"/>
                  </a:cubicBezTo>
                  <a:cubicBezTo>
                    <a:pt x="2361638" y="170783"/>
                    <a:pt x="2341540" y="231553"/>
                    <a:pt x="2341540" y="231553"/>
                  </a:cubicBezTo>
                  <a:cubicBezTo>
                    <a:pt x="2406786" y="179642"/>
                    <a:pt x="2406786" y="71914"/>
                    <a:pt x="2406786" y="71914"/>
                  </a:cubicBezTo>
                  <a:cubicBezTo>
                    <a:pt x="2415549" y="84582"/>
                    <a:pt x="2434409" y="217646"/>
                    <a:pt x="2434409" y="217646"/>
                  </a:cubicBezTo>
                  <a:cubicBezTo>
                    <a:pt x="2436885" y="203740"/>
                    <a:pt x="2466984" y="132779"/>
                    <a:pt x="2466984" y="132779"/>
                  </a:cubicBezTo>
                  <a:cubicBezTo>
                    <a:pt x="2465746" y="164497"/>
                    <a:pt x="2484510" y="220218"/>
                    <a:pt x="2484510" y="220218"/>
                  </a:cubicBezTo>
                  <a:cubicBezTo>
                    <a:pt x="2489559" y="180975"/>
                    <a:pt x="2563568" y="61817"/>
                    <a:pt x="2563568" y="61817"/>
                  </a:cubicBezTo>
                  <a:cubicBezTo>
                    <a:pt x="2548518" y="92202"/>
                    <a:pt x="2539755" y="186023"/>
                    <a:pt x="2539755" y="186023"/>
                  </a:cubicBezTo>
                  <a:cubicBezTo>
                    <a:pt x="2548518" y="170783"/>
                    <a:pt x="2651388" y="93536"/>
                    <a:pt x="2651388" y="93536"/>
                  </a:cubicBezTo>
                  <a:cubicBezTo>
                    <a:pt x="2621289" y="117634"/>
                    <a:pt x="2566139" y="224028"/>
                    <a:pt x="2566139" y="224028"/>
                  </a:cubicBezTo>
                  <a:cubicBezTo>
                    <a:pt x="2593762" y="192310"/>
                    <a:pt x="2677772" y="145447"/>
                    <a:pt x="2677772" y="145447"/>
                  </a:cubicBezTo>
                  <a:cubicBezTo>
                    <a:pt x="2650150" y="166973"/>
                    <a:pt x="2601287" y="237935"/>
                    <a:pt x="2601287" y="237935"/>
                  </a:cubicBezTo>
                  <a:cubicBezTo>
                    <a:pt x="2627671" y="213836"/>
                    <a:pt x="2692822" y="184690"/>
                    <a:pt x="2692822" y="184690"/>
                  </a:cubicBezTo>
                  <a:cubicBezTo>
                    <a:pt x="2672724" y="194786"/>
                    <a:pt x="2657675" y="210026"/>
                    <a:pt x="2646435" y="225266"/>
                  </a:cubicBezTo>
                  <a:cubicBezTo>
                    <a:pt x="2681582" y="197358"/>
                    <a:pt x="2719206" y="170783"/>
                    <a:pt x="2719206" y="170783"/>
                  </a:cubicBezTo>
                  <a:cubicBezTo>
                    <a:pt x="2715396" y="183452"/>
                    <a:pt x="2676534" y="245554"/>
                    <a:pt x="2676534" y="245554"/>
                  </a:cubicBezTo>
                  <a:cubicBezTo>
                    <a:pt x="2681582" y="237935"/>
                    <a:pt x="2729207" y="202502"/>
                    <a:pt x="2729207" y="202502"/>
                  </a:cubicBezTo>
                  <a:cubicBezTo>
                    <a:pt x="2720445" y="218980"/>
                    <a:pt x="2726731" y="245554"/>
                    <a:pt x="2726731" y="245554"/>
                  </a:cubicBezTo>
                  <a:cubicBezTo>
                    <a:pt x="2740542" y="225266"/>
                    <a:pt x="2842079" y="164497"/>
                    <a:pt x="2842079" y="164497"/>
                  </a:cubicBezTo>
                  <a:cubicBezTo>
                    <a:pt x="2821981" y="180975"/>
                    <a:pt x="2789405" y="227838"/>
                    <a:pt x="2789405" y="227838"/>
                  </a:cubicBezTo>
                  <a:cubicBezTo>
                    <a:pt x="2796930" y="222790"/>
                    <a:pt x="2840840" y="207550"/>
                    <a:pt x="2877226" y="196120"/>
                  </a:cubicBezTo>
                  <a:cubicBezTo>
                    <a:pt x="2919898" y="137827"/>
                    <a:pt x="2975048" y="74486"/>
                    <a:pt x="2975048" y="74486"/>
                  </a:cubicBezTo>
                  <a:cubicBezTo>
                    <a:pt x="2977524" y="98584"/>
                    <a:pt x="2953712" y="218885"/>
                    <a:pt x="2953712" y="218885"/>
                  </a:cubicBezTo>
                  <a:cubicBezTo>
                    <a:pt x="2958760" y="204978"/>
                    <a:pt x="3013910" y="134017"/>
                    <a:pt x="3013910" y="134017"/>
                  </a:cubicBezTo>
                  <a:cubicBezTo>
                    <a:pt x="3008862" y="165735"/>
                    <a:pt x="3040294" y="218885"/>
                    <a:pt x="3040294" y="218885"/>
                  </a:cubicBezTo>
                  <a:cubicBezTo>
                    <a:pt x="3049057" y="180880"/>
                    <a:pt x="3180788" y="61817"/>
                    <a:pt x="3180788" y="61817"/>
                  </a:cubicBezTo>
                  <a:cubicBezTo>
                    <a:pt x="3154404" y="90964"/>
                    <a:pt x="3134401" y="183452"/>
                    <a:pt x="3134401" y="183452"/>
                  </a:cubicBezTo>
                  <a:cubicBezTo>
                    <a:pt x="3150689" y="168212"/>
                    <a:pt x="3327568" y="90964"/>
                    <a:pt x="3327568" y="90964"/>
                  </a:cubicBezTo>
                  <a:cubicBezTo>
                    <a:pt x="3276133" y="115062"/>
                    <a:pt x="3175835" y="221456"/>
                    <a:pt x="3175835" y="221456"/>
                  </a:cubicBezTo>
                  <a:cubicBezTo>
                    <a:pt x="3199647" y="204978"/>
                    <a:pt x="3248606" y="186023"/>
                    <a:pt x="3291182" y="169545"/>
                  </a:cubicBezTo>
                  <a:cubicBezTo>
                    <a:pt x="3294993" y="160687"/>
                    <a:pt x="3297469" y="154305"/>
                    <a:pt x="3297469" y="154305"/>
                  </a:cubicBezTo>
                  <a:cubicBezTo>
                    <a:pt x="3297469" y="155543"/>
                    <a:pt x="3297469" y="161925"/>
                    <a:pt x="3296231" y="166973"/>
                  </a:cubicBezTo>
                  <a:cubicBezTo>
                    <a:pt x="3316329" y="159353"/>
                    <a:pt x="3335093" y="153067"/>
                    <a:pt x="3347666" y="147923"/>
                  </a:cubicBezTo>
                  <a:cubicBezTo>
                    <a:pt x="3351476" y="140303"/>
                    <a:pt x="3353952" y="135255"/>
                    <a:pt x="3353952" y="135255"/>
                  </a:cubicBezTo>
                  <a:cubicBezTo>
                    <a:pt x="3352714" y="137827"/>
                    <a:pt x="3352714" y="141637"/>
                    <a:pt x="3352714" y="146685"/>
                  </a:cubicBezTo>
                  <a:cubicBezTo>
                    <a:pt x="3362715" y="142875"/>
                    <a:pt x="3369002" y="141637"/>
                    <a:pt x="3369002" y="141637"/>
                  </a:cubicBezTo>
                  <a:cubicBezTo>
                    <a:pt x="3363954" y="142875"/>
                    <a:pt x="3357667" y="146685"/>
                    <a:pt x="3352714" y="150495"/>
                  </a:cubicBezTo>
                  <a:lnTo>
                    <a:pt x="3352714" y="153067"/>
                  </a:lnTo>
                  <a:lnTo>
                    <a:pt x="3316329" y="177165"/>
                  </a:lnTo>
                  <a:cubicBezTo>
                    <a:pt x="3316329" y="184785"/>
                    <a:pt x="3317567" y="193643"/>
                    <a:pt x="3320043" y="202502"/>
                  </a:cubicBezTo>
                  <a:cubicBezTo>
                    <a:pt x="3325092" y="201263"/>
                    <a:pt x="3328806" y="199930"/>
                    <a:pt x="3332616" y="198692"/>
                  </a:cubicBezTo>
                  <a:lnTo>
                    <a:pt x="3352714" y="154305"/>
                  </a:lnTo>
                  <a:lnTo>
                    <a:pt x="3352714" y="173355"/>
                  </a:lnTo>
                  <a:cubicBezTo>
                    <a:pt x="3352714" y="180975"/>
                    <a:pt x="3352714" y="187262"/>
                    <a:pt x="3352714" y="192405"/>
                  </a:cubicBezTo>
                  <a:cubicBezTo>
                    <a:pt x="3353952" y="192405"/>
                    <a:pt x="3355190" y="191167"/>
                    <a:pt x="3357762" y="191167"/>
                  </a:cubicBezTo>
                  <a:cubicBezTo>
                    <a:pt x="3371573" y="173450"/>
                    <a:pt x="3414246" y="134112"/>
                    <a:pt x="3414246" y="134112"/>
                  </a:cubicBezTo>
                  <a:cubicBezTo>
                    <a:pt x="3406721" y="141732"/>
                    <a:pt x="3397958" y="162020"/>
                    <a:pt x="3391671" y="180975"/>
                  </a:cubicBezTo>
                  <a:cubicBezTo>
                    <a:pt x="3384147" y="201263"/>
                    <a:pt x="3379098" y="221552"/>
                    <a:pt x="3379098" y="221552"/>
                  </a:cubicBezTo>
                  <a:cubicBezTo>
                    <a:pt x="3395386" y="193643"/>
                    <a:pt x="3451869" y="153162"/>
                    <a:pt x="3451869" y="153162"/>
                  </a:cubicBezTo>
                  <a:cubicBezTo>
                    <a:pt x="3435581" y="169640"/>
                    <a:pt x="3415484" y="230410"/>
                    <a:pt x="3415484" y="230410"/>
                  </a:cubicBezTo>
                  <a:cubicBezTo>
                    <a:pt x="3480730" y="178499"/>
                    <a:pt x="3480730" y="70771"/>
                    <a:pt x="3480730" y="70771"/>
                  </a:cubicBezTo>
                  <a:cubicBezTo>
                    <a:pt x="3489493" y="83439"/>
                    <a:pt x="3508353" y="216503"/>
                    <a:pt x="3508353" y="216503"/>
                  </a:cubicBezTo>
                  <a:cubicBezTo>
                    <a:pt x="3510829" y="202597"/>
                    <a:pt x="3540928" y="131636"/>
                    <a:pt x="3540928" y="131636"/>
                  </a:cubicBezTo>
                  <a:cubicBezTo>
                    <a:pt x="3539690" y="163354"/>
                    <a:pt x="3558454" y="219075"/>
                    <a:pt x="3558454" y="219075"/>
                  </a:cubicBezTo>
                  <a:cubicBezTo>
                    <a:pt x="3563502" y="179832"/>
                    <a:pt x="3637512" y="60674"/>
                    <a:pt x="3637512" y="60674"/>
                  </a:cubicBezTo>
                  <a:cubicBezTo>
                    <a:pt x="3622462" y="91059"/>
                    <a:pt x="3613699" y="184880"/>
                    <a:pt x="3613699" y="184880"/>
                  </a:cubicBezTo>
                  <a:cubicBezTo>
                    <a:pt x="3622462" y="169640"/>
                    <a:pt x="3725332" y="92393"/>
                    <a:pt x="3725332" y="92393"/>
                  </a:cubicBezTo>
                  <a:cubicBezTo>
                    <a:pt x="3695233" y="116491"/>
                    <a:pt x="3640083" y="222885"/>
                    <a:pt x="3640083" y="222885"/>
                  </a:cubicBezTo>
                  <a:cubicBezTo>
                    <a:pt x="3667706" y="191167"/>
                    <a:pt x="3751716" y="144304"/>
                    <a:pt x="3751716" y="144304"/>
                  </a:cubicBezTo>
                  <a:cubicBezTo>
                    <a:pt x="3724094" y="165830"/>
                    <a:pt x="3675230" y="236792"/>
                    <a:pt x="3675230" y="236792"/>
                  </a:cubicBezTo>
                  <a:cubicBezTo>
                    <a:pt x="3701615" y="212693"/>
                    <a:pt x="3766766" y="183547"/>
                    <a:pt x="3766766" y="183547"/>
                  </a:cubicBezTo>
                  <a:cubicBezTo>
                    <a:pt x="3746668" y="193643"/>
                    <a:pt x="3731619" y="208883"/>
                    <a:pt x="3720379" y="224123"/>
                  </a:cubicBezTo>
                  <a:cubicBezTo>
                    <a:pt x="3755526" y="196215"/>
                    <a:pt x="3793150" y="169640"/>
                    <a:pt x="3793150" y="169640"/>
                  </a:cubicBezTo>
                  <a:cubicBezTo>
                    <a:pt x="3789435" y="182309"/>
                    <a:pt x="3750478" y="244412"/>
                    <a:pt x="3750478" y="244412"/>
                  </a:cubicBezTo>
                  <a:cubicBezTo>
                    <a:pt x="3756764" y="236792"/>
                    <a:pt x="3803151" y="201359"/>
                    <a:pt x="3803151" y="201359"/>
                  </a:cubicBezTo>
                  <a:cubicBezTo>
                    <a:pt x="3794388" y="217837"/>
                    <a:pt x="3800675" y="244412"/>
                    <a:pt x="3800675" y="244412"/>
                  </a:cubicBezTo>
                  <a:cubicBezTo>
                    <a:pt x="3814486" y="224123"/>
                    <a:pt x="3916022" y="163354"/>
                    <a:pt x="3916022" y="163354"/>
                  </a:cubicBezTo>
                  <a:cubicBezTo>
                    <a:pt x="3895925" y="179832"/>
                    <a:pt x="3863349" y="226695"/>
                    <a:pt x="3863349" y="226695"/>
                  </a:cubicBezTo>
                  <a:cubicBezTo>
                    <a:pt x="3869636" y="222885"/>
                    <a:pt x="3909736" y="207645"/>
                    <a:pt x="3944883" y="196310"/>
                  </a:cubicBezTo>
                  <a:cubicBezTo>
                    <a:pt x="3988794" y="136779"/>
                    <a:pt x="4043943" y="73438"/>
                    <a:pt x="4043943" y="73438"/>
                  </a:cubicBezTo>
                  <a:cubicBezTo>
                    <a:pt x="4046420" y="97536"/>
                    <a:pt x="4022607" y="217837"/>
                    <a:pt x="4022607" y="217837"/>
                  </a:cubicBezTo>
                  <a:cubicBezTo>
                    <a:pt x="4028894" y="203930"/>
                    <a:pt x="4082805" y="132969"/>
                    <a:pt x="4082805" y="132969"/>
                  </a:cubicBezTo>
                  <a:cubicBezTo>
                    <a:pt x="4077757" y="164687"/>
                    <a:pt x="4109189" y="217837"/>
                    <a:pt x="4109189" y="217837"/>
                  </a:cubicBezTo>
                  <a:cubicBezTo>
                    <a:pt x="4116714" y="187452"/>
                    <a:pt x="4204535" y="103823"/>
                    <a:pt x="4238349" y="72104"/>
                  </a:cubicBezTo>
                  <a:cubicBezTo>
                    <a:pt x="4234634" y="67056"/>
                    <a:pt x="4233300" y="63246"/>
                    <a:pt x="4233300" y="63246"/>
                  </a:cubicBezTo>
                  <a:cubicBezTo>
                    <a:pt x="4235777" y="64484"/>
                    <a:pt x="4238349" y="67056"/>
                    <a:pt x="4242063" y="69628"/>
                  </a:cubicBezTo>
                  <a:cubicBezTo>
                    <a:pt x="4247112" y="64579"/>
                    <a:pt x="4250826" y="60770"/>
                    <a:pt x="4250826" y="60770"/>
                  </a:cubicBezTo>
                  <a:cubicBezTo>
                    <a:pt x="4248350" y="63341"/>
                    <a:pt x="4245778" y="65818"/>
                    <a:pt x="4243302" y="69628"/>
                  </a:cubicBezTo>
                  <a:lnTo>
                    <a:pt x="4247016" y="73438"/>
                  </a:lnTo>
                  <a:lnTo>
                    <a:pt x="4233205" y="105156"/>
                  </a:lnTo>
                  <a:cubicBezTo>
                    <a:pt x="4220632" y="140589"/>
                    <a:pt x="4211869" y="179927"/>
                    <a:pt x="4210631" y="179927"/>
                  </a:cubicBezTo>
                  <a:cubicBezTo>
                    <a:pt x="4216917" y="174879"/>
                    <a:pt x="4248255" y="159639"/>
                    <a:pt x="4283402" y="141923"/>
                  </a:cubicBezTo>
                  <a:cubicBezTo>
                    <a:pt x="4275877" y="128016"/>
                    <a:pt x="4269591" y="114014"/>
                    <a:pt x="4263304" y="102679"/>
                  </a:cubicBezTo>
                  <a:lnTo>
                    <a:pt x="4248255" y="76105"/>
                  </a:lnTo>
                  <a:lnTo>
                    <a:pt x="4269591" y="96393"/>
                  </a:lnTo>
                  <a:cubicBezTo>
                    <a:pt x="4279592" y="106490"/>
                    <a:pt x="4292165" y="119158"/>
                    <a:pt x="4304738" y="131826"/>
                  </a:cubicBezTo>
                  <a:cubicBezTo>
                    <a:pt x="4352363" y="110300"/>
                    <a:pt x="4397512" y="90011"/>
                    <a:pt x="4397512" y="90011"/>
                  </a:cubicBezTo>
                  <a:cubicBezTo>
                    <a:pt x="4376176" y="98870"/>
                    <a:pt x="4347315" y="122968"/>
                    <a:pt x="4321025" y="148304"/>
                  </a:cubicBezTo>
                  <a:cubicBezTo>
                    <a:pt x="4329789" y="157163"/>
                    <a:pt x="4338552" y="166021"/>
                    <a:pt x="4344838" y="174879"/>
                  </a:cubicBezTo>
                  <a:cubicBezTo>
                    <a:pt x="4359888" y="169831"/>
                    <a:pt x="4374937" y="163449"/>
                    <a:pt x="4387510" y="158401"/>
                  </a:cubicBezTo>
                  <a:cubicBezTo>
                    <a:pt x="4386272" y="140684"/>
                    <a:pt x="4386272" y="125444"/>
                    <a:pt x="4386272" y="125444"/>
                  </a:cubicBezTo>
                  <a:cubicBezTo>
                    <a:pt x="4391320" y="133064"/>
                    <a:pt x="4398845" y="141923"/>
                    <a:pt x="4406370" y="152019"/>
                  </a:cubicBezTo>
                  <a:cubicBezTo>
                    <a:pt x="4426467" y="145637"/>
                    <a:pt x="4438945" y="140589"/>
                    <a:pt x="4438945" y="140589"/>
                  </a:cubicBezTo>
                  <a:cubicBezTo>
                    <a:pt x="4430182" y="144399"/>
                    <a:pt x="4420086" y="149447"/>
                    <a:pt x="4410085" y="157067"/>
                  </a:cubicBezTo>
                  <a:cubicBezTo>
                    <a:pt x="4418847" y="167164"/>
                    <a:pt x="4430182" y="177356"/>
                    <a:pt x="4440183" y="186214"/>
                  </a:cubicBezTo>
                  <a:cubicBezTo>
                    <a:pt x="4453995" y="182404"/>
                    <a:pt x="4463996" y="179832"/>
                    <a:pt x="4463996" y="179832"/>
                  </a:cubicBezTo>
                  <a:cubicBezTo>
                    <a:pt x="4456471" y="182404"/>
                    <a:pt x="4448946" y="184880"/>
                    <a:pt x="4442660" y="188690"/>
                  </a:cubicBezTo>
                  <a:cubicBezTo>
                    <a:pt x="4466472" y="211455"/>
                    <a:pt x="4489047" y="227933"/>
                    <a:pt x="4489047" y="227933"/>
                  </a:cubicBezTo>
                  <a:cubicBezTo>
                    <a:pt x="4465234" y="181070"/>
                    <a:pt x="4497809" y="25241"/>
                    <a:pt x="4497809" y="25241"/>
                  </a:cubicBezTo>
                  <a:cubicBezTo>
                    <a:pt x="4496571" y="63246"/>
                    <a:pt x="4556769" y="177260"/>
                    <a:pt x="4556769" y="177260"/>
                  </a:cubicBezTo>
                  <a:cubicBezTo>
                    <a:pt x="4560484" y="156972"/>
                    <a:pt x="4675927" y="49340"/>
                    <a:pt x="4675927" y="49340"/>
                  </a:cubicBezTo>
                  <a:cubicBezTo>
                    <a:pt x="4644590" y="83534"/>
                    <a:pt x="4634494" y="220409"/>
                    <a:pt x="4634494" y="220409"/>
                  </a:cubicBezTo>
                  <a:cubicBezTo>
                    <a:pt x="4657068" y="177356"/>
                    <a:pt x="4763653" y="108871"/>
                    <a:pt x="4763653" y="108871"/>
                  </a:cubicBezTo>
                  <a:cubicBezTo>
                    <a:pt x="4732315" y="138017"/>
                    <a:pt x="4705931" y="231743"/>
                    <a:pt x="4705931" y="231743"/>
                  </a:cubicBezTo>
                  <a:cubicBezTo>
                    <a:pt x="4722218" y="211455"/>
                    <a:pt x="4761081" y="187357"/>
                    <a:pt x="4789942" y="170974"/>
                  </a:cubicBezTo>
                  <a:cubicBezTo>
                    <a:pt x="4794990" y="160877"/>
                    <a:pt x="4797466" y="154496"/>
                    <a:pt x="4797466" y="154496"/>
                  </a:cubicBezTo>
                  <a:cubicBezTo>
                    <a:pt x="4798704" y="157067"/>
                    <a:pt x="4797466" y="162116"/>
                    <a:pt x="4796228" y="168402"/>
                  </a:cubicBezTo>
                  <a:cubicBezTo>
                    <a:pt x="4811278" y="159544"/>
                    <a:pt x="4822612" y="154496"/>
                    <a:pt x="4822612" y="154496"/>
                  </a:cubicBezTo>
                  <a:cubicBezTo>
                    <a:pt x="4811373" y="160877"/>
                    <a:pt x="4802515" y="169736"/>
                    <a:pt x="4794990" y="178594"/>
                  </a:cubicBezTo>
                  <a:cubicBezTo>
                    <a:pt x="4792513" y="200120"/>
                    <a:pt x="4787465" y="226695"/>
                    <a:pt x="4787465" y="226695"/>
                  </a:cubicBezTo>
                  <a:cubicBezTo>
                    <a:pt x="4789942" y="217837"/>
                    <a:pt x="4807563" y="176022"/>
                    <a:pt x="4807563" y="176022"/>
                  </a:cubicBezTo>
                  <a:cubicBezTo>
                    <a:pt x="4806324" y="191262"/>
                    <a:pt x="4817564" y="222885"/>
                    <a:pt x="4817564" y="222885"/>
                  </a:cubicBezTo>
                  <a:cubicBezTo>
                    <a:pt x="4818802" y="197549"/>
                    <a:pt x="4853949" y="134208"/>
                    <a:pt x="4853949" y="134208"/>
                  </a:cubicBezTo>
                  <a:cubicBezTo>
                    <a:pt x="4848901" y="146876"/>
                    <a:pt x="4851473" y="194977"/>
                    <a:pt x="4851473" y="194977"/>
                  </a:cubicBezTo>
                  <a:cubicBezTo>
                    <a:pt x="4856521" y="184880"/>
                    <a:pt x="4912909" y="132874"/>
                    <a:pt x="4912909" y="132874"/>
                  </a:cubicBezTo>
                  <a:cubicBezTo>
                    <a:pt x="4897859" y="149352"/>
                    <a:pt x="4877762" y="221552"/>
                    <a:pt x="4877762" y="221552"/>
                  </a:cubicBezTo>
                  <a:cubicBezTo>
                    <a:pt x="4894050" y="193643"/>
                    <a:pt x="4950533" y="153162"/>
                    <a:pt x="4950533" y="153162"/>
                  </a:cubicBezTo>
                  <a:cubicBezTo>
                    <a:pt x="4934245" y="169640"/>
                    <a:pt x="4914147" y="230410"/>
                    <a:pt x="4914147" y="230410"/>
                  </a:cubicBezTo>
                  <a:cubicBezTo>
                    <a:pt x="4979393" y="178499"/>
                    <a:pt x="4979393" y="70771"/>
                    <a:pt x="4979393" y="70771"/>
                  </a:cubicBezTo>
                  <a:cubicBezTo>
                    <a:pt x="4988157" y="83439"/>
                    <a:pt x="5007016" y="216503"/>
                    <a:pt x="5007016" y="216503"/>
                  </a:cubicBezTo>
                  <a:cubicBezTo>
                    <a:pt x="5009493" y="202597"/>
                    <a:pt x="5039592" y="131636"/>
                    <a:pt x="5039592" y="131636"/>
                  </a:cubicBezTo>
                  <a:cubicBezTo>
                    <a:pt x="5037115" y="163354"/>
                    <a:pt x="5057118" y="219075"/>
                    <a:pt x="5057118" y="219075"/>
                  </a:cubicBezTo>
                  <a:cubicBezTo>
                    <a:pt x="5062166" y="179832"/>
                    <a:pt x="5136175" y="60674"/>
                    <a:pt x="5136175" y="60674"/>
                  </a:cubicBezTo>
                  <a:cubicBezTo>
                    <a:pt x="5121125" y="91059"/>
                    <a:pt x="5112363" y="184880"/>
                    <a:pt x="5112363" y="184880"/>
                  </a:cubicBezTo>
                  <a:cubicBezTo>
                    <a:pt x="5121125" y="169640"/>
                    <a:pt x="5223996" y="92393"/>
                    <a:pt x="5223996" y="92393"/>
                  </a:cubicBezTo>
                  <a:cubicBezTo>
                    <a:pt x="5193897" y="116491"/>
                    <a:pt x="5138747" y="222885"/>
                    <a:pt x="5138747" y="222885"/>
                  </a:cubicBezTo>
                  <a:cubicBezTo>
                    <a:pt x="5166369" y="191167"/>
                    <a:pt x="5250380" y="144304"/>
                    <a:pt x="5250380" y="144304"/>
                  </a:cubicBezTo>
                  <a:cubicBezTo>
                    <a:pt x="5222758" y="165830"/>
                    <a:pt x="5173894" y="236792"/>
                    <a:pt x="5173894" y="236792"/>
                  </a:cubicBezTo>
                  <a:cubicBezTo>
                    <a:pt x="5200278" y="212693"/>
                    <a:pt x="5265429" y="183547"/>
                    <a:pt x="5265429" y="183547"/>
                  </a:cubicBezTo>
                  <a:cubicBezTo>
                    <a:pt x="5245332" y="193643"/>
                    <a:pt x="5230282" y="208883"/>
                    <a:pt x="5219043" y="224123"/>
                  </a:cubicBezTo>
                  <a:cubicBezTo>
                    <a:pt x="5254190" y="196215"/>
                    <a:pt x="5291814" y="169640"/>
                    <a:pt x="5291814" y="169640"/>
                  </a:cubicBezTo>
                  <a:cubicBezTo>
                    <a:pt x="5288004" y="182309"/>
                    <a:pt x="5249142" y="244412"/>
                    <a:pt x="5249142" y="244412"/>
                  </a:cubicBezTo>
                  <a:cubicBezTo>
                    <a:pt x="5254190" y="236792"/>
                    <a:pt x="5301815" y="201359"/>
                    <a:pt x="5301815" y="201359"/>
                  </a:cubicBezTo>
                  <a:cubicBezTo>
                    <a:pt x="5293052" y="217837"/>
                    <a:pt x="5299338" y="244412"/>
                    <a:pt x="5299338" y="244412"/>
                  </a:cubicBezTo>
                  <a:cubicBezTo>
                    <a:pt x="5313150" y="224123"/>
                    <a:pt x="5414686" y="163354"/>
                    <a:pt x="5414686" y="163354"/>
                  </a:cubicBezTo>
                  <a:cubicBezTo>
                    <a:pt x="5394588" y="179832"/>
                    <a:pt x="5362013" y="226695"/>
                    <a:pt x="5362013" y="226695"/>
                  </a:cubicBezTo>
                  <a:cubicBezTo>
                    <a:pt x="5364490" y="225457"/>
                    <a:pt x="5375824" y="220313"/>
                    <a:pt x="5389635" y="215265"/>
                  </a:cubicBezTo>
                  <a:cubicBezTo>
                    <a:pt x="5433546" y="150686"/>
                    <a:pt x="5502507" y="72104"/>
                    <a:pt x="5502507" y="72104"/>
                  </a:cubicBezTo>
                  <a:cubicBezTo>
                    <a:pt x="5503745" y="87344"/>
                    <a:pt x="5493743" y="141827"/>
                    <a:pt x="5487457" y="179832"/>
                  </a:cubicBezTo>
                  <a:cubicBezTo>
                    <a:pt x="5491267" y="178594"/>
                    <a:pt x="5493743" y="178594"/>
                    <a:pt x="5493743" y="178594"/>
                  </a:cubicBezTo>
                  <a:cubicBezTo>
                    <a:pt x="5492505" y="179832"/>
                    <a:pt x="5490029" y="179832"/>
                    <a:pt x="5487457" y="181166"/>
                  </a:cubicBezTo>
                  <a:cubicBezTo>
                    <a:pt x="5486219" y="193834"/>
                    <a:pt x="5482409" y="205264"/>
                    <a:pt x="5481171" y="211550"/>
                  </a:cubicBezTo>
                  <a:cubicBezTo>
                    <a:pt x="5482409" y="210312"/>
                    <a:pt x="5482409" y="210312"/>
                    <a:pt x="5483647" y="210312"/>
                  </a:cubicBezTo>
                  <a:cubicBezTo>
                    <a:pt x="5496220" y="188786"/>
                    <a:pt x="5541368" y="131731"/>
                    <a:pt x="5541368" y="131731"/>
                  </a:cubicBezTo>
                  <a:cubicBezTo>
                    <a:pt x="5536321" y="163449"/>
                    <a:pt x="5567753" y="216599"/>
                    <a:pt x="5567753" y="216599"/>
                  </a:cubicBezTo>
                  <a:cubicBezTo>
                    <a:pt x="5575277" y="186214"/>
                    <a:pt x="5663098" y="102584"/>
                    <a:pt x="5696912" y="70866"/>
                  </a:cubicBezTo>
                  <a:cubicBezTo>
                    <a:pt x="5693102" y="65818"/>
                    <a:pt x="5691864" y="62008"/>
                    <a:pt x="5691864" y="62008"/>
                  </a:cubicBezTo>
                  <a:cubicBezTo>
                    <a:pt x="5694340" y="63246"/>
                    <a:pt x="5696912" y="65818"/>
                    <a:pt x="5700627" y="68390"/>
                  </a:cubicBezTo>
                  <a:cubicBezTo>
                    <a:pt x="5705675" y="63341"/>
                    <a:pt x="5709390" y="59531"/>
                    <a:pt x="5709390" y="59531"/>
                  </a:cubicBezTo>
                  <a:cubicBezTo>
                    <a:pt x="5706913" y="62103"/>
                    <a:pt x="5704342" y="64579"/>
                    <a:pt x="5701865" y="68390"/>
                  </a:cubicBezTo>
                  <a:cubicBezTo>
                    <a:pt x="5716915" y="81058"/>
                    <a:pt x="5739489" y="103823"/>
                    <a:pt x="5763301" y="130493"/>
                  </a:cubicBezTo>
                  <a:cubicBezTo>
                    <a:pt x="5810926" y="108966"/>
                    <a:pt x="5856075" y="88678"/>
                    <a:pt x="5856075" y="88678"/>
                  </a:cubicBezTo>
                  <a:cubicBezTo>
                    <a:pt x="5834739" y="97536"/>
                    <a:pt x="5805878" y="121634"/>
                    <a:pt x="5779589" y="146971"/>
                  </a:cubicBezTo>
                  <a:cubicBezTo>
                    <a:pt x="5788352" y="155829"/>
                    <a:pt x="5797115" y="164687"/>
                    <a:pt x="5803401" y="173546"/>
                  </a:cubicBezTo>
                  <a:cubicBezTo>
                    <a:pt x="5818451" y="168497"/>
                    <a:pt x="5833501" y="162116"/>
                    <a:pt x="5846074" y="157067"/>
                  </a:cubicBezTo>
                  <a:cubicBezTo>
                    <a:pt x="5844835" y="139351"/>
                    <a:pt x="5844835" y="124111"/>
                    <a:pt x="5844835" y="124111"/>
                  </a:cubicBezTo>
                  <a:cubicBezTo>
                    <a:pt x="5849883" y="131731"/>
                    <a:pt x="5857408" y="140589"/>
                    <a:pt x="5864933" y="150686"/>
                  </a:cubicBezTo>
                  <a:cubicBezTo>
                    <a:pt x="5885031" y="144304"/>
                    <a:pt x="5897508" y="139256"/>
                    <a:pt x="5897508" y="139256"/>
                  </a:cubicBezTo>
                  <a:cubicBezTo>
                    <a:pt x="5888746" y="143066"/>
                    <a:pt x="5878649" y="148114"/>
                    <a:pt x="5868648" y="155734"/>
                  </a:cubicBezTo>
                  <a:cubicBezTo>
                    <a:pt x="5877411" y="165830"/>
                    <a:pt x="5888746" y="176022"/>
                    <a:pt x="5898747" y="184880"/>
                  </a:cubicBezTo>
                  <a:cubicBezTo>
                    <a:pt x="5912558" y="181070"/>
                    <a:pt x="5922559" y="178499"/>
                    <a:pt x="5922559" y="178499"/>
                  </a:cubicBezTo>
                  <a:cubicBezTo>
                    <a:pt x="5915035" y="181070"/>
                    <a:pt x="5907509" y="183547"/>
                    <a:pt x="5901223" y="187357"/>
                  </a:cubicBezTo>
                  <a:cubicBezTo>
                    <a:pt x="5925036" y="210121"/>
                    <a:pt x="5947610" y="226600"/>
                    <a:pt x="5947610" y="226600"/>
                  </a:cubicBezTo>
                  <a:cubicBezTo>
                    <a:pt x="5923797" y="179737"/>
                    <a:pt x="5956373" y="23908"/>
                    <a:pt x="5956373" y="23908"/>
                  </a:cubicBezTo>
                  <a:cubicBezTo>
                    <a:pt x="5955134" y="61913"/>
                    <a:pt x="6015333" y="175927"/>
                    <a:pt x="6015333" y="175927"/>
                  </a:cubicBezTo>
                  <a:cubicBezTo>
                    <a:pt x="6019143" y="155639"/>
                    <a:pt x="6134490" y="48006"/>
                    <a:pt x="6134490" y="48006"/>
                  </a:cubicBezTo>
                  <a:cubicBezTo>
                    <a:pt x="6103153" y="82201"/>
                    <a:pt x="6093057" y="219075"/>
                    <a:pt x="6093057" y="219075"/>
                  </a:cubicBezTo>
                  <a:cubicBezTo>
                    <a:pt x="6115631" y="176022"/>
                    <a:pt x="6222216" y="107537"/>
                    <a:pt x="6222216" y="107537"/>
                  </a:cubicBezTo>
                  <a:cubicBezTo>
                    <a:pt x="6190878" y="136684"/>
                    <a:pt x="6164494" y="230410"/>
                    <a:pt x="6164494" y="230410"/>
                  </a:cubicBezTo>
                  <a:cubicBezTo>
                    <a:pt x="6180782" y="210121"/>
                    <a:pt x="6219644" y="186023"/>
                    <a:pt x="6248505" y="169640"/>
                  </a:cubicBezTo>
                  <a:cubicBezTo>
                    <a:pt x="6253553" y="159544"/>
                    <a:pt x="6256029" y="153162"/>
                    <a:pt x="6256029" y="153162"/>
                  </a:cubicBezTo>
                  <a:cubicBezTo>
                    <a:pt x="6257268" y="155734"/>
                    <a:pt x="6256029" y="160782"/>
                    <a:pt x="6254791" y="167069"/>
                  </a:cubicBezTo>
                  <a:cubicBezTo>
                    <a:pt x="6269841" y="158210"/>
                    <a:pt x="6281176" y="153162"/>
                    <a:pt x="6281176" y="153162"/>
                  </a:cubicBezTo>
                  <a:cubicBezTo>
                    <a:pt x="6269841" y="159544"/>
                    <a:pt x="6261077" y="168402"/>
                    <a:pt x="6253553" y="177260"/>
                  </a:cubicBezTo>
                  <a:cubicBezTo>
                    <a:pt x="6251076" y="198787"/>
                    <a:pt x="6246028" y="225362"/>
                    <a:pt x="6246028" y="225362"/>
                  </a:cubicBezTo>
                  <a:cubicBezTo>
                    <a:pt x="6248505" y="216503"/>
                    <a:pt x="6266126" y="174689"/>
                    <a:pt x="6266126" y="174689"/>
                  </a:cubicBezTo>
                  <a:cubicBezTo>
                    <a:pt x="6264888" y="189929"/>
                    <a:pt x="6276127" y="221552"/>
                    <a:pt x="6276127" y="221552"/>
                  </a:cubicBezTo>
                  <a:cubicBezTo>
                    <a:pt x="6278604" y="196215"/>
                    <a:pt x="6312513" y="132874"/>
                    <a:pt x="6312513" y="132874"/>
                  </a:cubicBezTo>
                  <a:cubicBezTo>
                    <a:pt x="6306226" y="145542"/>
                    <a:pt x="6310036" y="193643"/>
                    <a:pt x="6310036" y="193643"/>
                  </a:cubicBezTo>
                  <a:cubicBezTo>
                    <a:pt x="6315085" y="183547"/>
                    <a:pt x="6371472" y="131540"/>
                    <a:pt x="6371472" y="131540"/>
                  </a:cubicBezTo>
                  <a:cubicBezTo>
                    <a:pt x="6356423" y="148019"/>
                    <a:pt x="6336325" y="220218"/>
                    <a:pt x="6336325" y="220218"/>
                  </a:cubicBezTo>
                  <a:cubicBezTo>
                    <a:pt x="6352613" y="192310"/>
                    <a:pt x="6409096" y="151829"/>
                    <a:pt x="6409096" y="151829"/>
                  </a:cubicBezTo>
                  <a:cubicBezTo>
                    <a:pt x="6392808" y="168307"/>
                    <a:pt x="6372711" y="229076"/>
                    <a:pt x="6372711" y="229076"/>
                  </a:cubicBezTo>
                  <a:cubicBezTo>
                    <a:pt x="6437957" y="177165"/>
                    <a:pt x="6437957" y="69437"/>
                    <a:pt x="6437957" y="69437"/>
                  </a:cubicBezTo>
                  <a:cubicBezTo>
                    <a:pt x="6446720" y="82106"/>
                    <a:pt x="6465579" y="215170"/>
                    <a:pt x="6465579" y="215170"/>
                  </a:cubicBezTo>
                  <a:cubicBezTo>
                    <a:pt x="6468056" y="201263"/>
                    <a:pt x="6498155" y="130302"/>
                    <a:pt x="6498155" y="130302"/>
                  </a:cubicBezTo>
                  <a:cubicBezTo>
                    <a:pt x="6496917" y="162020"/>
                    <a:pt x="6515681" y="217742"/>
                    <a:pt x="6515681" y="217742"/>
                  </a:cubicBezTo>
                  <a:cubicBezTo>
                    <a:pt x="6520729" y="178499"/>
                    <a:pt x="6594738" y="59341"/>
                    <a:pt x="6594738" y="59341"/>
                  </a:cubicBezTo>
                  <a:cubicBezTo>
                    <a:pt x="6579689" y="89726"/>
                    <a:pt x="6570926" y="183547"/>
                    <a:pt x="6570926" y="183547"/>
                  </a:cubicBezTo>
                  <a:cubicBezTo>
                    <a:pt x="6579689" y="168307"/>
                    <a:pt x="6682559" y="92297"/>
                    <a:pt x="6682559" y="92297"/>
                  </a:cubicBezTo>
                  <a:cubicBezTo>
                    <a:pt x="6652460" y="116396"/>
                    <a:pt x="6597310" y="222790"/>
                    <a:pt x="6597310" y="222790"/>
                  </a:cubicBezTo>
                  <a:cubicBezTo>
                    <a:pt x="6624933" y="191071"/>
                    <a:pt x="6708943" y="144209"/>
                    <a:pt x="6708943" y="144209"/>
                  </a:cubicBezTo>
                  <a:cubicBezTo>
                    <a:pt x="6681321" y="165735"/>
                    <a:pt x="6632458" y="236696"/>
                    <a:pt x="6632458" y="236696"/>
                  </a:cubicBezTo>
                  <a:cubicBezTo>
                    <a:pt x="6658842" y="212598"/>
                    <a:pt x="6723993" y="183452"/>
                    <a:pt x="6723993" y="183452"/>
                  </a:cubicBezTo>
                  <a:cubicBezTo>
                    <a:pt x="6703895" y="193548"/>
                    <a:pt x="6688846" y="208788"/>
                    <a:pt x="6677606" y="224028"/>
                  </a:cubicBezTo>
                  <a:cubicBezTo>
                    <a:pt x="6712753" y="196120"/>
                    <a:pt x="6750377" y="169545"/>
                    <a:pt x="6750377" y="169545"/>
                  </a:cubicBezTo>
                  <a:cubicBezTo>
                    <a:pt x="6746662" y="182213"/>
                    <a:pt x="6707705" y="244316"/>
                    <a:pt x="6707705" y="244316"/>
                  </a:cubicBezTo>
                  <a:cubicBezTo>
                    <a:pt x="6712753" y="236696"/>
                    <a:pt x="6760378" y="201263"/>
                    <a:pt x="6760378" y="201263"/>
                  </a:cubicBezTo>
                  <a:cubicBezTo>
                    <a:pt x="6750377" y="217742"/>
                    <a:pt x="6757902" y="244316"/>
                    <a:pt x="6757902" y="244316"/>
                  </a:cubicBezTo>
                  <a:cubicBezTo>
                    <a:pt x="6771713" y="224028"/>
                    <a:pt x="6873249" y="163259"/>
                    <a:pt x="6873249" y="163259"/>
                  </a:cubicBezTo>
                  <a:cubicBezTo>
                    <a:pt x="6853152" y="179737"/>
                    <a:pt x="6820576" y="226600"/>
                    <a:pt x="6820576" y="226600"/>
                  </a:cubicBezTo>
                  <a:cubicBezTo>
                    <a:pt x="6833149" y="218980"/>
                    <a:pt x="6953545" y="179737"/>
                    <a:pt x="6953545" y="179737"/>
                  </a:cubicBezTo>
                  <a:cubicBezTo>
                    <a:pt x="6918398" y="192405"/>
                    <a:pt x="6838197" y="246888"/>
                    <a:pt x="6838197" y="246888"/>
                  </a:cubicBezTo>
                  <a:cubicBezTo>
                    <a:pt x="6864582" y="234220"/>
                    <a:pt x="6924780" y="216503"/>
                    <a:pt x="6952307" y="208883"/>
                  </a:cubicBezTo>
                  <a:lnTo>
                    <a:pt x="6966118" y="205073"/>
                  </a:lnTo>
                  <a:lnTo>
                    <a:pt x="6966118" y="205073"/>
                  </a:lnTo>
                  <a:lnTo>
                    <a:pt x="6938496" y="216503"/>
                  </a:lnTo>
                  <a:cubicBezTo>
                    <a:pt x="6905920" y="231743"/>
                    <a:pt x="6869534" y="251936"/>
                    <a:pt x="6869534" y="251936"/>
                  </a:cubicBezTo>
                  <a:cubicBezTo>
                    <a:pt x="6889633" y="243078"/>
                    <a:pt x="6928494" y="231648"/>
                    <a:pt x="6953545" y="224028"/>
                  </a:cubicBezTo>
                  <a:lnTo>
                    <a:pt x="6964880" y="204978"/>
                  </a:lnTo>
                  <a:lnTo>
                    <a:pt x="6966118" y="203740"/>
                  </a:lnTo>
                  <a:lnTo>
                    <a:pt x="6964880" y="203740"/>
                  </a:lnTo>
                  <a:lnTo>
                    <a:pt x="6988692" y="163163"/>
                  </a:lnTo>
                  <a:cubicBezTo>
                    <a:pt x="6993741" y="139065"/>
                    <a:pt x="6991169" y="112490"/>
                    <a:pt x="6972405" y="83344"/>
                  </a:cubicBezTo>
                  <a:cubicBezTo>
                    <a:pt x="6972405" y="83344"/>
                    <a:pt x="7043937" y="142875"/>
                    <a:pt x="7056415" y="189738"/>
                  </a:cubicBezTo>
                  <a:cubicBezTo>
                    <a:pt x="7056415" y="189738"/>
                    <a:pt x="7063940" y="74486"/>
                    <a:pt x="7047652" y="41529"/>
                  </a:cubicBezTo>
                  <a:cubicBezTo>
                    <a:pt x="7047652" y="41529"/>
                    <a:pt x="7116613" y="121349"/>
                    <a:pt x="7124138" y="173260"/>
                  </a:cubicBezTo>
                  <a:cubicBezTo>
                    <a:pt x="7128424" y="171069"/>
                    <a:pt x="7144807" y="30385"/>
                    <a:pt x="7129758" y="0"/>
                  </a:cubicBezTo>
                  <a:lnTo>
                    <a:pt x="7129758" y="0"/>
                  </a:lnTo>
                  <a:lnTo>
                    <a:pt x="7129758" y="0"/>
                  </a:lnTo>
                  <a:lnTo>
                    <a:pt x="7129758"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AB225EE0-56C6-4D50-80BE-0C0742F1A8D4}"/>
                </a:ext>
              </a:extLst>
            </p:cNvPr>
            <p:cNvSpPr/>
            <p:nvPr/>
          </p:nvSpPr>
          <p:spPr>
            <a:xfrm flipH="1">
              <a:off x="197003" y="6410714"/>
              <a:ext cx="2440796" cy="277212"/>
            </a:xfrm>
            <a:custGeom>
              <a:avLst/>
              <a:gdLst>
                <a:gd name="connsiteX0" fmla="*/ 2081645 w 2255682"/>
                <a:gd name="connsiteY0" fmla="*/ 0 h 256189"/>
                <a:gd name="connsiteX1" fmla="*/ 2139140 w 2255682"/>
                <a:gd name="connsiteY1" fmla="*/ 113832 h 256189"/>
                <a:gd name="connsiteX2" fmla="*/ 2175510 w 2255682"/>
                <a:gd name="connsiteY2" fmla="*/ 3566 h 256189"/>
                <a:gd name="connsiteX3" fmla="*/ 2176668 w 2255682"/>
                <a:gd name="connsiteY3" fmla="*/ 164820 h 256189"/>
                <a:gd name="connsiteX4" fmla="*/ 2223645 w 2255682"/>
                <a:gd name="connsiteY4" fmla="*/ 78265 h 256189"/>
                <a:gd name="connsiteX5" fmla="*/ 2224804 w 2255682"/>
                <a:gd name="connsiteY5" fmla="*/ 168386 h 256189"/>
                <a:gd name="connsiteX6" fmla="*/ 2254131 w 2255682"/>
                <a:gd name="connsiteY6" fmla="*/ 37974 h 256189"/>
                <a:gd name="connsiteX7" fmla="*/ 2251813 w 2255682"/>
                <a:gd name="connsiteY7" fmla="*/ 256189 h 256189"/>
                <a:gd name="connsiteX8" fmla="*/ 1858617 w 2255682"/>
                <a:gd name="connsiteY8" fmla="*/ 256189 h 256189"/>
                <a:gd name="connsiteX9" fmla="*/ 1856300 w 2255682"/>
                <a:gd name="connsiteY9" fmla="*/ 256189 h 256189"/>
                <a:gd name="connsiteX10" fmla="*/ 1220108 w 2255682"/>
                <a:gd name="connsiteY10" fmla="*/ 256189 h 256189"/>
                <a:gd name="connsiteX11" fmla="*/ 830387 w 2255682"/>
                <a:gd name="connsiteY11" fmla="*/ 256189 h 256189"/>
                <a:gd name="connsiteX12" fmla="*/ 424265 w 2255682"/>
                <a:gd name="connsiteY12" fmla="*/ 256189 h 256189"/>
                <a:gd name="connsiteX13" fmla="*/ 0 w 2255682"/>
                <a:gd name="connsiteY13" fmla="*/ 256189 h 256189"/>
                <a:gd name="connsiteX14" fmla="*/ 0 w 2255682"/>
                <a:gd name="connsiteY14" fmla="*/ 178248 h 256189"/>
                <a:gd name="connsiteX15" fmla="*/ 13877 w 2255682"/>
                <a:gd name="connsiteY15" fmla="*/ 165544 h 256189"/>
                <a:gd name="connsiteX16" fmla="*/ 42212 w 2255682"/>
                <a:gd name="connsiteY16" fmla="*/ 143337 h 256189"/>
                <a:gd name="connsiteX17" fmla="*/ 8160 w 2255682"/>
                <a:gd name="connsiteY17" fmla="*/ 215630 h 256189"/>
                <a:gd name="connsiteX18" fmla="*/ 69221 w 2255682"/>
                <a:gd name="connsiteY18" fmla="*/ 66232 h 256189"/>
                <a:gd name="connsiteX19" fmla="*/ 95072 w 2255682"/>
                <a:gd name="connsiteY19" fmla="*/ 202615 h 256189"/>
                <a:gd name="connsiteX20" fmla="*/ 125558 w 2255682"/>
                <a:gd name="connsiteY20" fmla="*/ 123192 h 256189"/>
                <a:gd name="connsiteX21" fmla="*/ 141960 w 2255682"/>
                <a:gd name="connsiteY21" fmla="*/ 205022 h 256189"/>
                <a:gd name="connsiteX22" fmla="*/ 215946 w 2255682"/>
                <a:gd name="connsiteY22" fmla="*/ 56782 h 256189"/>
                <a:gd name="connsiteX23" fmla="*/ 193661 w 2255682"/>
                <a:gd name="connsiteY23" fmla="*/ 173021 h 256189"/>
                <a:gd name="connsiteX24" fmla="*/ 298133 w 2255682"/>
                <a:gd name="connsiteY24" fmla="*/ 86467 h 256189"/>
                <a:gd name="connsiteX25" fmla="*/ 218353 w 2255682"/>
                <a:gd name="connsiteY25" fmla="*/ 208588 h 256189"/>
                <a:gd name="connsiteX26" fmla="*/ 322825 w 2255682"/>
                <a:gd name="connsiteY26" fmla="*/ 135048 h 256189"/>
                <a:gd name="connsiteX27" fmla="*/ 251245 w 2255682"/>
                <a:gd name="connsiteY27" fmla="*/ 221603 h 256189"/>
                <a:gd name="connsiteX28" fmla="*/ 336908 w 2255682"/>
                <a:gd name="connsiteY28" fmla="*/ 171773 h 256189"/>
                <a:gd name="connsiteX29" fmla="*/ 293498 w 2255682"/>
                <a:gd name="connsiteY29" fmla="*/ 209747 h 256189"/>
                <a:gd name="connsiteX30" fmla="*/ 361601 w 2255682"/>
                <a:gd name="connsiteY30" fmla="*/ 158758 h 256189"/>
                <a:gd name="connsiteX31" fmla="*/ 321666 w 2255682"/>
                <a:gd name="connsiteY31" fmla="*/ 228734 h 256189"/>
                <a:gd name="connsiteX32" fmla="*/ 370960 w 2255682"/>
                <a:gd name="connsiteY32" fmla="*/ 188443 h 256189"/>
                <a:gd name="connsiteX33" fmla="*/ 368642 w 2255682"/>
                <a:gd name="connsiteY33" fmla="*/ 228734 h 256189"/>
                <a:gd name="connsiteX34" fmla="*/ 476591 w 2255682"/>
                <a:gd name="connsiteY34" fmla="*/ 152876 h 256189"/>
                <a:gd name="connsiteX35" fmla="*/ 427297 w 2255682"/>
                <a:gd name="connsiteY35" fmla="*/ 212154 h 256189"/>
                <a:gd name="connsiteX36" fmla="*/ 453147 w 2255682"/>
                <a:gd name="connsiteY36" fmla="*/ 201457 h 256189"/>
                <a:gd name="connsiteX37" fmla="*/ 558778 w 2255682"/>
                <a:gd name="connsiteY37" fmla="*/ 67479 h 256189"/>
                <a:gd name="connsiteX38" fmla="*/ 544694 w 2255682"/>
                <a:gd name="connsiteY38" fmla="*/ 168297 h 256189"/>
                <a:gd name="connsiteX39" fmla="*/ 550576 w 2255682"/>
                <a:gd name="connsiteY39" fmla="*/ 167138 h 256189"/>
                <a:gd name="connsiteX40" fmla="*/ 544694 w 2255682"/>
                <a:gd name="connsiteY40" fmla="*/ 169545 h 256189"/>
                <a:gd name="connsiteX41" fmla="*/ 538811 w 2255682"/>
                <a:gd name="connsiteY41" fmla="*/ 197980 h 256189"/>
                <a:gd name="connsiteX42" fmla="*/ 541128 w 2255682"/>
                <a:gd name="connsiteY42" fmla="*/ 196821 h 256189"/>
                <a:gd name="connsiteX43" fmla="*/ 595146 w 2255682"/>
                <a:gd name="connsiteY43" fmla="*/ 123281 h 256189"/>
                <a:gd name="connsiteX44" fmla="*/ 619839 w 2255682"/>
                <a:gd name="connsiteY44" fmla="*/ 202705 h 256189"/>
                <a:gd name="connsiteX45" fmla="*/ 740713 w 2255682"/>
                <a:gd name="connsiteY45" fmla="*/ 66320 h 256189"/>
                <a:gd name="connsiteX46" fmla="*/ 735988 w 2255682"/>
                <a:gd name="connsiteY46" fmla="*/ 58031 h 256189"/>
                <a:gd name="connsiteX47" fmla="*/ 744189 w 2255682"/>
                <a:gd name="connsiteY47" fmla="*/ 64003 h 256189"/>
                <a:gd name="connsiteX48" fmla="*/ 752390 w 2255682"/>
                <a:gd name="connsiteY48" fmla="*/ 55713 h 256189"/>
                <a:gd name="connsiteX49" fmla="*/ 745348 w 2255682"/>
                <a:gd name="connsiteY49" fmla="*/ 64003 h 256189"/>
                <a:gd name="connsiteX50" fmla="*/ 802843 w 2255682"/>
                <a:gd name="connsiteY50" fmla="*/ 122123 h 256189"/>
                <a:gd name="connsiteX51" fmla="*/ 889666 w 2255682"/>
                <a:gd name="connsiteY51" fmla="*/ 82990 h 256189"/>
                <a:gd name="connsiteX52" fmla="*/ 818086 w 2255682"/>
                <a:gd name="connsiteY52" fmla="*/ 137544 h 256189"/>
                <a:gd name="connsiteX53" fmla="*/ 840371 w 2255682"/>
                <a:gd name="connsiteY53" fmla="*/ 162414 h 256189"/>
                <a:gd name="connsiteX54" fmla="*/ 880307 w 2255682"/>
                <a:gd name="connsiteY54" fmla="*/ 146992 h 256189"/>
                <a:gd name="connsiteX55" fmla="*/ 879147 w 2255682"/>
                <a:gd name="connsiteY55" fmla="*/ 116150 h 256189"/>
                <a:gd name="connsiteX56" fmla="*/ 897956 w 2255682"/>
                <a:gd name="connsiteY56" fmla="*/ 141020 h 256189"/>
                <a:gd name="connsiteX57" fmla="*/ 928441 w 2255682"/>
                <a:gd name="connsiteY57" fmla="*/ 130323 h 256189"/>
                <a:gd name="connsiteX58" fmla="*/ 901433 w 2255682"/>
                <a:gd name="connsiteY58" fmla="*/ 145744 h 256189"/>
                <a:gd name="connsiteX59" fmla="*/ 929601 w 2255682"/>
                <a:gd name="connsiteY59" fmla="*/ 173021 h 256189"/>
                <a:gd name="connsiteX60" fmla="*/ 951885 w 2255682"/>
                <a:gd name="connsiteY60" fmla="*/ 167049 h 256189"/>
                <a:gd name="connsiteX61" fmla="*/ 931918 w 2255682"/>
                <a:gd name="connsiteY61" fmla="*/ 175339 h 256189"/>
                <a:gd name="connsiteX62" fmla="*/ 975329 w 2255682"/>
                <a:gd name="connsiteY62" fmla="*/ 212065 h 256189"/>
                <a:gd name="connsiteX63" fmla="*/ 983530 w 2255682"/>
                <a:gd name="connsiteY63" fmla="*/ 22375 h 256189"/>
                <a:gd name="connsiteX64" fmla="*/ 1038708 w 2255682"/>
                <a:gd name="connsiteY64" fmla="*/ 164642 h 256189"/>
                <a:gd name="connsiteX65" fmla="*/ 1150222 w 2255682"/>
                <a:gd name="connsiteY65" fmla="*/ 44927 h 256189"/>
                <a:gd name="connsiteX66" fmla="*/ 1111446 w 2255682"/>
                <a:gd name="connsiteY66" fmla="*/ 205022 h 256189"/>
                <a:gd name="connsiteX67" fmla="*/ 1232320 w 2255682"/>
                <a:gd name="connsiteY67" fmla="*/ 100639 h 256189"/>
                <a:gd name="connsiteX68" fmla="*/ 1178301 w 2255682"/>
                <a:gd name="connsiteY68" fmla="*/ 215630 h 256189"/>
                <a:gd name="connsiteX69" fmla="*/ 1256923 w 2255682"/>
                <a:gd name="connsiteY69" fmla="*/ 158758 h 256189"/>
                <a:gd name="connsiteX70" fmla="*/ 1263964 w 2255682"/>
                <a:gd name="connsiteY70" fmla="*/ 143337 h 256189"/>
                <a:gd name="connsiteX71" fmla="*/ 1262805 w 2255682"/>
                <a:gd name="connsiteY71" fmla="*/ 156352 h 256189"/>
                <a:gd name="connsiteX72" fmla="*/ 1287498 w 2255682"/>
                <a:gd name="connsiteY72" fmla="*/ 143337 h 256189"/>
                <a:gd name="connsiteX73" fmla="*/ 1261647 w 2255682"/>
                <a:gd name="connsiteY73" fmla="*/ 165890 h 256189"/>
                <a:gd name="connsiteX74" fmla="*/ 1254605 w 2255682"/>
                <a:gd name="connsiteY74" fmla="*/ 210906 h 256189"/>
                <a:gd name="connsiteX75" fmla="*/ 1273413 w 2255682"/>
                <a:gd name="connsiteY75" fmla="*/ 163484 h 256189"/>
                <a:gd name="connsiteX76" fmla="*/ 1282773 w 2255682"/>
                <a:gd name="connsiteY76" fmla="*/ 207340 h 256189"/>
                <a:gd name="connsiteX77" fmla="*/ 1316825 w 2255682"/>
                <a:gd name="connsiteY77" fmla="*/ 124351 h 256189"/>
                <a:gd name="connsiteX78" fmla="*/ 1314507 w 2255682"/>
                <a:gd name="connsiteY78" fmla="*/ 181222 h 256189"/>
                <a:gd name="connsiteX79" fmla="*/ 1372002 w 2255682"/>
                <a:gd name="connsiteY79" fmla="*/ 123102 h 256189"/>
                <a:gd name="connsiteX80" fmla="*/ 1339109 w 2255682"/>
                <a:gd name="connsiteY80" fmla="*/ 206092 h 256189"/>
                <a:gd name="connsiteX81" fmla="*/ 1407212 w 2255682"/>
                <a:gd name="connsiteY81" fmla="*/ 142090 h 256189"/>
                <a:gd name="connsiteX82" fmla="*/ 1373161 w 2255682"/>
                <a:gd name="connsiteY82" fmla="*/ 214382 h 256189"/>
                <a:gd name="connsiteX83" fmla="*/ 1434222 w 2255682"/>
                <a:gd name="connsiteY83" fmla="*/ 64983 h 256189"/>
                <a:gd name="connsiteX84" fmla="*/ 1460072 w 2255682"/>
                <a:gd name="connsiteY84" fmla="*/ 201368 h 256189"/>
                <a:gd name="connsiteX85" fmla="*/ 1490558 w 2255682"/>
                <a:gd name="connsiteY85" fmla="*/ 121944 h 256189"/>
                <a:gd name="connsiteX86" fmla="*/ 1506960 w 2255682"/>
                <a:gd name="connsiteY86" fmla="*/ 203775 h 256189"/>
                <a:gd name="connsiteX87" fmla="*/ 1580946 w 2255682"/>
                <a:gd name="connsiteY87" fmla="*/ 55535 h 256189"/>
                <a:gd name="connsiteX88" fmla="*/ 1558661 w 2255682"/>
                <a:gd name="connsiteY88" fmla="*/ 171773 h 256189"/>
                <a:gd name="connsiteX89" fmla="*/ 1663133 w 2255682"/>
                <a:gd name="connsiteY89" fmla="*/ 86377 h 256189"/>
                <a:gd name="connsiteX90" fmla="*/ 1583353 w 2255682"/>
                <a:gd name="connsiteY90" fmla="*/ 208499 h 256189"/>
                <a:gd name="connsiteX91" fmla="*/ 1687825 w 2255682"/>
                <a:gd name="connsiteY91" fmla="*/ 134959 h 256189"/>
                <a:gd name="connsiteX92" fmla="*/ 1616246 w 2255682"/>
                <a:gd name="connsiteY92" fmla="*/ 221513 h 256189"/>
                <a:gd name="connsiteX93" fmla="*/ 1701909 w 2255682"/>
                <a:gd name="connsiteY93" fmla="*/ 171684 h 256189"/>
                <a:gd name="connsiteX94" fmla="*/ 1658498 w 2255682"/>
                <a:gd name="connsiteY94" fmla="*/ 209658 h 256189"/>
                <a:gd name="connsiteX95" fmla="*/ 1726601 w 2255682"/>
                <a:gd name="connsiteY95" fmla="*/ 158670 h 256189"/>
                <a:gd name="connsiteX96" fmla="*/ 1686666 w 2255682"/>
                <a:gd name="connsiteY96" fmla="*/ 228644 h 256189"/>
                <a:gd name="connsiteX97" fmla="*/ 1735960 w 2255682"/>
                <a:gd name="connsiteY97" fmla="*/ 188353 h 256189"/>
                <a:gd name="connsiteX98" fmla="*/ 1733643 w 2255682"/>
                <a:gd name="connsiteY98" fmla="*/ 228644 h 256189"/>
                <a:gd name="connsiteX99" fmla="*/ 1841591 w 2255682"/>
                <a:gd name="connsiteY99" fmla="*/ 152787 h 256189"/>
                <a:gd name="connsiteX100" fmla="*/ 1792297 w 2255682"/>
                <a:gd name="connsiteY100" fmla="*/ 212065 h 256189"/>
                <a:gd name="connsiteX101" fmla="*/ 1916736 w 2255682"/>
                <a:gd name="connsiteY101" fmla="*/ 168208 h 256189"/>
                <a:gd name="connsiteX102" fmla="*/ 1808787 w 2255682"/>
                <a:gd name="connsiteY102" fmla="*/ 231051 h 256189"/>
                <a:gd name="connsiteX103" fmla="*/ 1915578 w 2255682"/>
                <a:gd name="connsiteY103" fmla="*/ 195484 h 256189"/>
                <a:gd name="connsiteX104" fmla="*/ 1927053 w 2255682"/>
                <a:gd name="connsiteY104" fmla="*/ 192319 h 256189"/>
                <a:gd name="connsiteX105" fmla="*/ 1926895 w 2255682"/>
                <a:gd name="connsiteY105" fmla="*/ 192584 h 256189"/>
                <a:gd name="connsiteX106" fmla="*/ 1902652 w 2255682"/>
                <a:gd name="connsiteY106" fmla="*/ 202615 h 256189"/>
                <a:gd name="connsiteX107" fmla="*/ 1838114 w 2255682"/>
                <a:gd name="connsiteY107" fmla="*/ 235775 h 256189"/>
                <a:gd name="connsiteX108" fmla="*/ 1916736 w 2255682"/>
                <a:gd name="connsiteY108" fmla="*/ 209658 h 256189"/>
                <a:gd name="connsiteX109" fmla="*/ 1926895 w 2255682"/>
                <a:gd name="connsiteY109" fmla="*/ 192584 h 256189"/>
                <a:gd name="connsiteX110" fmla="*/ 1928503 w 2255682"/>
                <a:gd name="connsiteY110" fmla="*/ 191919 h 256189"/>
                <a:gd name="connsiteX111" fmla="*/ 1927053 w 2255682"/>
                <a:gd name="connsiteY111" fmla="*/ 192319 h 256189"/>
                <a:gd name="connsiteX112" fmla="*/ 1927344 w 2255682"/>
                <a:gd name="connsiteY112" fmla="*/ 191830 h 256189"/>
                <a:gd name="connsiteX113" fmla="*/ 1928503 w 2255682"/>
                <a:gd name="connsiteY113" fmla="*/ 190671 h 256189"/>
                <a:gd name="connsiteX114" fmla="*/ 1927344 w 2255682"/>
                <a:gd name="connsiteY114" fmla="*/ 190671 h 256189"/>
                <a:gd name="connsiteX115" fmla="*/ 1949629 w 2255682"/>
                <a:gd name="connsiteY115" fmla="*/ 152697 h 256189"/>
                <a:gd name="connsiteX116" fmla="*/ 1934386 w 2255682"/>
                <a:gd name="connsiteY116" fmla="*/ 77998 h 256189"/>
                <a:gd name="connsiteX117" fmla="*/ 2013007 w 2255682"/>
                <a:gd name="connsiteY117" fmla="*/ 177567 h 256189"/>
                <a:gd name="connsiteX118" fmla="*/ 2004806 w 2255682"/>
                <a:gd name="connsiteY118" fmla="*/ 38865 h 256189"/>
                <a:gd name="connsiteX119" fmla="*/ 2076386 w 2255682"/>
                <a:gd name="connsiteY119" fmla="*/ 162146 h 256189"/>
                <a:gd name="connsiteX120" fmla="*/ 2081645 w 2255682"/>
                <a:gd name="connsiteY120" fmla="*/ 0 h 256189"/>
                <a:gd name="connsiteX121" fmla="*/ 889042 w 2255682"/>
                <a:gd name="connsiteY121" fmla="*/ 157689 h 256189"/>
                <a:gd name="connsiteX122" fmla="*/ 862032 w 2255682"/>
                <a:gd name="connsiteY122" fmla="*/ 176676 h 256189"/>
                <a:gd name="connsiteX123" fmla="*/ 874957 w 2255682"/>
                <a:gd name="connsiteY123" fmla="*/ 190939 h 256189"/>
                <a:gd name="connsiteX124" fmla="*/ 891360 w 2255682"/>
                <a:gd name="connsiteY124" fmla="*/ 186214 h 256189"/>
                <a:gd name="connsiteX125" fmla="*/ 889042 w 2255682"/>
                <a:gd name="connsiteY125" fmla="*/ 157689 h 256189"/>
                <a:gd name="connsiteX126" fmla="*/ 749359 w 2255682"/>
                <a:gd name="connsiteY126" fmla="*/ 68816 h 256189"/>
                <a:gd name="connsiteX127" fmla="*/ 715308 w 2255682"/>
                <a:gd name="connsiteY127" fmla="*/ 168386 h 256189"/>
                <a:gd name="connsiteX128" fmla="*/ 783410 w 2255682"/>
                <a:gd name="connsiteY128" fmla="*/ 132819 h 256189"/>
                <a:gd name="connsiteX129" fmla="*/ 749359 w 2255682"/>
                <a:gd name="connsiteY129" fmla="*/ 68816 h 256189"/>
                <a:gd name="connsiteX130" fmla="*/ 797494 w 2255682"/>
                <a:gd name="connsiteY130" fmla="*/ 163661 h 256189"/>
                <a:gd name="connsiteX131" fmla="*/ 755243 w 2255682"/>
                <a:gd name="connsiteY131" fmla="*/ 206360 h 256189"/>
                <a:gd name="connsiteX132" fmla="*/ 805695 w 2255682"/>
                <a:gd name="connsiteY132" fmla="*/ 180242 h 256189"/>
                <a:gd name="connsiteX133" fmla="*/ 797494 w 2255682"/>
                <a:gd name="connsiteY133" fmla="*/ 163661 h 256189"/>
                <a:gd name="connsiteX134" fmla="*/ 893766 w 2255682"/>
                <a:gd name="connsiteY134" fmla="*/ 197980 h 256189"/>
                <a:gd name="connsiteX135" fmla="*/ 885565 w 2255682"/>
                <a:gd name="connsiteY135" fmla="*/ 202705 h 256189"/>
                <a:gd name="connsiteX136" fmla="*/ 897332 w 2255682"/>
                <a:gd name="connsiteY136" fmla="*/ 215719 h 256189"/>
                <a:gd name="connsiteX137" fmla="*/ 893766 w 2255682"/>
                <a:gd name="connsiteY137" fmla="*/ 197980 h 256189"/>
                <a:gd name="connsiteX138" fmla="*/ 817462 w 2255682"/>
                <a:gd name="connsiteY138" fmla="*/ 212242 h 256189"/>
                <a:gd name="connsiteX139" fmla="*/ 811579 w 2255682"/>
                <a:gd name="connsiteY139" fmla="*/ 216968 h 256189"/>
                <a:gd name="connsiteX140" fmla="*/ 818620 w 2255682"/>
                <a:gd name="connsiteY140" fmla="*/ 213402 h 256189"/>
                <a:gd name="connsiteX141" fmla="*/ 817462 w 2255682"/>
                <a:gd name="connsiteY141" fmla="*/ 212242 h 25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2255682" h="256189">
                  <a:moveTo>
                    <a:pt x="2081645" y="0"/>
                  </a:moveTo>
                  <a:cubicBezTo>
                    <a:pt x="2081645" y="0"/>
                    <a:pt x="2137982" y="96004"/>
                    <a:pt x="2139140" y="113832"/>
                  </a:cubicBezTo>
                  <a:cubicBezTo>
                    <a:pt x="2139140" y="113832"/>
                    <a:pt x="2175510" y="27277"/>
                    <a:pt x="2175510" y="3566"/>
                  </a:cubicBezTo>
                  <a:cubicBezTo>
                    <a:pt x="2175510" y="3566"/>
                    <a:pt x="2189593" y="118557"/>
                    <a:pt x="2176668" y="164820"/>
                  </a:cubicBezTo>
                  <a:cubicBezTo>
                    <a:pt x="2176668" y="164820"/>
                    <a:pt x="2216603" y="106701"/>
                    <a:pt x="2223645" y="78265"/>
                  </a:cubicBezTo>
                  <a:cubicBezTo>
                    <a:pt x="2223645" y="78265"/>
                    <a:pt x="2227122" y="151806"/>
                    <a:pt x="2224804" y="168386"/>
                  </a:cubicBezTo>
                  <a:cubicBezTo>
                    <a:pt x="2224804" y="168386"/>
                    <a:pt x="2248248" y="54554"/>
                    <a:pt x="2254131" y="37974"/>
                  </a:cubicBezTo>
                  <a:cubicBezTo>
                    <a:pt x="2254131" y="37974"/>
                    <a:pt x="2258856" y="177924"/>
                    <a:pt x="2251813" y="256189"/>
                  </a:cubicBezTo>
                  <a:lnTo>
                    <a:pt x="1858617" y="256189"/>
                  </a:lnTo>
                  <a:lnTo>
                    <a:pt x="1856300" y="256189"/>
                  </a:lnTo>
                  <a:lnTo>
                    <a:pt x="1220108" y="256189"/>
                  </a:lnTo>
                  <a:lnTo>
                    <a:pt x="830387" y="256189"/>
                  </a:lnTo>
                  <a:lnTo>
                    <a:pt x="424265" y="256189"/>
                  </a:lnTo>
                  <a:lnTo>
                    <a:pt x="0" y="256189"/>
                  </a:lnTo>
                  <a:lnTo>
                    <a:pt x="0" y="178248"/>
                  </a:lnTo>
                  <a:lnTo>
                    <a:pt x="13877" y="165544"/>
                  </a:lnTo>
                  <a:cubicBezTo>
                    <a:pt x="28997" y="152808"/>
                    <a:pt x="42212" y="143337"/>
                    <a:pt x="42212" y="143337"/>
                  </a:cubicBezTo>
                  <a:cubicBezTo>
                    <a:pt x="26969" y="158758"/>
                    <a:pt x="8160" y="215630"/>
                    <a:pt x="8160" y="215630"/>
                  </a:cubicBezTo>
                  <a:cubicBezTo>
                    <a:pt x="69221" y="167049"/>
                    <a:pt x="69221" y="66232"/>
                    <a:pt x="69221" y="66232"/>
                  </a:cubicBezTo>
                  <a:cubicBezTo>
                    <a:pt x="77422" y="78087"/>
                    <a:pt x="95072" y="202615"/>
                    <a:pt x="95072" y="202615"/>
                  </a:cubicBezTo>
                  <a:cubicBezTo>
                    <a:pt x="97390" y="189601"/>
                    <a:pt x="125558" y="123192"/>
                    <a:pt x="125558" y="123192"/>
                  </a:cubicBezTo>
                  <a:cubicBezTo>
                    <a:pt x="123240" y="152876"/>
                    <a:pt x="141960" y="205022"/>
                    <a:pt x="141960" y="205022"/>
                  </a:cubicBezTo>
                  <a:cubicBezTo>
                    <a:pt x="146684" y="168297"/>
                    <a:pt x="215946" y="56782"/>
                    <a:pt x="215946" y="56782"/>
                  </a:cubicBezTo>
                  <a:cubicBezTo>
                    <a:pt x="201861" y="85218"/>
                    <a:pt x="193661" y="173021"/>
                    <a:pt x="193661" y="173021"/>
                  </a:cubicBezTo>
                  <a:cubicBezTo>
                    <a:pt x="201861" y="158758"/>
                    <a:pt x="298133" y="86467"/>
                    <a:pt x="298133" y="86467"/>
                  </a:cubicBezTo>
                  <a:cubicBezTo>
                    <a:pt x="269965" y="109019"/>
                    <a:pt x="218353" y="208588"/>
                    <a:pt x="218353" y="208588"/>
                  </a:cubicBezTo>
                  <a:cubicBezTo>
                    <a:pt x="244203" y="178905"/>
                    <a:pt x="322825" y="135048"/>
                    <a:pt x="322825" y="135048"/>
                  </a:cubicBezTo>
                  <a:cubicBezTo>
                    <a:pt x="296974" y="155193"/>
                    <a:pt x="251245" y="221603"/>
                    <a:pt x="251245" y="221603"/>
                  </a:cubicBezTo>
                  <a:cubicBezTo>
                    <a:pt x="275936" y="199050"/>
                    <a:pt x="336908" y="171773"/>
                    <a:pt x="336908" y="171773"/>
                  </a:cubicBezTo>
                  <a:cubicBezTo>
                    <a:pt x="318100" y="181222"/>
                    <a:pt x="304016" y="195484"/>
                    <a:pt x="293498" y="209747"/>
                  </a:cubicBezTo>
                  <a:cubicBezTo>
                    <a:pt x="326390" y="183629"/>
                    <a:pt x="361601" y="158758"/>
                    <a:pt x="361601" y="158758"/>
                  </a:cubicBezTo>
                  <a:cubicBezTo>
                    <a:pt x="358035" y="170615"/>
                    <a:pt x="321666" y="228734"/>
                    <a:pt x="321666" y="228734"/>
                  </a:cubicBezTo>
                  <a:cubicBezTo>
                    <a:pt x="326390" y="221603"/>
                    <a:pt x="370960" y="188443"/>
                    <a:pt x="370960" y="188443"/>
                  </a:cubicBezTo>
                  <a:cubicBezTo>
                    <a:pt x="362759" y="203864"/>
                    <a:pt x="368642" y="228734"/>
                    <a:pt x="368642" y="228734"/>
                  </a:cubicBezTo>
                  <a:cubicBezTo>
                    <a:pt x="381568" y="209747"/>
                    <a:pt x="476591" y="152876"/>
                    <a:pt x="476591" y="152876"/>
                  </a:cubicBezTo>
                  <a:cubicBezTo>
                    <a:pt x="457782" y="168297"/>
                    <a:pt x="427297" y="212154"/>
                    <a:pt x="427297" y="212154"/>
                  </a:cubicBezTo>
                  <a:cubicBezTo>
                    <a:pt x="429615" y="210995"/>
                    <a:pt x="440222" y="206181"/>
                    <a:pt x="453147" y="201457"/>
                  </a:cubicBezTo>
                  <a:cubicBezTo>
                    <a:pt x="494241" y="141020"/>
                    <a:pt x="558778" y="67479"/>
                    <a:pt x="558778" y="67479"/>
                  </a:cubicBezTo>
                  <a:cubicBezTo>
                    <a:pt x="559937" y="81741"/>
                    <a:pt x="550576" y="132730"/>
                    <a:pt x="544694" y="168297"/>
                  </a:cubicBezTo>
                  <a:cubicBezTo>
                    <a:pt x="548259" y="167138"/>
                    <a:pt x="550576" y="167138"/>
                    <a:pt x="550576" y="167138"/>
                  </a:cubicBezTo>
                  <a:cubicBezTo>
                    <a:pt x="549418" y="168297"/>
                    <a:pt x="547101" y="168297"/>
                    <a:pt x="544694" y="169545"/>
                  </a:cubicBezTo>
                  <a:cubicBezTo>
                    <a:pt x="543535" y="181400"/>
                    <a:pt x="539969" y="192097"/>
                    <a:pt x="538811" y="197980"/>
                  </a:cubicBezTo>
                  <a:cubicBezTo>
                    <a:pt x="539969" y="196821"/>
                    <a:pt x="539969" y="196821"/>
                    <a:pt x="541128" y="196821"/>
                  </a:cubicBezTo>
                  <a:cubicBezTo>
                    <a:pt x="552894" y="176676"/>
                    <a:pt x="595146" y="123281"/>
                    <a:pt x="595146" y="123281"/>
                  </a:cubicBezTo>
                  <a:cubicBezTo>
                    <a:pt x="590423" y="152965"/>
                    <a:pt x="619839" y="202705"/>
                    <a:pt x="619839" y="202705"/>
                  </a:cubicBezTo>
                  <a:cubicBezTo>
                    <a:pt x="626880" y="174269"/>
                    <a:pt x="709068" y="96004"/>
                    <a:pt x="740713" y="66320"/>
                  </a:cubicBezTo>
                  <a:cubicBezTo>
                    <a:pt x="737147" y="61596"/>
                    <a:pt x="735988" y="58031"/>
                    <a:pt x="735988" y="58031"/>
                  </a:cubicBezTo>
                  <a:cubicBezTo>
                    <a:pt x="738306" y="59189"/>
                    <a:pt x="740713" y="61596"/>
                    <a:pt x="744189" y="64003"/>
                  </a:cubicBezTo>
                  <a:cubicBezTo>
                    <a:pt x="748913" y="59278"/>
                    <a:pt x="752390" y="55713"/>
                    <a:pt x="752390" y="55713"/>
                  </a:cubicBezTo>
                  <a:cubicBezTo>
                    <a:pt x="750072" y="58120"/>
                    <a:pt x="747666" y="60437"/>
                    <a:pt x="745348" y="64003"/>
                  </a:cubicBezTo>
                  <a:cubicBezTo>
                    <a:pt x="759432" y="75859"/>
                    <a:pt x="780558" y="97163"/>
                    <a:pt x="802843" y="122123"/>
                  </a:cubicBezTo>
                  <a:cubicBezTo>
                    <a:pt x="847413" y="101976"/>
                    <a:pt x="889666" y="82990"/>
                    <a:pt x="889666" y="82990"/>
                  </a:cubicBezTo>
                  <a:cubicBezTo>
                    <a:pt x="869699" y="91280"/>
                    <a:pt x="842689" y="113832"/>
                    <a:pt x="818086" y="137544"/>
                  </a:cubicBezTo>
                  <a:cubicBezTo>
                    <a:pt x="826287" y="145833"/>
                    <a:pt x="834488" y="154123"/>
                    <a:pt x="840371" y="162414"/>
                  </a:cubicBezTo>
                  <a:cubicBezTo>
                    <a:pt x="854456" y="157689"/>
                    <a:pt x="868540" y="151717"/>
                    <a:pt x="880307" y="146992"/>
                  </a:cubicBezTo>
                  <a:cubicBezTo>
                    <a:pt x="879147" y="130412"/>
                    <a:pt x="879147" y="116150"/>
                    <a:pt x="879147" y="116150"/>
                  </a:cubicBezTo>
                  <a:cubicBezTo>
                    <a:pt x="883871" y="123281"/>
                    <a:pt x="890914" y="131571"/>
                    <a:pt x="897956" y="141020"/>
                  </a:cubicBezTo>
                  <a:cubicBezTo>
                    <a:pt x="916765" y="135048"/>
                    <a:pt x="928441" y="130323"/>
                    <a:pt x="928441" y="130323"/>
                  </a:cubicBezTo>
                  <a:cubicBezTo>
                    <a:pt x="920241" y="133889"/>
                    <a:pt x="910792" y="138613"/>
                    <a:pt x="901433" y="145744"/>
                  </a:cubicBezTo>
                  <a:cubicBezTo>
                    <a:pt x="909633" y="155193"/>
                    <a:pt x="920241" y="164731"/>
                    <a:pt x="929601" y="173021"/>
                  </a:cubicBezTo>
                  <a:cubicBezTo>
                    <a:pt x="942526" y="169455"/>
                    <a:pt x="951885" y="167049"/>
                    <a:pt x="951885" y="167049"/>
                  </a:cubicBezTo>
                  <a:cubicBezTo>
                    <a:pt x="944844" y="169455"/>
                    <a:pt x="937801" y="171773"/>
                    <a:pt x="931918" y="175339"/>
                  </a:cubicBezTo>
                  <a:cubicBezTo>
                    <a:pt x="954203" y="196643"/>
                    <a:pt x="975329" y="212065"/>
                    <a:pt x="975329" y="212065"/>
                  </a:cubicBezTo>
                  <a:cubicBezTo>
                    <a:pt x="953044" y="168208"/>
                    <a:pt x="983530" y="22375"/>
                    <a:pt x="983530" y="22375"/>
                  </a:cubicBezTo>
                  <a:cubicBezTo>
                    <a:pt x="982371" y="57942"/>
                    <a:pt x="1038708" y="164642"/>
                    <a:pt x="1038708" y="164642"/>
                  </a:cubicBezTo>
                  <a:cubicBezTo>
                    <a:pt x="1042274" y="145656"/>
                    <a:pt x="1150222" y="44927"/>
                    <a:pt x="1150222" y="44927"/>
                  </a:cubicBezTo>
                  <a:cubicBezTo>
                    <a:pt x="1120895" y="76928"/>
                    <a:pt x="1111446" y="205022"/>
                    <a:pt x="1111446" y="205022"/>
                  </a:cubicBezTo>
                  <a:cubicBezTo>
                    <a:pt x="1132572" y="164731"/>
                    <a:pt x="1232320" y="100639"/>
                    <a:pt x="1232320" y="100639"/>
                  </a:cubicBezTo>
                  <a:cubicBezTo>
                    <a:pt x="1202992" y="127916"/>
                    <a:pt x="1178301" y="215630"/>
                    <a:pt x="1178301" y="215630"/>
                  </a:cubicBezTo>
                  <a:cubicBezTo>
                    <a:pt x="1193544" y="196643"/>
                    <a:pt x="1229913" y="174091"/>
                    <a:pt x="1256923" y="158758"/>
                  </a:cubicBezTo>
                  <a:cubicBezTo>
                    <a:pt x="1261647" y="149310"/>
                    <a:pt x="1263964" y="143337"/>
                    <a:pt x="1263964" y="143337"/>
                  </a:cubicBezTo>
                  <a:cubicBezTo>
                    <a:pt x="1265124" y="145744"/>
                    <a:pt x="1263964" y="150469"/>
                    <a:pt x="1262805" y="156352"/>
                  </a:cubicBezTo>
                  <a:cubicBezTo>
                    <a:pt x="1276890" y="148062"/>
                    <a:pt x="1287498" y="143337"/>
                    <a:pt x="1287498" y="143337"/>
                  </a:cubicBezTo>
                  <a:cubicBezTo>
                    <a:pt x="1276890" y="149310"/>
                    <a:pt x="1268688" y="157600"/>
                    <a:pt x="1261647" y="165890"/>
                  </a:cubicBezTo>
                  <a:cubicBezTo>
                    <a:pt x="1259329" y="186036"/>
                    <a:pt x="1254605" y="210906"/>
                    <a:pt x="1254605" y="210906"/>
                  </a:cubicBezTo>
                  <a:cubicBezTo>
                    <a:pt x="1256923" y="202615"/>
                    <a:pt x="1273413" y="163484"/>
                    <a:pt x="1273413" y="163484"/>
                  </a:cubicBezTo>
                  <a:cubicBezTo>
                    <a:pt x="1272255" y="177746"/>
                    <a:pt x="1282773" y="207340"/>
                    <a:pt x="1282773" y="207340"/>
                  </a:cubicBezTo>
                  <a:cubicBezTo>
                    <a:pt x="1285091" y="183629"/>
                    <a:pt x="1316825" y="124351"/>
                    <a:pt x="1316825" y="124351"/>
                  </a:cubicBezTo>
                  <a:cubicBezTo>
                    <a:pt x="1310941" y="136206"/>
                    <a:pt x="1314507" y="181222"/>
                    <a:pt x="1314507" y="181222"/>
                  </a:cubicBezTo>
                  <a:cubicBezTo>
                    <a:pt x="1319232" y="171773"/>
                    <a:pt x="1372002" y="123102"/>
                    <a:pt x="1372002" y="123102"/>
                  </a:cubicBezTo>
                  <a:cubicBezTo>
                    <a:pt x="1357918" y="138524"/>
                    <a:pt x="1339109" y="206092"/>
                    <a:pt x="1339109" y="206092"/>
                  </a:cubicBezTo>
                  <a:cubicBezTo>
                    <a:pt x="1354352" y="179974"/>
                    <a:pt x="1407212" y="142090"/>
                    <a:pt x="1407212" y="142090"/>
                  </a:cubicBezTo>
                  <a:cubicBezTo>
                    <a:pt x="1391969" y="157511"/>
                    <a:pt x="1373161" y="214382"/>
                    <a:pt x="1373161" y="214382"/>
                  </a:cubicBezTo>
                  <a:cubicBezTo>
                    <a:pt x="1434222" y="165801"/>
                    <a:pt x="1434222" y="64983"/>
                    <a:pt x="1434222" y="64983"/>
                  </a:cubicBezTo>
                  <a:cubicBezTo>
                    <a:pt x="1442423" y="76839"/>
                    <a:pt x="1460072" y="201368"/>
                    <a:pt x="1460072" y="201368"/>
                  </a:cubicBezTo>
                  <a:cubicBezTo>
                    <a:pt x="1462390" y="188353"/>
                    <a:pt x="1490558" y="121944"/>
                    <a:pt x="1490558" y="121944"/>
                  </a:cubicBezTo>
                  <a:cubicBezTo>
                    <a:pt x="1489400" y="151627"/>
                    <a:pt x="1506960" y="203775"/>
                    <a:pt x="1506960" y="203775"/>
                  </a:cubicBezTo>
                  <a:cubicBezTo>
                    <a:pt x="1511684" y="167049"/>
                    <a:pt x="1580946" y="55535"/>
                    <a:pt x="1580946" y="55535"/>
                  </a:cubicBezTo>
                  <a:cubicBezTo>
                    <a:pt x="1566862" y="83971"/>
                    <a:pt x="1558661" y="171773"/>
                    <a:pt x="1558661" y="171773"/>
                  </a:cubicBezTo>
                  <a:cubicBezTo>
                    <a:pt x="1566862" y="157511"/>
                    <a:pt x="1663133" y="86377"/>
                    <a:pt x="1663133" y="86377"/>
                  </a:cubicBezTo>
                  <a:cubicBezTo>
                    <a:pt x="1634965" y="108930"/>
                    <a:pt x="1583353" y="208499"/>
                    <a:pt x="1583353" y="208499"/>
                  </a:cubicBezTo>
                  <a:cubicBezTo>
                    <a:pt x="1609204" y="178815"/>
                    <a:pt x="1687825" y="134959"/>
                    <a:pt x="1687825" y="134959"/>
                  </a:cubicBezTo>
                  <a:cubicBezTo>
                    <a:pt x="1661975" y="155104"/>
                    <a:pt x="1616246" y="221513"/>
                    <a:pt x="1616246" y="221513"/>
                  </a:cubicBezTo>
                  <a:cubicBezTo>
                    <a:pt x="1640938" y="198961"/>
                    <a:pt x="1701909" y="171684"/>
                    <a:pt x="1701909" y="171684"/>
                  </a:cubicBezTo>
                  <a:cubicBezTo>
                    <a:pt x="1683101" y="181133"/>
                    <a:pt x="1669017" y="195395"/>
                    <a:pt x="1658498" y="209658"/>
                  </a:cubicBezTo>
                  <a:cubicBezTo>
                    <a:pt x="1691390" y="183540"/>
                    <a:pt x="1726601" y="158670"/>
                    <a:pt x="1726601" y="158670"/>
                  </a:cubicBezTo>
                  <a:cubicBezTo>
                    <a:pt x="1723124" y="170525"/>
                    <a:pt x="1686666" y="228644"/>
                    <a:pt x="1686666" y="228644"/>
                  </a:cubicBezTo>
                  <a:cubicBezTo>
                    <a:pt x="1691390" y="221513"/>
                    <a:pt x="1735960" y="188353"/>
                    <a:pt x="1735960" y="188353"/>
                  </a:cubicBezTo>
                  <a:cubicBezTo>
                    <a:pt x="1726601" y="203775"/>
                    <a:pt x="1733643" y="228644"/>
                    <a:pt x="1733643" y="228644"/>
                  </a:cubicBezTo>
                  <a:cubicBezTo>
                    <a:pt x="1746568" y="209658"/>
                    <a:pt x="1841591" y="152787"/>
                    <a:pt x="1841591" y="152787"/>
                  </a:cubicBezTo>
                  <a:cubicBezTo>
                    <a:pt x="1822783" y="168208"/>
                    <a:pt x="1792297" y="212065"/>
                    <a:pt x="1792297" y="212065"/>
                  </a:cubicBezTo>
                  <a:cubicBezTo>
                    <a:pt x="1804063" y="204933"/>
                    <a:pt x="1916736" y="168208"/>
                    <a:pt x="1916736" y="168208"/>
                  </a:cubicBezTo>
                  <a:cubicBezTo>
                    <a:pt x="1883844" y="180063"/>
                    <a:pt x="1808787" y="231051"/>
                    <a:pt x="1808787" y="231051"/>
                  </a:cubicBezTo>
                  <a:cubicBezTo>
                    <a:pt x="1833480" y="219196"/>
                    <a:pt x="1889816" y="202615"/>
                    <a:pt x="1915578" y="195484"/>
                  </a:cubicBezTo>
                  <a:lnTo>
                    <a:pt x="1927053" y="192319"/>
                  </a:lnTo>
                  <a:lnTo>
                    <a:pt x="1926895" y="192584"/>
                  </a:lnTo>
                  <a:lnTo>
                    <a:pt x="1902652" y="202615"/>
                  </a:lnTo>
                  <a:cubicBezTo>
                    <a:pt x="1872166" y="216878"/>
                    <a:pt x="1838114" y="235775"/>
                    <a:pt x="1838114" y="235775"/>
                  </a:cubicBezTo>
                  <a:cubicBezTo>
                    <a:pt x="1856924" y="227486"/>
                    <a:pt x="1893292" y="216789"/>
                    <a:pt x="1916736" y="209658"/>
                  </a:cubicBezTo>
                  <a:lnTo>
                    <a:pt x="1926895" y="192584"/>
                  </a:lnTo>
                  <a:lnTo>
                    <a:pt x="1928503" y="191919"/>
                  </a:lnTo>
                  <a:lnTo>
                    <a:pt x="1927053" y="192319"/>
                  </a:lnTo>
                  <a:lnTo>
                    <a:pt x="1927344" y="191830"/>
                  </a:lnTo>
                  <a:lnTo>
                    <a:pt x="1928503" y="190671"/>
                  </a:lnTo>
                  <a:lnTo>
                    <a:pt x="1927344" y="190671"/>
                  </a:lnTo>
                  <a:lnTo>
                    <a:pt x="1949629" y="152697"/>
                  </a:lnTo>
                  <a:cubicBezTo>
                    <a:pt x="1954354" y="130145"/>
                    <a:pt x="1951947" y="105274"/>
                    <a:pt x="1934386" y="77998"/>
                  </a:cubicBezTo>
                  <a:cubicBezTo>
                    <a:pt x="1934386" y="77998"/>
                    <a:pt x="2001330" y="133710"/>
                    <a:pt x="2013007" y="177567"/>
                  </a:cubicBezTo>
                  <a:cubicBezTo>
                    <a:pt x="2013007" y="177567"/>
                    <a:pt x="2020050" y="69708"/>
                    <a:pt x="2004806" y="38865"/>
                  </a:cubicBezTo>
                  <a:cubicBezTo>
                    <a:pt x="2004806" y="38865"/>
                    <a:pt x="2069344" y="113565"/>
                    <a:pt x="2076386" y="162146"/>
                  </a:cubicBezTo>
                  <a:cubicBezTo>
                    <a:pt x="2080397" y="160096"/>
                    <a:pt x="2095729" y="28436"/>
                    <a:pt x="2081645" y="0"/>
                  </a:cubicBezTo>
                  <a:close/>
                  <a:moveTo>
                    <a:pt x="889042" y="157689"/>
                  </a:moveTo>
                  <a:cubicBezTo>
                    <a:pt x="880841" y="163661"/>
                    <a:pt x="870233" y="170704"/>
                    <a:pt x="862032" y="176676"/>
                  </a:cubicBezTo>
                  <a:cubicBezTo>
                    <a:pt x="866757" y="181400"/>
                    <a:pt x="870233" y="186125"/>
                    <a:pt x="874957" y="190939"/>
                  </a:cubicBezTo>
                  <a:cubicBezTo>
                    <a:pt x="879682" y="189779"/>
                    <a:pt x="886724" y="187373"/>
                    <a:pt x="891360" y="186214"/>
                  </a:cubicBezTo>
                  <a:cubicBezTo>
                    <a:pt x="890201" y="177835"/>
                    <a:pt x="890201" y="167227"/>
                    <a:pt x="889042" y="157689"/>
                  </a:cubicBezTo>
                  <a:close/>
                  <a:moveTo>
                    <a:pt x="749359" y="68816"/>
                  </a:moveTo>
                  <a:cubicBezTo>
                    <a:pt x="730550" y="104383"/>
                    <a:pt x="716467" y="168386"/>
                    <a:pt x="715308" y="168386"/>
                  </a:cubicBezTo>
                  <a:cubicBezTo>
                    <a:pt x="721191" y="163661"/>
                    <a:pt x="750518" y="149399"/>
                    <a:pt x="783410" y="132819"/>
                  </a:cubicBezTo>
                  <a:cubicBezTo>
                    <a:pt x="770486" y="106701"/>
                    <a:pt x="756401" y="82990"/>
                    <a:pt x="749359" y="68816"/>
                  </a:cubicBezTo>
                  <a:close/>
                  <a:moveTo>
                    <a:pt x="797494" y="163661"/>
                  </a:moveTo>
                  <a:cubicBezTo>
                    <a:pt x="774050" y="186214"/>
                    <a:pt x="755243" y="206360"/>
                    <a:pt x="755243" y="206360"/>
                  </a:cubicBezTo>
                  <a:cubicBezTo>
                    <a:pt x="767009" y="198070"/>
                    <a:pt x="784569" y="189779"/>
                    <a:pt x="805695" y="180242"/>
                  </a:cubicBezTo>
                  <a:cubicBezTo>
                    <a:pt x="802220" y="174269"/>
                    <a:pt x="799901" y="168386"/>
                    <a:pt x="797494" y="163661"/>
                  </a:cubicBezTo>
                  <a:close/>
                  <a:moveTo>
                    <a:pt x="893766" y="197980"/>
                  </a:moveTo>
                  <a:cubicBezTo>
                    <a:pt x="891449" y="199140"/>
                    <a:pt x="889042" y="201546"/>
                    <a:pt x="885565" y="202705"/>
                  </a:cubicBezTo>
                  <a:cubicBezTo>
                    <a:pt x="893766" y="210995"/>
                    <a:pt x="897332" y="214561"/>
                    <a:pt x="897332" y="215719"/>
                  </a:cubicBezTo>
                  <a:cubicBezTo>
                    <a:pt x="896084" y="213402"/>
                    <a:pt x="893766" y="206360"/>
                    <a:pt x="893766" y="197980"/>
                  </a:cubicBezTo>
                  <a:close/>
                  <a:moveTo>
                    <a:pt x="817462" y="212242"/>
                  </a:moveTo>
                  <a:cubicBezTo>
                    <a:pt x="812738" y="215808"/>
                    <a:pt x="810420" y="216968"/>
                    <a:pt x="811579" y="216968"/>
                  </a:cubicBezTo>
                  <a:cubicBezTo>
                    <a:pt x="812738" y="215808"/>
                    <a:pt x="816303" y="214561"/>
                    <a:pt x="818620" y="213402"/>
                  </a:cubicBezTo>
                  <a:cubicBezTo>
                    <a:pt x="817462" y="212242"/>
                    <a:pt x="817462" y="212242"/>
                    <a:pt x="817462" y="212242"/>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8A389ACF-02F5-41E4-B008-43C7960E6863}"/>
                </a:ext>
              </a:extLst>
            </p:cNvPr>
            <p:cNvSpPr/>
            <p:nvPr/>
          </p:nvSpPr>
          <p:spPr>
            <a:xfrm>
              <a:off x="9521020" y="6410714"/>
              <a:ext cx="2440796" cy="277212"/>
            </a:xfrm>
            <a:custGeom>
              <a:avLst/>
              <a:gdLst>
                <a:gd name="connsiteX0" fmla="*/ 2081645 w 2255682"/>
                <a:gd name="connsiteY0" fmla="*/ 0 h 256189"/>
                <a:gd name="connsiteX1" fmla="*/ 2139140 w 2255682"/>
                <a:gd name="connsiteY1" fmla="*/ 113832 h 256189"/>
                <a:gd name="connsiteX2" fmla="*/ 2175510 w 2255682"/>
                <a:gd name="connsiteY2" fmla="*/ 3566 h 256189"/>
                <a:gd name="connsiteX3" fmla="*/ 2176668 w 2255682"/>
                <a:gd name="connsiteY3" fmla="*/ 164820 h 256189"/>
                <a:gd name="connsiteX4" fmla="*/ 2223645 w 2255682"/>
                <a:gd name="connsiteY4" fmla="*/ 78265 h 256189"/>
                <a:gd name="connsiteX5" fmla="*/ 2224804 w 2255682"/>
                <a:gd name="connsiteY5" fmla="*/ 168386 h 256189"/>
                <a:gd name="connsiteX6" fmla="*/ 2254131 w 2255682"/>
                <a:gd name="connsiteY6" fmla="*/ 37974 h 256189"/>
                <a:gd name="connsiteX7" fmla="*/ 2251813 w 2255682"/>
                <a:gd name="connsiteY7" fmla="*/ 256189 h 256189"/>
                <a:gd name="connsiteX8" fmla="*/ 1858617 w 2255682"/>
                <a:gd name="connsiteY8" fmla="*/ 256189 h 256189"/>
                <a:gd name="connsiteX9" fmla="*/ 1856300 w 2255682"/>
                <a:gd name="connsiteY9" fmla="*/ 256189 h 256189"/>
                <a:gd name="connsiteX10" fmla="*/ 1220108 w 2255682"/>
                <a:gd name="connsiteY10" fmla="*/ 256189 h 256189"/>
                <a:gd name="connsiteX11" fmla="*/ 830387 w 2255682"/>
                <a:gd name="connsiteY11" fmla="*/ 256189 h 256189"/>
                <a:gd name="connsiteX12" fmla="*/ 424265 w 2255682"/>
                <a:gd name="connsiteY12" fmla="*/ 256189 h 256189"/>
                <a:gd name="connsiteX13" fmla="*/ 0 w 2255682"/>
                <a:gd name="connsiteY13" fmla="*/ 256189 h 256189"/>
                <a:gd name="connsiteX14" fmla="*/ 0 w 2255682"/>
                <a:gd name="connsiteY14" fmla="*/ 178248 h 256189"/>
                <a:gd name="connsiteX15" fmla="*/ 13877 w 2255682"/>
                <a:gd name="connsiteY15" fmla="*/ 165544 h 256189"/>
                <a:gd name="connsiteX16" fmla="*/ 42212 w 2255682"/>
                <a:gd name="connsiteY16" fmla="*/ 143337 h 256189"/>
                <a:gd name="connsiteX17" fmla="*/ 8160 w 2255682"/>
                <a:gd name="connsiteY17" fmla="*/ 215630 h 256189"/>
                <a:gd name="connsiteX18" fmla="*/ 69221 w 2255682"/>
                <a:gd name="connsiteY18" fmla="*/ 66232 h 256189"/>
                <a:gd name="connsiteX19" fmla="*/ 95072 w 2255682"/>
                <a:gd name="connsiteY19" fmla="*/ 202615 h 256189"/>
                <a:gd name="connsiteX20" fmla="*/ 125558 w 2255682"/>
                <a:gd name="connsiteY20" fmla="*/ 123192 h 256189"/>
                <a:gd name="connsiteX21" fmla="*/ 141960 w 2255682"/>
                <a:gd name="connsiteY21" fmla="*/ 205022 h 256189"/>
                <a:gd name="connsiteX22" fmla="*/ 215946 w 2255682"/>
                <a:gd name="connsiteY22" fmla="*/ 56782 h 256189"/>
                <a:gd name="connsiteX23" fmla="*/ 193661 w 2255682"/>
                <a:gd name="connsiteY23" fmla="*/ 173021 h 256189"/>
                <a:gd name="connsiteX24" fmla="*/ 298133 w 2255682"/>
                <a:gd name="connsiteY24" fmla="*/ 86467 h 256189"/>
                <a:gd name="connsiteX25" fmla="*/ 218353 w 2255682"/>
                <a:gd name="connsiteY25" fmla="*/ 208588 h 256189"/>
                <a:gd name="connsiteX26" fmla="*/ 322825 w 2255682"/>
                <a:gd name="connsiteY26" fmla="*/ 135048 h 256189"/>
                <a:gd name="connsiteX27" fmla="*/ 251245 w 2255682"/>
                <a:gd name="connsiteY27" fmla="*/ 221603 h 256189"/>
                <a:gd name="connsiteX28" fmla="*/ 336908 w 2255682"/>
                <a:gd name="connsiteY28" fmla="*/ 171773 h 256189"/>
                <a:gd name="connsiteX29" fmla="*/ 293498 w 2255682"/>
                <a:gd name="connsiteY29" fmla="*/ 209747 h 256189"/>
                <a:gd name="connsiteX30" fmla="*/ 361601 w 2255682"/>
                <a:gd name="connsiteY30" fmla="*/ 158758 h 256189"/>
                <a:gd name="connsiteX31" fmla="*/ 321666 w 2255682"/>
                <a:gd name="connsiteY31" fmla="*/ 228734 h 256189"/>
                <a:gd name="connsiteX32" fmla="*/ 370960 w 2255682"/>
                <a:gd name="connsiteY32" fmla="*/ 188443 h 256189"/>
                <a:gd name="connsiteX33" fmla="*/ 368642 w 2255682"/>
                <a:gd name="connsiteY33" fmla="*/ 228734 h 256189"/>
                <a:gd name="connsiteX34" fmla="*/ 476591 w 2255682"/>
                <a:gd name="connsiteY34" fmla="*/ 152876 h 256189"/>
                <a:gd name="connsiteX35" fmla="*/ 427297 w 2255682"/>
                <a:gd name="connsiteY35" fmla="*/ 212154 h 256189"/>
                <a:gd name="connsiteX36" fmla="*/ 453147 w 2255682"/>
                <a:gd name="connsiteY36" fmla="*/ 201457 h 256189"/>
                <a:gd name="connsiteX37" fmla="*/ 558778 w 2255682"/>
                <a:gd name="connsiteY37" fmla="*/ 67479 h 256189"/>
                <a:gd name="connsiteX38" fmla="*/ 544694 w 2255682"/>
                <a:gd name="connsiteY38" fmla="*/ 168297 h 256189"/>
                <a:gd name="connsiteX39" fmla="*/ 550576 w 2255682"/>
                <a:gd name="connsiteY39" fmla="*/ 167138 h 256189"/>
                <a:gd name="connsiteX40" fmla="*/ 544694 w 2255682"/>
                <a:gd name="connsiteY40" fmla="*/ 169545 h 256189"/>
                <a:gd name="connsiteX41" fmla="*/ 538811 w 2255682"/>
                <a:gd name="connsiteY41" fmla="*/ 197980 h 256189"/>
                <a:gd name="connsiteX42" fmla="*/ 541128 w 2255682"/>
                <a:gd name="connsiteY42" fmla="*/ 196821 h 256189"/>
                <a:gd name="connsiteX43" fmla="*/ 595146 w 2255682"/>
                <a:gd name="connsiteY43" fmla="*/ 123281 h 256189"/>
                <a:gd name="connsiteX44" fmla="*/ 619839 w 2255682"/>
                <a:gd name="connsiteY44" fmla="*/ 202705 h 256189"/>
                <a:gd name="connsiteX45" fmla="*/ 740713 w 2255682"/>
                <a:gd name="connsiteY45" fmla="*/ 66320 h 256189"/>
                <a:gd name="connsiteX46" fmla="*/ 735988 w 2255682"/>
                <a:gd name="connsiteY46" fmla="*/ 58031 h 256189"/>
                <a:gd name="connsiteX47" fmla="*/ 744189 w 2255682"/>
                <a:gd name="connsiteY47" fmla="*/ 64003 h 256189"/>
                <a:gd name="connsiteX48" fmla="*/ 752390 w 2255682"/>
                <a:gd name="connsiteY48" fmla="*/ 55713 h 256189"/>
                <a:gd name="connsiteX49" fmla="*/ 745348 w 2255682"/>
                <a:gd name="connsiteY49" fmla="*/ 64003 h 256189"/>
                <a:gd name="connsiteX50" fmla="*/ 802843 w 2255682"/>
                <a:gd name="connsiteY50" fmla="*/ 122123 h 256189"/>
                <a:gd name="connsiteX51" fmla="*/ 889666 w 2255682"/>
                <a:gd name="connsiteY51" fmla="*/ 82990 h 256189"/>
                <a:gd name="connsiteX52" fmla="*/ 818086 w 2255682"/>
                <a:gd name="connsiteY52" fmla="*/ 137544 h 256189"/>
                <a:gd name="connsiteX53" fmla="*/ 840371 w 2255682"/>
                <a:gd name="connsiteY53" fmla="*/ 162414 h 256189"/>
                <a:gd name="connsiteX54" fmla="*/ 880307 w 2255682"/>
                <a:gd name="connsiteY54" fmla="*/ 146992 h 256189"/>
                <a:gd name="connsiteX55" fmla="*/ 879147 w 2255682"/>
                <a:gd name="connsiteY55" fmla="*/ 116150 h 256189"/>
                <a:gd name="connsiteX56" fmla="*/ 897956 w 2255682"/>
                <a:gd name="connsiteY56" fmla="*/ 141020 h 256189"/>
                <a:gd name="connsiteX57" fmla="*/ 928441 w 2255682"/>
                <a:gd name="connsiteY57" fmla="*/ 130323 h 256189"/>
                <a:gd name="connsiteX58" fmla="*/ 901433 w 2255682"/>
                <a:gd name="connsiteY58" fmla="*/ 145744 h 256189"/>
                <a:gd name="connsiteX59" fmla="*/ 929601 w 2255682"/>
                <a:gd name="connsiteY59" fmla="*/ 173021 h 256189"/>
                <a:gd name="connsiteX60" fmla="*/ 951885 w 2255682"/>
                <a:gd name="connsiteY60" fmla="*/ 167049 h 256189"/>
                <a:gd name="connsiteX61" fmla="*/ 931918 w 2255682"/>
                <a:gd name="connsiteY61" fmla="*/ 175339 h 256189"/>
                <a:gd name="connsiteX62" fmla="*/ 975329 w 2255682"/>
                <a:gd name="connsiteY62" fmla="*/ 212065 h 256189"/>
                <a:gd name="connsiteX63" fmla="*/ 983530 w 2255682"/>
                <a:gd name="connsiteY63" fmla="*/ 22375 h 256189"/>
                <a:gd name="connsiteX64" fmla="*/ 1038708 w 2255682"/>
                <a:gd name="connsiteY64" fmla="*/ 164642 h 256189"/>
                <a:gd name="connsiteX65" fmla="*/ 1150222 w 2255682"/>
                <a:gd name="connsiteY65" fmla="*/ 44927 h 256189"/>
                <a:gd name="connsiteX66" fmla="*/ 1111446 w 2255682"/>
                <a:gd name="connsiteY66" fmla="*/ 205022 h 256189"/>
                <a:gd name="connsiteX67" fmla="*/ 1232320 w 2255682"/>
                <a:gd name="connsiteY67" fmla="*/ 100639 h 256189"/>
                <a:gd name="connsiteX68" fmla="*/ 1178301 w 2255682"/>
                <a:gd name="connsiteY68" fmla="*/ 215630 h 256189"/>
                <a:gd name="connsiteX69" fmla="*/ 1256923 w 2255682"/>
                <a:gd name="connsiteY69" fmla="*/ 158758 h 256189"/>
                <a:gd name="connsiteX70" fmla="*/ 1263964 w 2255682"/>
                <a:gd name="connsiteY70" fmla="*/ 143337 h 256189"/>
                <a:gd name="connsiteX71" fmla="*/ 1262805 w 2255682"/>
                <a:gd name="connsiteY71" fmla="*/ 156352 h 256189"/>
                <a:gd name="connsiteX72" fmla="*/ 1287498 w 2255682"/>
                <a:gd name="connsiteY72" fmla="*/ 143337 h 256189"/>
                <a:gd name="connsiteX73" fmla="*/ 1261647 w 2255682"/>
                <a:gd name="connsiteY73" fmla="*/ 165890 h 256189"/>
                <a:gd name="connsiteX74" fmla="*/ 1254605 w 2255682"/>
                <a:gd name="connsiteY74" fmla="*/ 210906 h 256189"/>
                <a:gd name="connsiteX75" fmla="*/ 1273413 w 2255682"/>
                <a:gd name="connsiteY75" fmla="*/ 163484 h 256189"/>
                <a:gd name="connsiteX76" fmla="*/ 1282773 w 2255682"/>
                <a:gd name="connsiteY76" fmla="*/ 207340 h 256189"/>
                <a:gd name="connsiteX77" fmla="*/ 1316825 w 2255682"/>
                <a:gd name="connsiteY77" fmla="*/ 124351 h 256189"/>
                <a:gd name="connsiteX78" fmla="*/ 1314507 w 2255682"/>
                <a:gd name="connsiteY78" fmla="*/ 181222 h 256189"/>
                <a:gd name="connsiteX79" fmla="*/ 1372002 w 2255682"/>
                <a:gd name="connsiteY79" fmla="*/ 123102 h 256189"/>
                <a:gd name="connsiteX80" fmla="*/ 1339109 w 2255682"/>
                <a:gd name="connsiteY80" fmla="*/ 206092 h 256189"/>
                <a:gd name="connsiteX81" fmla="*/ 1407212 w 2255682"/>
                <a:gd name="connsiteY81" fmla="*/ 142090 h 256189"/>
                <a:gd name="connsiteX82" fmla="*/ 1373161 w 2255682"/>
                <a:gd name="connsiteY82" fmla="*/ 214382 h 256189"/>
                <a:gd name="connsiteX83" fmla="*/ 1434222 w 2255682"/>
                <a:gd name="connsiteY83" fmla="*/ 64983 h 256189"/>
                <a:gd name="connsiteX84" fmla="*/ 1460072 w 2255682"/>
                <a:gd name="connsiteY84" fmla="*/ 201368 h 256189"/>
                <a:gd name="connsiteX85" fmla="*/ 1490558 w 2255682"/>
                <a:gd name="connsiteY85" fmla="*/ 121944 h 256189"/>
                <a:gd name="connsiteX86" fmla="*/ 1506960 w 2255682"/>
                <a:gd name="connsiteY86" fmla="*/ 203775 h 256189"/>
                <a:gd name="connsiteX87" fmla="*/ 1580946 w 2255682"/>
                <a:gd name="connsiteY87" fmla="*/ 55535 h 256189"/>
                <a:gd name="connsiteX88" fmla="*/ 1558661 w 2255682"/>
                <a:gd name="connsiteY88" fmla="*/ 171773 h 256189"/>
                <a:gd name="connsiteX89" fmla="*/ 1663133 w 2255682"/>
                <a:gd name="connsiteY89" fmla="*/ 86377 h 256189"/>
                <a:gd name="connsiteX90" fmla="*/ 1583353 w 2255682"/>
                <a:gd name="connsiteY90" fmla="*/ 208499 h 256189"/>
                <a:gd name="connsiteX91" fmla="*/ 1687825 w 2255682"/>
                <a:gd name="connsiteY91" fmla="*/ 134959 h 256189"/>
                <a:gd name="connsiteX92" fmla="*/ 1616246 w 2255682"/>
                <a:gd name="connsiteY92" fmla="*/ 221513 h 256189"/>
                <a:gd name="connsiteX93" fmla="*/ 1701909 w 2255682"/>
                <a:gd name="connsiteY93" fmla="*/ 171684 h 256189"/>
                <a:gd name="connsiteX94" fmla="*/ 1658498 w 2255682"/>
                <a:gd name="connsiteY94" fmla="*/ 209658 h 256189"/>
                <a:gd name="connsiteX95" fmla="*/ 1726601 w 2255682"/>
                <a:gd name="connsiteY95" fmla="*/ 158670 h 256189"/>
                <a:gd name="connsiteX96" fmla="*/ 1686666 w 2255682"/>
                <a:gd name="connsiteY96" fmla="*/ 228644 h 256189"/>
                <a:gd name="connsiteX97" fmla="*/ 1735960 w 2255682"/>
                <a:gd name="connsiteY97" fmla="*/ 188353 h 256189"/>
                <a:gd name="connsiteX98" fmla="*/ 1733643 w 2255682"/>
                <a:gd name="connsiteY98" fmla="*/ 228644 h 256189"/>
                <a:gd name="connsiteX99" fmla="*/ 1841591 w 2255682"/>
                <a:gd name="connsiteY99" fmla="*/ 152787 h 256189"/>
                <a:gd name="connsiteX100" fmla="*/ 1792297 w 2255682"/>
                <a:gd name="connsiteY100" fmla="*/ 212065 h 256189"/>
                <a:gd name="connsiteX101" fmla="*/ 1916736 w 2255682"/>
                <a:gd name="connsiteY101" fmla="*/ 168208 h 256189"/>
                <a:gd name="connsiteX102" fmla="*/ 1808787 w 2255682"/>
                <a:gd name="connsiteY102" fmla="*/ 231051 h 256189"/>
                <a:gd name="connsiteX103" fmla="*/ 1915578 w 2255682"/>
                <a:gd name="connsiteY103" fmla="*/ 195484 h 256189"/>
                <a:gd name="connsiteX104" fmla="*/ 1927053 w 2255682"/>
                <a:gd name="connsiteY104" fmla="*/ 192319 h 256189"/>
                <a:gd name="connsiteX105" fmla="*/ 1926895 w 2255682"/>
                <a:gd name="connsiteY105" fmla="*/ 192584 h 256189"/>
                <a:gd name="connsiteX106" fmla="*/ 1902652 w 2255682"/>
                <a:gd name="connsiteY106" fmla="*/ 202615 h 256189"/>
                <a:gd name="connsiteX107" fmla="*/ 1838114 w 2255682"/>
                <a:gd name="connsiteY107" fmla="*/ 235775 h 256189"/>
                <a:gd name="connsiteX108" fmla="*/ 1916736 w 2255682"/>
                <a:gd name="connsiteY108" fmla="*/ 209658 h 256189"/>
                <a:gd name="connsiteX109" fmla="*/ 1926895 w 2255682"/>
                <a:gd name="connsiteY109" fmla="*/ 192584 h 256189"/>
                <a:gd name="connsiteX110" fmla="*/ 1928503 w 2255682"/>
                <a:gd name="connsiteY110" fmla="*/ 191919 h 256189"/>
                <a:gd name="connsiteX111" fmla="*/ 1927053 w 2255682"/>
                <a:gd name="connsiteY111" fmla="*/ 192319 h 256189"/>
                <a:gd name="connsiteX112" fmla="*/ 1927344 w 2255682"/>
                <a:gd name="connsiteY112" fmla="*/ 191830 h 256189"/>
                <a:gd name="connsiteX113" fmla="*/ 1928503 w 2255682"/>
                <a:gd name="connsiteY113" fmla="*/ 190671 h 256189"/>
                <a:gd name="connsiteX114" fmla="*/ 1927344 w 2255682"/>
                <a:gd name="connsiteY114" fmla="*/ 190671 h 256189"/>
                <a:gd name="connsiteX115" fmla="*/ 1949629 w 2255682"/>
                <a:gd name="connsiteY115" fmla="*/ 152697 h 256189"/>
                <a:gd name="connsiteX116" fmla="*/ 1934386 w 2255682"/>
                <a:gd name="connsiteY116" fmla="*/ 77998 h 256189"/>
                <a:gd name="connsiteX117" fmla="*/ 2013007 w 2255682"/>
                <a:gd name="connsiteY117" fmla="*/ 177567 h 256189"/>
                <a:gd name="connsiteX118" fmla="*/ 2004806 w 2255682"/>
                <a:gd name="connsiteY118" fmla="*/ 38865 h 256189"/>
                <a:gd name="connsiteX119" fmla="*/ 2076386 w 2255682"/>
                <a:gd name="connsiteY119" fmla="*/ 162146 h 256189"/>
                <a:gd name="connsiteX120" fmla="*/ 2081645 w 2255682"/>
                <a:gd name="connsiteY120" fmla="*/ 0 h 256189"/>
                <a:gd name="connsiteX121" fmla="*/ 889042 w 2255682"/>
                <a:gd name="connsiteY121" fmla="*/ 157689 h 256189"/>
                <a:gd name="connsiteX122" fmla="*/ 862032 w 2255682"/>
                <a:gd name="connsiteY122" fmla="*/ 176676 h 256189"/>
                <a:gd name="connsiteX123" fmla="*/ 874957 w 2255682"/>
                <a:gd name="connsiteY123" fmla="*/ 190939 h 256189"/>
                <a:gd name="connsiteX124" fmla="*/ 891360 w 2255682"/>
                <a:gd name="connsiteY124" fmla="*/ 186214 h 256189"/>
                <a:gd name="connsiteX125" fmla="*/ 889042 w 2255682"/>
                <a:gd name="connsiteY125" fmla="*/ 157689 h 256189"/>
                <a:gd name="connsiteX126" fmla="*/ 749359 w 2255682"/>
                <a:gd name="connsiteY126" fmla="*/ 68816 h 256189"/>
                <a:gd name="connsiteX127" fmla="*/ 715308 w 2255682"/>
                <a:gd name="connsiteY127" fmla="*/ 168386 h 256189"/>
                <a:gd name="connsiteX128" fmla="*/ 783410 w 2255682"/>
                <a:gd name="connsiteY128" fmla="*/ 132819 h 256189"/>
                <a:gd name="connsiteX129" fmla="*/ 749359 w 2255682"/>
                <a:gd name="connsiteY129" fmla="*/ 68816 h 256189"/>
                <a:gd name="connsiteX130" fmla="*/ 797494 w 2255682"/>
                <a:gd name="connsiteY130" fmla="*/ 163661 h 256189"/>
                <a:gd name="connsiteX131" fmla="*/ 755243 w 2255682"/>
                <a:gd name="connsiteY131" fmla="*/ 206360 h 256189"/>
                <a:gd name="connsiteX132" fmla="*/ 805695 w 2255682"/>
                <a:gd name="connsiteY132" fmla="*/ 180242 h 256189"/>
                <a:gd name="connsiteX133" fmla="*/ 797494 w 2255682"/>
                <a:gd name="connsiteY133" fmla="*/ 163661 h 256189"/>
                <a:gd name="connsiteX134" fmla="*/ 893766 w 2255682"/>
                <a:gd name="connsiteY134" fmla="*/ 197980 h 256189"/>
                <a:gd name="connsiteX135" fmla="*/ 885565 w 2255682"/>
                <a:gd name="connsiteY135" fmla="*/ 202705 h 256189"/>
                <a:gd name="connsiteX136" fmla="*/ 897332 w 2255682"/>
                <a:gd name="connsiteY136" fmla="*/ 215719 h 256189"/>
                <a:gd name="connsiteX137" fmla="*/ 893766 w 2255682"/>
                <a:gd name="connsiteY137" fmla="*/ 197980 h 256189"/>
                <a:gd name="connsiteX138" fmla="*/ 817462 w 2255682"/>
                <a:gd name="connsiteY138" fmla="*/ 212242 h 256189"/>
                <a:gd name="connsiteX139" fmla="*/ 811579 w 2255682"/>
                <a:gd name="connsiteY139" fmla="*/ 216968 h 256189"/>
                <a:gd name="connsiteX140" fmla="*/ 818620 w 2255682"/>
                <a:gd name="connsiteY140" fmla="*/ 213402 h 256189"/>
                <a:gd name="connsiteX141" fmla="*/ 817462 w 2255682"/>
                <a:gd name="connsiteY141" fmla="*/ 212242 h 25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2255682" h="256189">
                  <a:moveTo>
                    <a:pt x="2081645" y="0"/>
                  </a:moveTo>
                  <a:cubicBezTo>
                    <a:pt x="2081645" y="0"/>
                    <a:pt x="2137982" y="96004"/>
                    <a:pt x="2139140" y="113832"/>
                  </a:cubicBezTo>
                  <a:cubicBezTo>
                    <a:pt x="2139140" y="113832"/>
                    <a:pt x="2175510" y="27277"/>
                    <a:pt x="2175510" y="3566"/>
                  </a:cubicBezTo>
                  <a:cubicBezTo>
                    <a:pt x="2175510" y="3566"/>
                    <a:pt x="2189593" y="118557"/>
                    <a:pt x="2176668" y="164820"/>
                  </a:cubicBezTo>
                  <a:cubicBezTo>
                    <a:pt x="2176668" y="164820"/>
                    <a:pt x="2216603" y="106701"/>
                    <a:pt x="2223645" y="78265"/>
                  </a:cubicBezTo>
                  <a:cubicBezTo>
                    <a:pt x="2223645" y="78265"/>
                    <a:pt x="2227122" y="151806"/>
                    <a:pt x="2224804" y="168386"/>
                  </a:cubicBezTo>
                  <a:cubicBezTo>
                    <a:pt x="2224804" y="168386"/>
                    <a:pt x="2248248" y="54554"/>
                    <a:pt x="2254131" y="37974"/>
                  </a:cubicBezTo>
                  <a:cubicBezTo>
                    <a:pt x="2254131" y="37974"/>
                    <a:pt x="2258856" y="177924"/>
                    <a:pt x="2251813" y="256189"/>
                  </a:cubicBezTo>
                  <a:lnTo>
                    <a:pt x="1858617" y="256189"/>
                  </a:lnTo>
                  <a:lnTo>
                    <a:pt x="1856300" y="256189"/>
                  </a:lnTo>
                  <a:lnTo>
                    <a:pt x="1220108" y="256189"/>
                  </a:lnTo>
                  <a:lnTo>
                    <a:pt x="830387" y="256189"/>
                  </a:lnTo>
                  <a:lnTo>
                    <a:pt x="424265" y="256189"/>
                  </a:lnTo>
                  <a:lnTo>
                    <a:pt x="0" y="256189"/>
                  </a:lnTo>
                  <a:lnTo>
                    <a:pt x="0" y="178248"/>
                  </a:lnTo>
                  <a:lnTo>
                    <a:pt x="13877" y="165544"/>
                  </a:lnTo>
                  <a:cubicBezTo>
                    <a:pt x="28997" y="152808"/>
                    <a:pt x="42212" y="143337"/>
                    <a:pt x="42212" y="143337"/>
                  </a:cubicBezTo>
                  <a:cubicBezTo>
                    <a:pt x="26969" y="158758"/>
                    <a:pt x="8160" y="215630"/>
                    <a:pt x="8160" y="215630"/>
                  </a:cubicBezTo>
                  <a:cubicBezTo>
                    <a:pt x="69221" y="167049"/>
                    <a:pt x="69221" y="66232"/>
                    <a:pt x="69221" y="66232"/>
                  </a:cubicBezTo>
                  <a:cubicBezTo>
                    <a:pt x="77422" y="78087"/>
                    <a:pt x="95072" y="202615"/>
                    <a:pt x="95072" y="202615"/>
                  </a:cubicBezTo>
                  <a:cubicBezTo>
                    <a:pt x="97390" y="189601"/>
                    <a:pt x="125558" y="123192"/>
                    <a:pt x="125558" y="123192"/>
                  </a:cubicBezTo>
                  <a:cubicBezTo>
                    <a:pt x="123240" y="152876"/>
                    <a:pt x="141960" y="205022"/>
                    <a:pt x="141960" y="205022"/>
                  </a:cubicBezTo>
                  <a:cubicBezTo>
                    <a:pt x="146684" y="168297"/>
                    <a:pt x="215946" y="56782"/>
                    <a:pt x="215946" y="56782"/>
                  </a:cubicBezTo>
                  <a:cubicBezTo>
                    <a:pt x="201861" y="85218"/>
                    <a:pt x="193661" y="173021"/>
                    <a:pt x="193661" y="173021"/>
                  </a:cubicBezTo>
                  <a:cubicBezTo>
                    <a:pt x="201861" y="158758"/>
                    <a:pt x="298133" y="86467"/>
                    <a:pt x="298133" y="86467"/>
                  </a:cubicBezTo>
                  <a:cubicBezTo>
                    <a:pt x="269965" y="109019"/>
                    <a:pt x="218353" y="208588"/>
                    <a:pt x="218353" y="208588"/>
                  </a:cubicBezTo>
                  <a:cubicBezTo>
                    <a:pt x="244203" y="178905"/>
                    <a:pt x="322825" y="135048"/>
                    <a:pt x="322825" y="135048"/>
                  </a:cubicBezTo>
                  <a:cubicBezTo>
                    <a:pt x="296974" y="155193"/>
                    <a:pt x="251245" y="221603"/>
                    <a:pt x="251245" y="221603"/>
                  </a:cubicBezTo>
                  <a:cubicBezTo>
                    <a:pt x="275936" y="199050"/>
                    <a:pt x="336908" y="171773"/>
                    <a:pt x="336908" y="171773"/>
                  </a:cubicBezTo>
                  <a:cubicBezTo>
                    <a:pt x="318100" y="181222"/>
                    <a:pt x="304016" y="195484"/>
                    <a:pt x="293498" y="209747"/>
                  </a:cubicBezTo>
                  <a:cubicBezTo>
                    <a:pt x="326390" y="183629"/>
                    <a:pt x="361601" y="158758"/>
                    <a:pt x="361601" y="158758"/>
                  </a:cubicBezTo>
                  <a:cubicBezTo>
                    <a:pt x="358035" y="170615"/>
                    <a:pt x="321666" y="228734"/>
                    <a:pt x="321666" y="228734"/>
                  </a:cubicBezTo>
                  <a:cubicBezTo>
                    <a:pt x="326390" y="221603"/>
                    <a:pt x="370960" y="188443"/>
                    <a:pt x="370960" y="188443"/>
                  </a:cubicBezTo>
                  <a:cubicBezTo>
                    <a:pt x="362759" y="203864"/>
                    <a:pt x="368642" y="228734"/>
                    <a:pt x="368642" y="228734"/>
                  </a:cubicBezTo>
                  <a:cubicBezTo>
                    <a:pt x="381568" y="209747"/>
                    <a:pt x="476591" y="152876"/>
                    <a:pt x="476591" y="152876"/>
                  </a:cubicBezTo>
                  <a:cubicBezTo>
                    <a:pt x="457782" y="168297"/>
                    <a:pt x="427297" y="212154"/>
                    <a:pt x="427297" y="212154"/>
                  </a:cubicBezTo>
                  <a:cubicBezTo>
                    <a:pt x="429615" y="210995"/>
                    <a:pt x="440222" y="206181"/>
                    <a:pt x="453147" y="201457"/>
                  </a:cubicBezTo>
                  <a:cubicBezTo>
                    <a:pt x="494241" y="141020"/>
                    <a:pt x="558778" y="67479"/>
                    <a:pt x="558778" y="67479"/>
                  </a:cubicBezTo>
                  <a:cubicBezTo>
                    <a:pt x="559937" y="81741"/>
                    <a:pt x="550576" y="132730"/>
                    <a:pt x="544694" y="168297"/>
                  </a:cubicBezTo>
                  <a:cubicBezTo>
                    <a:pt x="548259" y="167138"/>
                    <a:pt x="550576" y="167138"/>
                    <a:pt x="550576" y="167138"/>
                  </a:cubicBezTo>
                  <a:cubicBezTo>
                    <a:pt x="549418" y="168297"/>
                    <a:pt x="547101" y="168297"/>
                    <a:pt x="544694" y="169545"/>
                  </a:cubicBezTo>
                  <a:cubicBezTo>
                    <a:pt x="543535" y="181400"/>
                    <a:pt x="539969" y="192097"/>
                    <a:pt x="538811" y="197980"/>
                  </a:cubicBezTo>
                  <a:cubicBezTo>
                    <a:pt x="539969" y="196821"/>
                    <a:pt x="539969" y="196821"/>
                    <a:pt x="541128" y="196821"/>
                  </a:cubicBezTo>
                  <a:cubicBezTo>
                    <a:pt x="552894" y="176676"/>
                    <a:pt x="595146" y="123281"/>
                    <a:pt x="595146" y="123281"/>
                  </a:cubicBezTo>
                  <a:cubicBezTo>
                    <a:pt x="590423" y="152965"/>
                    <a:pt x="619839" y="202705"/>
                    <a:pt x="619839" y="202705"/>
                  </a:cubicBezTo>
                  <a:cubicBezTo>
                    <a:pt x="626880" y="174269"/>
                    <a:pt x="709068" y="96004"/>
                    <a:pt x="740713" y="66320"/>
                  </a:cubicBezTo>
                  <a:cubicBezTo>
                    <a:pt x="737147" y="61596"/>
                    <a:pt x="735988" y="58031"/>
                    <a:pt x="735988" y="58031"/>
                  </a:cubicBezTo>
                  <a:cubicBezTo>
                    <a:pt x="738306" y="59189"/>
                    <a:pt x="740713" y="61596"/>
                    <a:pt x="744189" y="64003"/>
                  </a:cubicBezTo>
                  <a:cubicBezTo>
                    <a:pt x="748913" y="59278"/>
                    <a:pt x="752390" y="55713"/>
                    <a:pt x="752390" y="55713"/>
                  </a:cubicBezTo>
                  <a:cubicBezTo>
                    <a:pt x="750072" y="58120"/>
                    <a:pt x="747666" y="60437"/>
                    <a:pt x="745348" y="64003"/>
                  </a:cubicBezTo>
                  <a:cubicBezTo>
                    <a:pt x="759432" y="75859"/>
                    <a:pt x="780558" y="97163"/>
                    <a:pt x="802843" y="122123"/>
                  </a:cubicBezTo>
                  <a:cubicBezTo>
                    <a:pt x="847413" y="101976"/>
                    <a:pt x="889666" y="82990"/>
                    <a:pt x="889666" y="82990"/>
                  </a:cubicBezTo>
                  <a:cubicBezTo>
                    <a:pt x="869699" y="91280"/>
                    <a:pt x="842689" y="113832"/>
                    <a:pt x="818086" y="137544"/>
                  </a:cubicBezTo>
                  <a:cubicBezTo>
                    <a:pt x="826287" y="145833"/>
                    <a:pt x="834488" y="154123"/>
                    <a:pt x="840371" y="162414"/>
                  </a:cubicBezTo>
                  <a:cubicBezTo>
                    <a:pt x="854456" y="157689"/>
                    <a:pt x="868540" y="151717"/>
                    <a:pt x="880307" y="146992"/>
                  </a:cubicBezTo>
                  <a:cubicBezTo>
                    <a:pt x="879147" y="130412"/>
                    <a:pt x="879147" y="116150"/>
                    <a:pt x="879147" y="116150"/>
                  </a:cubicBezTo>
                  <a:cubicBezTo>
                    <a:pt x="883871" y="123281"/>
                    <a:pt x="890914" y="131571"/>
                    <a:pt x="897956" y="141020"/>
                  </a:cubicBezTo>
                  <a:cubicBezTo>
                    <a:pt x="916765" y="135048"/>
                    <a:pt x="928441" y="130323"/>
                    <a:pt x="928441" y="130323"/>
                  </a:cubicBezTo>
                  <a:cubicBezTo>
                    <a:pt x="920241" y="133889"/>
                    <a:pt x="910792" y="138613"/>
                    <a:pt x="901433" y="145744"/>
                  </a:cubicBezTo>
                  <a:cubicBezTo>
                    <a:pt x="909633" y="155193"/>
                    <a:pt x="920241" y="164731"/>
                    <a:pt x="929601" y="173021"/>
                  </a:cubicBezTo>
                  <a:cubicBezTo>
                    <a:pt x="942526" y="169455"/>
                    <a:pt x="951885" y="167049"/>
                    <a:pt x="951885" y="167049"/>
                  </a:cubicBezTo>
                  <a:cubicBezTo>
                    <a:pt x="944844" y="169455"/>
                    <a:pt x="937801" y="171773"/>
                    <a:pt x="931918" y="175339"/>
                  </a:cubicBezTo>
                  <a:cubicBezTo>
                    <a:pt x="954203" y="196643"/>
                    <a:pt x="975329" y="212065"/>
                    <a:pt x="975329" y="212065"/>
                  </a:cubicBezTo>
                  <a:cubicBezTo>
                    <a:pt x="953044" y="168208"/>
                    <a:pt x="983530" y="22375"/>
                    <a:pt x="983530" y="22375"/>
                  </a:cubicBezTo>
                  <a:cubicBezTo>
                    <a:pt x="982371" y="57942"/>
                    <a:pt x="1038708" y="164642"/>
                    <a:pt x="1038708" y="164642"/>
                  </a:cubicBezTo>
                  <a:cubicBezTo>
                    <a:pt x="1042274" y="145656"/>
                    <a:pt x="1150222" y="44927"/>
                    <a:pt x="1150222" y="44927"/>
                  </a:cubicBezTo>
                  <a:cubicBezTo>
                    <a:pt x="1120895" y="76928"/>
                    <a:pt x="1111446" y="205022"/>
                    <a:pt x="1111446" y="205022"/>
                  </a:cubicBezTo>
                  <a:cubicBezTo>
                    <a:pt x="1132572" y="164731"/>
                    <a:pt x="1232320" y="100639"/>
                    <a:pt x="1232320" y="100639"/>
                  </a:cubicBezTo>
                  <a:cubicBezTo>
                    <a:pt x="1202992" y="127916"/>
                    <a:pt x="1178301" y="215630"/>
                    <a:pt x="1178301" y="215630"/>
                  </a:cubicBezTo>
                  <a:cubicBezTo>
                    <a:pt x="1193544" y="196643"/>
                    <a:pt x="1229913" y="174091"/>
                    <a:pt x="1256923" y="158758"/>
                  </a:cubicBezTo>
                  <a:cubicBezTo>
                    <a:pt x="1261647" y="149310"/>
                    <a:pt x="1263964" y="143337"/>
                    <a:pt x="1263964" y="143337"/>
                  </a:cubicBezTo>
                  <a:cubicBezTo>
                    <a:pt x="1265124" y="145744"/>
                    <a:pt x="1263964" y="150469"/>
                    <a:pt x="1262805" y="156352"/>
                  </a:cubicBezTo>
                  <a:cubicBezTo>
                    <a:pt x="1276890" y="148062"/>
                    <a:pt x="1287498" y="143337"/>
                    <a:pt x="1287498" y="143337"/>
                  </a:cubicBezTo>
                  <a:cubicBezTo>
                    <a:pt x="1276890" y="149310"/>
                    <a:pt x="1268688" y="157600"/>
                    <a:pt x="1261647" y="165890"/>
                  </a:cubicBezTo>
                  <a:cubicBezTo>
                    <a:pt x="1259329" y="186036"/>
                    <a:pt x="1254605" y="210906"/>
                    <a:pt x="1254605" y="210906"/>
                  </a:cubicBezTo>
                  <a:cubicBezTo>
                    <a:pt x="1256923" y="202615"/>
                    <a:pt x="1273413" y="163484"/>
                    <a:pt x="1273413" y="163484"/>
                  </a:cubicBezTo>
                  <a:cubicBezTo>
                    <a:pt x="1272255" y="177746"/>
                    <a:pt x="1282773" y="207340"/>
                    <a:pt x="1282773" y="207340"/>
                  </a:cubicBezTo>
                  <a:cubicBezTo>
                    <a:pt x="1285091" y="183629"/>
                    <a:pt x="1316825" y="124351"/>
                    <a:pt x="1316825" y="124351"/>
                  </a:cubicBezTo>
                  <a:cubicBezTo>
                    <a:pt x="1310941" y="136206"/>
                    <a:pt x="1314507" y="181222"/>
                    <a:pt x="1314507" y="181222"/>
                  </a:cubicBezTo>
                  <a:cubicBezTo>
                    <a:pt x="1319232" y="171773"/>
                    <a:pt x="1372002" y="123102"/>
                    <a:pt x="1372002" y="123102"/>
                  </a:cubicBezTo>
                  <a:cubicBezTo>
                    <a:pt x="1357918" y="138524"/>
                    <a:pt x="1339109" y="206092"/>
                    <a:pt x="1339109" y="206092"/>
                  </a:cubicBezTo>
                  <a:cubicBezTo>
                    <a:pt x="1354352" y="179974"/>
                    <a:pt x="1407212" y="142090"/>
                    <a:pt x="1407212" y="142090"/>
                  </a:cubicBezTo>
                  <a:cubicBezTo>
                    <a:pt x="1391969" y="157511"/>
                    <a:pt x="1373161" y="214382"/>
                    <a:pt x="1373161" y="214382"/>
                  </a:cubicBezTo>
                  <a:cubicBezTo>
                    <a:pt x="1434222" y="165801"/>
                    <a:pt x="1434222" y="64983"/>
                    <a:pt x="1434222" y="64983"/>
                  </a:cubicBezTo>
                  <a:cubicBezTo>
                    <a:pt x="1442423" y="76839"/>
                    <a:pt x="1460072" y="201368"/>
                    <a:pt x="1460072" y="201368"/>
                  </a:cubicBezTo>
                  <a:cubicBezTo>
                    <a:pt x="1462390" y="188353"/>
                    <a:pt x="1490558" y="121944"/>
                    <a:pt x="1490558" y="121944"/>
                  </a:cubicBezTo>
                  <a:cubicBezTo>
                    <a:pt x="1489400" y="151627"/>
                    <a:pt x="1506960" y="203775"/>
                    <a:pt x="1506960" y="203775"/>
                  </a:cubicBezTo>
                  <a:cubicBezTo>
                    <a:pt x="1511684" y="167049"/>
                    <a:pt x="1580946" y="55535"/>
                    <a:pt x="1580946" y="55535"/>
                  </a:cubicBezTo>
                  <a:cubicBezTo>
                    <a:pt x="1566862" y="83971"/>
                    <a:pt x="1558661" y="171773"/>
                    <a:pt x="1558661" y="171773"/>
                  </a:cubicBezTo>
                  <a:cubicBezTo>
                    <a:pt x="1566862" y="157511"/>
                    <a:pt x="1663133" y="86377"/>
                    <a:pt x="1663133" y="86377"/>
                  </a:cubicBezTo>
                  <a:cubicBezTo>
                    <a:pt x="1634965" y="108930"/>
                    <a:pt x="1583353" y="208499"/>
                    <a:pt x="1583353" y="208499"/>
                  </a:cubicBezTo>
                  <a:cubicBezTo>
                    <a:pt x="1609204" y="178815"/>
                    <a:pt x="1687825" y="134959"/>
                    <a:pt x="1687825" y="134959"/>
                  </a:cubicBezTo>
                  <a:cubicBezTo>
                    <a:pt x="1661975" y="155104"/>
                    <a:pt x="1616246" y="221513"/>
                    <a:pt x="1616246" y="221513"/>
                  </a:cubicBezTo>
                  <a:cubicBezTo>
                    <a:pt x="1640938" y="198961"/>
                    <a:pt x="1701909" y="171684"/>
                    <a:pt x="1701909" y="171684"/>
                  </a:cubicBezTo>
                  <a:cubicBezTo>
                    <a:pt x="1683101" y="181133"/>
                    <a:pt x="1669017" y="195395"/>
                    <a:pt x="1658498" y="209658"/>
                  </a:cubicBezTo>
                  <a:cubicBezTo>
                    <a:pt x="1691390" y="183540"/>
                    <a:pt x="1726601" y="158670"/>
                    <a:pt x="1726601" y="158670"/>
                  </a:cubicBezTo>
                  <a:cubicBezTo>
                    <a:pt x="1723124" y="170525"/>
                    <a:pt x="1686666" y="228644"/>
                    <a:pt x="1686666" y="228644"/>
                  </a:cubicBezTo>
                  <a:cubicBezTo>
                    <a:pt x="1691390" y="221513"/>
                    <a:pt x="1735960" y="188353"/>
                    <a:pt x="1735960" y="188353"/>
                  </a:cubicBezTo>
                  <a:cubicBezTo>
                    <a:pt x="1726601" y="203775"/>
                    <a:pt x="1733643" y="228644"/>
                    <a:pt x="1733643" y="228644"/>
                  </a:cubicBezTo>
                  <a:cubicBezTo>
                    <a:pt x="1746568" y="209658"/>
                    <a:pt x="1841591" y="152787"/>
                    <a:pt x="1841591" y="152787"/>
                  </a:cubicBezTo>
                  <a:cubicBezTo>
                    <a:pt x="1822783" y="168208"/>
                    <a:pt x="1792297" y="212065"/>
                    <a:pt x="1792297" y="212065"/>
                  </a:cubicBezTo>
                  <a:cubicBezTo>
                    <a:pt x="1804063" y="204933"/>
                    <a:pt x="1916736" y="168208"/>
                    <a:pt x="1916736" y="168208"/>
                  </a:cubicBezTo>
                  <a:cubicBezTo>
                    <a:pt x="1883844" y="180063"/>
                    <a:pt x="1808787" y="231051"/>
                    <a:pt x="1808787" y="231051"/>
                  </a:cubicBezTo>
                  <a:cubicBezTo>
                    <a:pt x="1833480" y="219196"/>
                    <a:pt x="1889816" y="202615"/>
                    <a:pt x="1915578" y="195484"/>
                  </a:cubicBezTo>
                  <a:lnTo>
                    <a:pt x="1927053" y="192319"/>
                  </a:lnTo>
                  <a:lnTo>
                    <a:pt x="1926895" y="192584"/>
                  </a:lnTo>
                  <a:lnTo>
                    <a:pt x="1902652" y="202615"/>
                  </a:lnTo>
                  <a:cubicBezTo>
                    <a:pt x="1872166" y="216878"/>
                    <a:pt x="1838114" y="235775"/>
                    <a:pt x="1838114" y="235775"/>
                  </a:cubicBezTo>
                  <a:cubicBezTo>
                    <a:pt x="1856924" y="227486"/>
                    <a:pt x="1893292" y="216789"/>
                    <a:pt x="1916736" y="209658"/>
                  </a:cubicBezTo>
                  <a:lnTo>
                    <a:pt x="1926895" y="192584"/>
                  </a:lnTo>
                  <a:lnTo>
                    <a:pt x="1928503" y="191919"/>
                  </a:lnTo>
                  <a:lnTo>
                    <a:pt x="1927053" y="192319"/>
                  </a:lnTo>
                  <a:lnTo>
                    <a:pt x="1927344" y="191830"/>
                  </a:lnTo>
                  <a:lnTo>
                    <a:pt x="1928503" y="190671"/>
                  </a:lnTo>
                  <a:lnTo>
                    <a:pt x="1927344" y="190671"/>
                  </a:lnTo>
                  <a:lnTo>
                    <a:pt x="1949629" y="152697"/>
                  </a:lnTo>
                  <a:cubicBezTo>
                    <a:pt x="1954354" y="130145"/>
                    <a:pt x="1951947" y="105274"/>
                    <a:pt x="1934386" y="77998"/>
                  </a:cubicBezTo>
                  <a:cubicBezTo>
                    <a:pt x="1934386" y="77998"/>
                    <a:pt x="2001330" y="133710"/>
                    <a:pt x="2013007" y="177567"/>
                  </a:cubicBezTo>
                  <a:cubicBezTo>
                    <a:pt x="2013007" y="177567"/>
                    <a:pt x="2020050" y="69708"/>
                    <a:pt x="2004806" y="38865"/>
                  </a:cubicBezTo>
                  <a:cubicBezTo>
                    <a:pt x="2004806" y="38865"/>
                    <a:pt x="2069344" y="113565"/>
                    <a:pt x="2076386" y="162146"/>
                  </a:cubicBezTo>
                  <a:cubicBezTo>
                    <a:pt x="2080397" y="160096"/>
                    <a:pt x="2095729" y="28436"/>
                    <a:pt x="2081645" y="0"/>
                  </a:cubicBezTo>
                  <a:close/>
                  <a:moveTo>
                    <a:pt x="889042" y="157689"/>
                  </a:moveTo>
                  <a:cubicBezTo>
                    <a:pt x="880841" y="163661"/>
                    <a:pt x="870233" y="170704"/>
                    <a:pt x="862032" y="176676"/>
                  </a:cubicBezTo>
                  <a:cubicBezTo>
                    <a:pt x="866757" y="181400"/>
                    <a:pt x="870233" y="186125"/>
                    <a:pt x="874957" y="190939"/>
                  </a:cubicBezTo>
                  <a:cubicBezTo>
                    <a:pt x="879682" y="189779"/>
                    <a:pt x="886724" y="187373"/>
                    <a:pt x="891360" y="186214"/>
                  </a:cubicBezTo>
                  <a:cubicBezTo>
                    <a:pt x="890201" y="177835"/>
                    <a:pt x="890201" y="167227"/>
                    <a:pt x="889042" y="157689"/>
                  </a:cubicBezTo>
                  <a:close/>
                  <a:moveTo>
                    <a:pt x="749359" y="68816"/>
                  </a:moveTo>
                  <a:cubicBezTo>
                    <a:pt x="730550" y="104383"/>
                    <a:pt x="716467" y="168386"/>
                    <a:pt x="715308" y="168386"/>
                  </a:cubicBezTo>
                  <a:cubicBezTo>
                    <a:pt x="721191" y="163661"/>
                    <a:pt x="750518" y="149399"/>
                    <a:pt x="783410" y="132819"/>
                  </a:cubicBezTo>
                  <a:cubicBezTo>
                    <a:pt x="770486" y="106701"/>
                    <a:pt x="756401" y="82990"/>
                    <a:pt x="749359" y="68816"/>
                  </a:cubicBezTo>
                  <a:close/>
                  <a:moveTo>
                    <a:pt x="797494" y="163661"/>
                  </a:moveTo>
                  <a:cubicBezTo>
                    <a:pt x="774050" y="186214"/>
                    <a:pt x="755243" y="206360"/>
                    <a:pt x="755243" y="206360"/>
                  </a:cubicBezTo>
                  <a:cubicBezTo>
                    <a:pt x="767009" y="198070"/>
                    <a:pt x="784569" y="189779"/>
                    <a:pt x="805695" y="180242"/>
                  </a:cubicBezTo>
                  <a:cubicBezTo>
                    <a:pt x="802220" y="174269"/>
                    <a:pt x="799901" y="168386"/>
                    <a:pt x="797494" y="163661"/>
                  </a:cubicBezTo>
                  <a:close/>
                  <a:moveTo>
                    <a:pt x="893766" y="197980"/>
                  </a:moveTo>
                  <a:cubicBezTo>
                    <a:pt x="891449" y="199140"/>
                    <a:pt x="889042" y="201546"/>
                    <a:pt x="885565" y="202705"/>
                  </a:cubicBezTo>
                  <a:cubicBezTo>
                    <a:pt x="893766" y="210995"/>
                    <a:pt x="897332" y="214561"/>
                    <a:pt x="897332" y="215719"/>
                  </a:cubicBezTo>
                  <a:cubicBezTo>
                    <a:pt x="896084" y="213402"/>
                    <a:pt x="893766" y="206360"/>
                    <a:pt x="893766" y="197980"/>
                  </a:cubicBezTo>
                  <a:close/>
                  <a:moveTo>
                    <a:pt x="817462" y="212242"/>
                  </a:moveTo>
                  <a:cubicBezTo>
                    <a:pt x="812738" y="215808"/>
                    <a:pt x="810420" y="216968"/>
                    <a:pt x="811579" y="216968"/>
                  </a:cubicBezTo>
                  <a:cubicBezTo>
                    <a:pt x="812738" y="215808"/>
                    <a:pt x="816303" y="214561"/>
                    <a:pt x="818620" y="213402"/>
                  </a:cubicBezTo>
                  <a:cubicBezTo>
                    <a:pt x="817462" y="212242"/>
                    <a:pt x="817462" y="212242"/>
                    <a:pt x="817462" y="212242"/>
                  </a:cubicBez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itle Placeholder 1">
            <a:extLst>
              <a:ext uri="{FF2B5EF4-FFF2-40B4-BE49-F238E27FC236}">
                <a16:creationId xmlns:a16="http://schemas.microsoft.com/office/drawing/2014/main" id="{9CB788A9-E892-4C62-958C-2D51FA9261F9}"/>
              </a:ext>
            </a:extLst>
          </p:cNvPr>
          <p:cNvSpPr>
            <a:spLocks noGrp="1"/>
          </p:cNvSpPr>
          <p:nvPr userDrawn="1">
            <p:ph type="title"/>
          </p:nvPr>
        </p:nvSpPr>
        <p:spPr>
          <a:xfrm>
            <a:off x="188976" y="154624"/>
            <a:ext cx="11814048" cy="526414"/>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10B538F6-08B3-4865-A0F1-E12D72839B54}"/>
              </a:ext>
            </a:extLst>
          </p:cNvPr>
          <p:cNvSpPr>
            <a:spLocks noGrp="1"/>
          </p:cNvSpPr>
          <p:nvPr userDrawn="1">
            <p:ph type="body" idx="1"/>
          </p:nvPr>
        </p:nvSpPr>
        <p:spPr>
          <a:xfrm>
            <a:off x="190500" y="1069975"/>
            <a:ext cx="11811000" cy="5588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EEE663A-1EC5-46B9-8962-A4A73CC5EB28}"/>
              </a:ext>
            </a:extLst>
          </p:cNvPr>
          <p:cNvSpPr>
            <a:spLocks noGrp="1"/>
          </p:cNvSpPr>
          <p:nvPr userDrawn="1">
            <p:ph type="dt" sz="half" idx="2"/>
          </p:nvPr>
        </p:nvSpPr>
        <p:spPr>
          <a:xfrm>
            <a:off x="838200" y="6657976"/>
            <a:ext cx="2743200" cy="196848"/>
          </a:xfrm>
          <a:prstGeom prst="rect">
            <a:avLst/>
          </a:prstGeom>
        </p:spPr>
        <p:txBody>
          <a:bodyPr vert="horz" lIns="91440" tIns="45720" rIns="91440" bIns="45720" rtlCol="0" anchor="ctr"/>
          <a:lstStyle>
            <a:lvl1pPr algn="l">
              <a:defRPr sz="1200">
                <a:solidFill>
                  <a:schemeClr val="tx2">
                    <a:lumMod val="65000"/>
                    <a:lumOff val="35000"/>
                  </a:schemeClr>
                </a:solidFill>
                <a:latin typeface="Arial" panose="020B0604020202020204" pitchFamily="34" charset="0"/>
                <a:cs typeface="Arial" panose="020B0604020202020204" pitchFamily="34" charset="0"/>
              </a:defRPr>
            </a:lvl1pPr>
          </a:lstStyle>
          <a:p>
            <a:fld id="{BCBDE5EA-77B1-4501-AEE5-BDE099A99617}" type="datetime1">
              <a:rPr lang="en-US" smtClean="0"/>
              <a:t>12/8/24</a:t>
            </a:fld>
            <a:endParaRPr lang="en-US"/>
          </a:p>
        </p:txBody>
      </p:sp>
      <p:sp>
        <p:nvSpPr>
          <p:cNvPr id="5" name="Footer Placeholder 4">
            <a:extLst>
              <a:ext uri="{FF2B5EF4-FFF2-40B4-BE49-F238E27FC236}">
                <a16:creationId xmlns:a16="http://schemas.microsoft.com/office/drawing/2014/main" id="{AEE6A68B-E73B-4B3B-A1C9-D21F6AE44E8B}"/>
              </a:ext>
            </a:extLst>
          </p:cNvPr>
          <p:cNvSpPr>
            <a:spLocks noGrp="1"/>
          </p:cNvSpPr>
          <p:nvPr userDrawn="1">
            <p:ph type="ftr" sz="quarter" idx="3"/>
          </p:nvPr>
        </p:nvSpPr>
        <p:spPr>
          <a:xfrm>
            <a:off x="4038600" y="6657976"/>
            <a:ext cx="4114800" cy="196848"/>
          </a:xfrm>
          <a:prstGeom prst="rect">
            <a:avLst/>
          </a:prstGeom>
        </p:spPr>
        <p:txBody>
          <a:bodyPr vert="horz" lIns="91440" tIns="45720" rIns="91440" bIns="45720" rtlCol="0" anchor="ctr"/>
          <a:lstStyle>
            <a:lvl1pPr algn="ctr">
              <a:defRPr sz="1200">
                <a:solidFill>
                  <a:schemeClr val="tx2">
                    <a:lumMod val="65000"/>
                    <a:lumOff val="35000"/>
                  </a:schemeClr>
                </a:solidFill>
                <a:latin typeface="Arial" panose="020B0604020202020204" pitchFamily="34" charset="0"/>
                <a:cs typeface="Arial" panose="020B0604020202020204" pitchFamily="34" charset="0"/>
              </a:defRPr>
            </a:lvl1pPr>
          </a:lstStyle>
          <a:p>
            <a:endParaRPr lang="en-US"/>
          </a:p>
        </p:txBody>
      </p:sp>
      <p:grpSp>
        <p:nvGrpSpPr>
          <p:cNvPr id="14" name="Group 13">
            <a:extLst>
              <a:ext uri="{FF2B5EF4-FFF2-40B4-BE49-F238E27FC236}">
                <a16:creationId xmlns:a16="http://schemas.microsoft.com/office/drawing/2014/main" id="{F2D72E00-F495-4147-B57C-39F98FAB5166}"/>
              </a:ext>
            </a:extLst>
          </p:cNvPr>
          <p:cNvGrpSpPr/>
          <p:nvPr/>
        </p:nvGrpSpPr>
        <p:grpSpPr>
          <a:xfrm>
            <a:off x="11754102" y="6396366"/>
            <a:ext cx="390460" cy="403176"/>
            <a:chOff x="4225328" y="1941649"/>
            <a:chExt cx="3694952" cy="3815272"/>
          </a:xfrm>
        </p:grpSpPr>
        <p:sp>
          <p:nvSpPr>
            <p:cNvPr id="16" name="Freeform: Shape 15">
              <a:extLst>
                <a:ext uri="{FF2B5EF4-FFF2-40B4-BE49-F238E27FC236}">
                  <a16:creationId xmlns:a16="http://schemas.microsoft.com/office/drawing/2014/main" id="{46537232-68AC-4D6D-AE51-C2C66D9673DA}"/>
                </a:ext>
              </a:extLst>
            </p:cNvPr>
            <p:cNvSpPr/>
            <p:nvPr/>
          </p:nvSpPr>
          <p:spPr>
            <a:xfrm>
              <a:off x="6034111" y="1941649"/>
              <a:ext cx="158364" cy="928334"/>
            </a:xfrm>
            <a:custGeom>
              <a:avLst/>
              <a:gdLst>
                <a:gd name="connsiteX0" fmla="*/ 67350 w 158364"/>
                <a:gd name="connsiteY0" fmla="*/ 0 h 928334"/>
                <a:gd name="connsiteX1" fmla="*/ 91014 w 158364"/>
                <a:gd name="connsiteY1" fmla="*/ 0 h 928334"/>
                <a:gd name="connsiteX2" fmla="*/ 158364 w 158364"/>
                <a:gd name="connsiteY2" fmla="*/ 67350 h 928334"/>
                <a:gd name="connsiteX3" fmla="*/ 158364 w 158364"/>
                <a:gd name="connsiteY3" fmla="*/ 862805 h 928334"/>
                <a:gd name="connsiteX4" fmla="*/ 91014 w 158364"/>
                <a:gd name="connsiteY4" fmla="*/ 928334 h 928334"/>
                <a:gd name="connsiteX5" fmla="*/ 67350 w 158364"/>
                <a:gd name="connsiteY5" fmla="*/ 928334 h 928334"/>
                <a:gd name="connsiteX6" fmla="*/ 0 w 158364"/>
                <a:gd name="connsiteY6" fmla="*/ 860984 h 928334"/>
                <a:gd name="connsiteX7" fmla="*/ 0 w 158364"/>
                <a:gd name="connsiteY7" fmla="*/ 67350 h 928334"/>
                <a:gd name="connsiteX8" fmla="*/ 67350 w 158364"/>
                <a:gd name="connsiteY8" fmla="*/ 0 h 9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64" h="928334">
                  <a:moveTo>
                    <a:pt x="67350" y="0"/>
                  </a:moveTo>
                  <a:lnTo>
                    <a:pt x="91014" y="0"/>
                  </a:lnTo>
                  <a:cubicBezTo>
                    <a:pt x="127419" y="0"/>
                    <a:pt x="158364" y="29124"/>
                    <a:pt x="158364" y="67350"/>
                  </a:cubicBezTo>
                  <a:lnTo>
                    <a:pt x="158364" y="862805"/>
                  </a:lnTo>
                  <a:cubicBezTo>
                    <a:pt x="158364" y="899210"/>
                    <a:pt x="127419" y="928334"/>
                    <a:pt x="91014" y="928334"/>
                  </a:cubicBezTo>
                  <a:lnTo>
                    <a:pt x="67350" y="928334"/>
                  </a:lnTo>
                  <a:cubicBezTo>
                    <a:pt x="30944" y="928334"/>
                    <a:pt x="0" y="899210"/>
                    <a:pt x="0" y="860984"/>
                  </a:cubicBezTo>
                  <a:lnTo>
                    <a:pt x="0" y="67350"/>
                  </a:lnTo>
                  <a:cubicBezTo>
                    <a:pt x="0" y="30944"/>
                    <a:pt x="29124" y="0"/>
                    <a:pt x="67350" y="0"/>
                  </a:cubicBezTo>
                  <a:close/>
                </a:path>
              </a:pathLst>
            </a:custGeom>
            <a:solidFill>
              <a:schemeClr val="accent2">
                <a:lumMod val="60000"/>
                <a:lumOff val="40000"/>
              </a:schemeClr>
            </a:solidFill>
            <a:ln w="1818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72AAB50-3EA3-45C7-8588-C3FBDE2E216B}"/>
                </a:ext>
              </a:extLst>
            </p:cNvPr>
            <p:cNvSpPr/>
            <p:nvPr/>
          </p:nvSpPr>
          <p:spPr>
            <a:xfrm>
              <a:off x="4708830" y="2019922"/>
              <a:ext cx="1031950" cy="1092159"/>
            </a:xfrm>
            <a:custGeom>
              <a:avLst/>
              <a:gdLst>
                <a:gd name="connsiteX0" fmla="*/ 841092 w 1031950"/>
                <a:gd name="connsiteY0" fmla="*/ 0 h 1092159"/>
                <a:gd name="connsiteX1" fmla="*/ 926644 w 1031950"/>
                <a:gd name="connsiteY1" fmla="*/ 114676 h 1092159"/>
                <a:gd name="connsiteX2" fmla="*/ 999455 w 1031950"/>
                <a:gd name="connsiteY2" fmla="*/ 662577 h 1092159"/>
                <a:gd name="connsiteX3" fmla="*/ 941206 w 1031950"/>
                <a:gd name="connsiteY3" fmla="*/ 709903 h 1092159"/>
                <a:gd name="connsiteX4" fmla="*/ 842912 w 1031950"/>
                <a:gd name="connsiteY4" fmla="*/ 851884 h 1092159"/>
                <a:gd name="connsiteX5" fmla="*/ 688190 w 1031950"/>
                <a:gd name="connsiteY5" fmla="*/ 811838 h 1092159"/>
                <a:gd name="connsiteX6" fmla="*/ 686370 w 1031950"/>
                <a:gd name="connsiteY6" fmla="*/ 811838 h 1092159"/>
                <a:gd name="connsiteX7" fmla="*/ 684549 w 1031950"/>
                <a:gd name="connsiteY7" fmla="*/ 811838 h 1092159"/>
                <a:gd name="connsiteX8" fmla="*/ 398768 w 1031950"/>
                <a:gd name="connsiteY8" fmla="*/ 1092159 h 1092159"/>
                <a:gd name="connsiteX9" fmla="*/ 291373 w 1031950"/>
                <a:gd name="connsiteY9" fmla="*/ 1064855 h 1092159"/>
                <a:gd name="connsiteX10" fmla="*/ 242224 w 1031950"/>
                <a:gd name="connsiteY10" fmla="*/ 1070315 h 1092159"/>
                <a:gd name="connsiteX11" fmla="*/ 129 w 1031950"/>
                <a:gd name="connsiteY11" fmla="*/ 511495 h 1092159"/>
                <a:gd name="connsiteX12" fmla="*/ 122087 w 1031950"/>
                <a:gd name="connsiteY12" fmla="*/ 427763 h 1092159"/>
                <a:gd name="connsiteX13" fmla="*/ 542569 w 1031950"/>
                <a:gd name="connsiteY13" fmla="*/ 638913 h 1092159"/>
                <a:gd name="connsiteX14" fmla="*/ 537108 w 1031950"/>
                <a:gd name="connsiteY14" fmla="*/ 535158 h 1092159"/>
                <a:gd name="connsiteX15" fmla="*/ 841092 w 1031950"/>
                <a:gd name="connsiteY15" fmla="*/ 0 h 109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1950" h="1092159">
                  <a:moveTo>
                    <a:pt x="841092" y="0"/>
                  </a:moveTo>
                  <a:cubicBezTo>
                    <a:pt x="877497" y="30944"/>
                    <a:pt x="902981" y="72810"/>
                    <a:pt x="926644" y="114676"/>
                  </a:cubicBezTo>
                  <a:cubicBezTo>
                    <a:pt x="1023118" y="287601"/>
                    <a:pt x="1066805" y="471449"/>
                    <a:pt x="999455" y="662577"/>
                  </a:cubicBezTo>
                  <a:cubicBezTo>
                    <a:pt x="966690" y="684420"/>
                    <a:pt x="946667" y="704443"/>
                    <a:pt x="941206" y="709903"/>
                  </a:cubicBezTo>
                  <a:cubicBezTo>
                    <a:pt x="899340" y="748129"/>
                    <a:pt x="868396" y="799096"/>
                    <a:pt x="842912" y="851884"/>
                  </a:cubicBezTo>
                  <a:cubicBezTo>
                    <a:pt x="788304" y="820939"/>
                    <a:pt x="730056" y="813658"/>
                    <a:pt x="688190" y="811838"/>
                  </a:cubicBezTo>
                  <a:lnTo>
                    <a:pt x="686370" y="811838"/>
                  </a:lnTo>
                  <a:lnTo>
                    <a:pt x="684549" y="811838"/>
                  </a:lnTo>
                  <a:cubicBezTo>
                    <a:pt x="682729" y="811838"/>
                    <a:pt x="429713" y="824580"/>
                    <a:pt x="398768" y="1092159"/>
                  </a:cubicBezTo>
                  <a:cubicBezTo>
                    <a:pt x="366003" y="1075776"/>
                    <a:pt x="333239" y="1063034"/>
                    <a:pt x="291373" y="1064855"/>
                  </a:cubicBezTo>
                  <a:cubicBezTo>
                    <a:pt x="276810" y="1064855"/>
                    <a:pt x="260428" y="1066675"/>
                    <a:pt x="242224" y="1070315"/>
                  </a:cubicBezTo>
                  <a:cubicBezTo>
                    <a:pt x="71120" y="928335"/>
                    <a:pt x="1950" y="739028"/>
                    <a:pt x="129" y="511495"/>
                  </a:cubicBezTo>
                  <a:cubicBezTo>
                    <a:pt x="-1691" y="415021"/>
                    <a:pt x="14692" y="418661"/>
                    <a:pt x="122087" y="427763"/>
                  </a:cubicBezTo>
                  <a:cubicBezTo>
                    <a:pt x="285912" y="442325"/>
                    <a:pt x="436994" y="511495"/>
                    <a:pt x="542569" y="638913"/>
                  </a:cubicBezTo>
                  <a:cubicBezTo>
                    <a:pt x="531647" y="604328"/>
                    <a:pt x="533467" y="571563"/>
                    <a:pt x="537108" y="535158"/>
                  </a:cubicBezTo>
                  <a:cubicBezTo>
                    <a:pt x="553490" y="353131"/>
                    <a:pt x="666347" y="81912"/>
                    <a:pt x="841092" y="0"/>
                  </a:cubicBezTo>
                  <a:close/>
                </a:path>
              </a:pathLst>
            </a:custGeom>
            <a:solidFill>
              <a:schemeClr val="accent1"/>
            </a:solidFill>
            <a:ln w="1818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628B2F0-1E0C-45F6-80CB-ABCC3EA387BC}"/>
                </a:ext>
              </a:extLst>
            </p:cNvPr>
            <p:cNvSpPr/>
            <p:nvPr/>
          </p:nvSpPr>
          <p:spPr>
            <a:xfrm>
              <a:off x="4470505" y="2640760"/>
              <a:ext cx="3190922" cy="1064725"/>
            </a:xfrm>
            <a:custGeom>
              <a:avLst/>
              <a:gdLst>
                <a:gd name="connsiteX0" fmla="*/ 1455790 w 3190922"/>
                <a:gd name="connsiteY0" fmla="*/ 1471 h 1064725"/>
                <a:gd name="connsiteX1" fmla="*/ 1527200 w 3190922"/>
                <a:gd name="connsiteY1" fmla="*/ 1692 h 1064725"/>
                <a:gd name="connsiteX2" fmla="*/ 1527200 w 3190922"/>
                <a:gd name="connsiteY2" fmla="*/ 165515 h 1064725"/>
                <a:gd name="connsiteX3" fmla="*/ 1630956 w 3190922"/>
                <a:gd name="connsiteY3" fmla="*/ 269270 h 1064725"/>
                <a:gd name="connsiteX4" fmla="*/ 1654620 w 3190922"/>
                <a:gd name="connsiteY4" fmla="*/ 269270 h 1064725"/>
                <a:gd name="connsiteX5" fmla="*/ 1758374 w 3190922"/>
                <a:gd name="connsiteY5" fmla="*/ 165515 h 1064725"/>
                <a:gd name="connsiteX6" fmla="*/ 1758374 w 3190922"/>
                <a:gd name="connsiteY6" fmla="*/ 19894 h 1064725"/>
                <a:gd name="connsiteX7" fmla="*/ 2149731 w 3190922"/>
                <a:gd name="connsiteY7" fmla="*/ 351182 h 1064725"/>
                <a:gd name="connsiteX8" fmla="*/ 2457356 w 3190922"/>
                <a:gd name="connsiteY8" fmla="*/ 192819 h 1064725"/>
                <a:gd name="connsiteX9" fmla="*/ 2863274 w 3190922"/>
                <a:gd name="connsiteY9" fmla="*/ 655166 h 1064725"/>
                <a:gd name="connsiteX10" fmla="*/ 2865095 w 3190922"/>
                <a:gd name="connsiteY10" fmla="*/ 664267 h 1064725"/>
                <a:gd name="connsiteX11" fmla="*/ 3190922 w 3190922"/>
                <a:gd name="connsiteY11" fmla="*/ 1064725 h 1064725"/>
                <a:gd name="connsiteX12" fmla="*/ 1820 w 3190922"/>
                <a:gd name="connsiteY12" fmla="*/ 1064725 h 1064725"/>
                <a:gd name="connsiteX13" fmla="*/ 0 w 3190922"/>
                <a:gd name="connsiteY13" fmla="*/ 1064725 h 1064725"/>
                <a:gd name="connsiteX14" fmla="*/ 222072 w 3190922"/>
                <a:gd name="connsiteY14" fmla="*/ 735257 h 1064725"/>
                <a:gd name="connsiteX15" fmla="*/ 253016 w 3190922"/>
                <a:gd name="connsiteY15" fmla="*/ 713414 h 1064725"/>
                <a:gd name="connsiteX16" fmla="*/ 444144 w 3190922"/>
                <a:gd name="connsiteY16" fmla="*/ 496803 h 1064725"/>
                <a:gd name="connsiteX17" fmla="*/ 668036 w 3190922"/>
                <a:gd name="connsiteY17" fmla="*/ 536849 h 1064725"/>
                <a:gd name="connsiteX18" fmla="*/ 922874 w 3190922"/>
                <a:gd name="connsiteY18" fmla="*/ 231045 h 1064725"/>
                <a:gd name="connsiteX19" fmla="*/ 1093979 w 3190922"/>
                <a:gd name="connsiteY19" fmla="*/ 289293 h 1064725"/>
                <a:gd name="connsiteX20" fmla="*/ 1203194 w 3190922"/>
                <a:gd name="connsiteY20" fmla="*/ 118188 h 1064725"/>
                <a:gd name="connsiteX21" fmla="*/ 1455790 w 3190922"/>
                <a:gd name="connsiteY21" fmla="*/ 1471 h 10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90922" h="1064725">
                  <a:moveTo>
                    <a:pt x="1455790" y="1471"/>
                  </a:moveTo>
                  <a:cubicBezTo>
                    <a:pt x="1478337" y="-470"/>
                    <a:pt x="1502171" y="-583"/>
                    <a:pt x="1527200" y="1692"/>
                  </a:cubicBezTo>
                  <a:lnTo>
                    <a:pt x="1527200" y="165515"/>
                  </a:lnTo>
                  <a:cubicBezTo>
                    <a:pt x="1527200" y="223764"/>
                    <a:pt x="1574528" y="269270"/>
                    <a:pt x="1630956" y="269270"/>
                  </a:cubicBezTo>
                  <a:lnTo>
                    <a:pt x="1654620" y="269270"/>
                  </a:lnTo>
                  <a:cubicBezTo>
                    <a:pt x="1712868" y="269270"/>
                    <a:pt x="1758374" y="221943"/>
                    <a:pt x="1758374" y="165515"/>
                  </a:cubicBezTo>
                  <a:lnTo>
                    <a:pt x="1758374" y="19894"/>
                  </a:lnTo>
                  <a:cubicBezTo>
                    <a:pt x="1934940" y="47198"/>
                    <a:pt x="2096944" y="176437"/>
                    <a:pt x="2149731" y="351182"/>
                  </a:cubicBezTo>
                  <a:cubicBezTo>
                    <a:pt x="2193418" y="238326"/>
                    <a:pt x="2342679" y="180077"/>
                    <a:pt x="2457356" y="192819"/>
                  </a:cubicBezTo>
                  <a:cubicBezTo>
                    <a:pt x="2692170" y="218303"/>
                    <a:pt x="2888758" y="409430"/>
                    <a:pt x="2863274" y="655166"/>
                  </a:cubicBezTo>
                  <a:lnTo>
                    <a:pt x="2865095" y="664267"/>
                  </a:lnTo>
                  <a:cubicBezTo>
                    <a:pt x="3047121" y="709774"/>
                    <a:pt x="3170899" y="880878"/>
                    <a:pt x="3190922" y="1064725"/>
                  </a:cubicBezTo>
                  <a:lnTo>
                    <a:pt x="1820" y="1064725"/>
                  </a:lnTo>
                  <a:cubicBezTo>
                    <a:pt x="1820" y="1064725"/>
                    <a:pt x="0" y="1064725"/>
                    <a:pt x="0" y="1064725"/>
                  </a:cubicBezTo>
                  <a:cubicBezTo>
                    <a:pt x="20023" y="939127"/>
                    <a:pt x="101935" y="791686"/>
                    <a:pt x="222072" y="735257"/>
                  </a:cubicBezTo>
                  <a:cubicBezTo>
                    <a:pt x="236634" y="727976"/>
                    <a:pt x="251196" y="731617"/>
                    <a:pt x="253016" y="713414"/>
                  </a:cubicBezTo>
                  <a:cubicBezTo>
                    <a:pt x="262118" y="613300"/>
                    <a:pt x="351311" y="525927"/>
                    <a:pt x="444144" y="496803"/>
                  </a:cubicBezTo>
                  <a:cubicBezTo>
                    <a:pt x="557000" y="462218"/>
                    <a:pt x="598866" y="491342"/>
                    <a:pt x="668036" y="536849"/>
                  </a:cubicBezTo>
                  <a:cubicBezTo>
                    <a:pt x="664396" y="240146"/>
                    <a:pt x="922874" y="231045"/>
                    <a:pt x="922874" y="231045"/>
                  </a:cubicBezTo>
                  <a:cubicBezTo>
                    <a:pt x="984763" y="232865"/>
                    <a:pt x="1044832" y="247427"/>
                    <a:pt x="1093979" y="289293"/>
                  </a:cubicBezTo>
                  <a:cubicBezTo>
                    <a:pt x="1119462" y="229224"/>
                    <a:pt x="1154047" y="161875"/>
                    <a:pt x="1203194" y="118188"/>
                  </a:cubicBezTo>
                  <a:cubicBezTo>
                    <a:pt x="1203194" y="118188"/>
                    <a:pt x="1297961" y="15059"/>
                    <a:pt x="1455790" y="1471"/>
                  </a:cubicBezTo>
                  <a:close/>
                </a:path>
              </a:pathLst>
            </a:custGeom>
            <a:solidFill>
              <a:schemeClr val="accent2"/>
            </a:solidFill>
            <a:ln w="1818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03D6CCE-A1BC-4220-82FC-79C9A9BD4749}"/>
                </a:ext>
              </a:extLst>
            </p:cNvPr>
            <p:cNvSpPr/>
            <p:nvPr/>
          </p:nvSpPr>
          <p:spPr>
            <a:xfrm>
              <a:off x="4225328" y="3073672"/>
              <a:ext cx="3694952" cy="2683249"/>
            </a:xfrm>
            <a:custGeom>
              <a:avLst/>
              <a:gdLst>
                <a:gd name="connsiteX0" fmla="*/ 250643 w 3694949"/>
                <a:gd name="connsiteY0" fmla="*/ 666399 h 2683251"/>
                <a:gd name="connsiteX1" fmla="*/ 3443384 w 3694949"/>
                <a:gd name="connsiteY1" fmla="*/ 666399 h 2683251"/>
                <a:gd name="connsiteX2" fmla="*/ 3672738 w 3694949"/>
                <a:gd name="connsiteY2" fmla="*/ 748311 h 2683251"/>
                <a:gd name="connsiteX3" fmla="*/ 3507094 w 3694949"/>
                <a:gd name="connsiteY3" fmla="*/ 1014069 h 2683251"/>
                <a:gd name="connsiteX4" fmla="*/ 3496172 w 3694949"/>
                <a:gd name="connsiteY4" fmla="*/ 1112363 h 2683251"/>
                <a:gd name="connsiteX5" fmla="*/ 3024724 w 3694949"/>
                <a:gd name="connsiteY5" fmla="*/ 2035237 h 2683251"/>
                <a:gd name="connsiteX6" fmla="*/ 2813574 w 3694949"/>
                <a:gd name="connsiteY6" fmla="*/ 2233646 h 2683251"/>
                <a:gd name="connsiteX7" fmla="*/ 2718920 w 3694949"/>
                <a:gd name="connsiteY7" fmla="*/ 2308277 h 2683251"/>
                <a:gd name="connsiteX8" fmla="*/ 2611524 w 3694949"/>
                <a:gd name="connsiteY8" fmla="*/ 2390189 h 2683251"/>
                <a:gd name="connsiteX9" fmla="*/ 2808113 w 3694949"/>
                <a:gd name="connsiteY9" fmla="*/ 2390189 h 2683251"/>
                <a:gd name="connsiteX10" fmla="*/ 2795371 w 3694949"/>
                <a:gd name="connsiteY10" fmla="*/ 2683251 h 2683251"/>
                <a:gd name="connsiteX11" fmla="*/ 898656 w 3694949"/>
                <a:gd name="connsiteY11" fmla="*/ 2683251 h 2683251"/>
                <a:gd name="connsiteX12" fmla="*/ 885914 w 3694949"/>
                <a:gd name="connsiteY12" fmla="*/ 2390189 h 2683251"/>
                <a:gd name="connsiteX13" fmla="*/ 1082503 w 3694949"/>
                <a:gd name="connsiteY13" fmla="*/ 2390189 h 2683251"/>
                <a:gd name="connsiteX14" fmla="*/ 975107 w 3694949"/>
                <a:gd name="connsiteY14" fmla="*/ 2308277 h 2683251"/>
                <a:gd name="connsiteX15" fmla="*/ 880454 w 3694949"/>
                <a:gd name="connsiteY15" fmla="*/ 2233646 h 2683251"/>
                <a:gd name="connsiteX16" fmla="*/ 669303 w 3694949"/>
                <a:gd name="connsiteY16" fmla="*/ 2035237 h 2683251"/>
                <a:gd name="connsiteX17" fmla="*/ 197855 w 3694949"/>
                <a:gd name="connsiteY17" fmla="*/ 1112363 h 2683251"/>
                <a:gd name="connsiteX18" fmla="*/ 186933 w 3694949"/>
                <a:gd name="connsiteY18" fmla="*/ 1014069 h 2683251"/>
                <a:gd name="connsiteX19" fmla="*/ 21290 w 3694949"/>
                <a:gd name="connsiteY19" fmla="*/ 748311 h 2683251"/>
                <a:gd name="connsiteX20" fmla="*/ 250643 w 3694949"/>
                <a:gd name="connsiteY20" fmla="*/ 666399 h 2683251"/>
                <a:gd name="connsiteX21" fmla="*/ 1257247 w 3694949"/>
                <a:gd name="connsiteY21" fmla="*/ 269582 h 2683251"/>
                <a:gd name="connsiteX22" fmla="*/ 1273629 w 3694949"/>
                <a:gd name="connsiteY22" fmla="*/ 402461 h 2683251"/>
                <a:gd name="connsiteX23" fmla="*/ 1257247 w 3694949"/>
                <a:gd name="connsiteY23" fmla="*/ 269582 h 2683251"/>
                <a:gd name="connsiteX24" fmla="*/ 2484105 w 3694949"/>
                <a:gd name="connsiteY24" fmla="*/ 242278 h 2683251"/>
                <a:gd name="connsiteX25" fmla="*/ 2513229 w 3694949"/>
                <a:gd name="connsiteY25" fmla="*/ 375157 h 2683251"/>
                <a:gd name="connsiteX26" fmla="*/ 2484105 w 3694949"/>
                <a:gd name="connsiteY26" fmla="*/ 242278 h 2683251"/>
                <a:gd name="connsiteX27" fmla="*/ 1788765 w 3694949"/>
                <a:gd name="connsiteY27" fmla="*/ 183 h 2683251"/>
                <a:gd name="connsiteX28" fmla="*/ 1816069 w 3694949"/>
                <a:gd name="connsiteY28" fmla="*/ 142164 h 2683251"/>
                <a:gd name="connsiteX29" fmla="*/ 1788765 w 3694949"/>
                <a:gd name="connsiteY29" fmla="*/ 183 h 268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94949" h="2683251">
                  <a:moveTo>
                    <a:pt x="250643" y="666399"/>
                  </a:moveTo>
                  <a:lnTo>
                    <a:pt x="3443384" y="666399"/>
                  </a:lnTo>
                  <a:cubicBezTo>
                    <a:pt x="3530757" y="670040"/>
                    <a:pt x="3625411" y="660938"/>
                    <a:pt x="3672738" y="748311"/>
                  </a:cubicBezTo>
                  <a:cubicBezTo>
                    <a:pt x="3743728" y="884830"/>
                    <a:pt x="3632692" y="1048654"/>
                    <a:pt x="3507094" y="1014069"/>
                  </a:cubicBezTo>
                  <a:cubicBezTo>
                    <a:pt x="3507094" y="1035912"/>
                    <a:pt x="3505274" y="1092341"/>
                    <a:pt x="3496172" y="1112363"/>
                  </a:cubicBezTo>
                  <a:cubicBezTo>
                    <a:pt x="3470688" y="1427270"/>
                    <a:pt x="3232234" y="1807705"/>
                    <a:pt x="3024724" y="2035237"/>
                  </a:cubicBezTo>
                  <a:cubicBezTo>
                    <a:pt x="2959195" y="2106228"/>
                    <a:pt x="2886384" y="2171757"/>
                    <a:pt x="2813574" y="2233646"/>
                  </a:cubicBezTo>
                  <a:lnTo>
                    <a:pt x="2718920" y="2308277"/>
                  </a:lnTo>
                  <a:cubicBezTo>
                    <a:pt x="2682515" y="2333761"/>
                    <a:pt x="2642469" y="2357424"/>
                    <a:pt x="2611524" y="2390189"/>
                  </a:cubicBezTo>
                  <a:cubicBezTo>
                    <a:pt x="2644289" y="2355604"/>
                    <a:pt x="2769887" y="2375627"/>
                    <a:pt x="2808113" y="2390189"/>
                  </a:cubicBezTo>
                  <a:cubicBezTo>
                    <a:pt x="2948273" y="2441156"/>
                    <a:pt x="2966476" y="2665048"/>
                    <a:pt x="2795371" y="2683251"/>
                  </a:cubicBezTo>
                  <a:lnTo>
                    <a:pt x="898656" y="2683251"/>
                  </a:lnTo>
                  <a:cubicBezTo>
                    <a:pt x="727552" y="2665048"/>
                    <a:pt x="745754" y="2441156"/>
                    <a:pt x="885914" y="2390189"/>
                  </a:cubicBezTo>
                  <a:cubicBezTo>
                    <a:pt x="924140" y="2375627"/>
                    <a:pt x="1049738" y="2355604"/>
                    <a:pt x="1082503" y="2390189"/>
                  </a:cubicBezTo>
                  <a:cubicBezTo>
                    <a:pt x="1051558" y="2357424"/>
                    <a:pt x="1011513" y="2333761"/>
                    <a:pt x="975107" y="2308277"/>
                  </a:cubicBezTo>
                  <a:lnTo>
                    <a:pt x="880454" y="2233646"/>
                  </a:lnTo>
                  <a:cubicBezTo>
                    <a:pt x="805823" y="2171757"/>
                    <a:pt x="734833" y="2106228"/>
                    <a:pt x="669303" y="2035237"/>
                  </a:cubicBezTo>
                  <a:cubicBezTo>
                    <a:pt x="461793" y="1807705"/>
                    <a:pt x="223339" y="1427270"/>
                    <a:pt x="197855" y="1112363"/>
                  </a:cubicBezTo>
                  <a:cubicBezTo>
                    <a:pt x="190574" y="1092341"/>
                    <a:pt x="186933" y="1035912"/>
                    <a:pt x="186933" y="1014069"/>
                  </a:cubicBezTo>
                  <a:cubicBezTo>
                    <a:pt x="63156" y="1048654"/>
                    <a:pt x="-47880" y="883010"/>
                    <a:pt x="21290" y="748311"/>
                  </a:cubicBezTo>
                  <a:cubicBezTo>
                    <a:pt x="68616" y="660938"/>
                    <a:pt x="165090" y="670040"/>
                    <a:pt x="250643" y="666399"/>
                  </a:cubicBezTo>
                  <a:close/>
                  <a:moveTo>
                    <a:pt x="1257247" y="269582"/>
                  </a:moveTo>
                  <a:cubicBezTo>
                    <a:pt x="1353721" y="262301"/>
                    <a:pt x="1361002" y="375157"/>
                    <a:pt x="1273629" y="402461"/>
                  </a:cubicBezTo>
                  <a:cubicBezTo>
                    <a:pt x="1180796" y="406102"/>
                    <a:pt x="1168054" y="293245"/>
                    <a:pt x="1257247" y="269582"/>
                  </a:cubicBezTo>
                  <a:close/>
                  <a:moveTo>
                    <a:pt x="2484105" y="242278"/>
                  </a:moveTo>
                  <a:cubicBezTo>
                    <a:pt x="2584219" y="234996"/>
                    <a:pt x="2600602" y="338751"/>
                    <a:pt x="2513229" y="375157"/>
                  </a:cubicBezTo>
                  <a:cubicBezTo>
                    <a:pt x="2409474" y="387899"/>
                    <a:pt x="2396732" y="271402"/>
                    <a:pt x="2484105" y="242278"/>
                  </a:cubicBezTo>
                  <a:close/>
                  <a:moveTo>
                    <a:pt x="1788765" y="183"/>
                  </a:moveTo>
                  <a:cubicBezTo>
                    <a:pt x="1876137" y="-5278"/>
                    <a:pt x="1907082" y="113039"/>
                    <a:pt x="1816069" y="142164"/>
                  </a:cubicBezTo>
                  <a:cubicBezTo>
                    <a:pt x="1714134" y="145804"/>
                    <a:pt x="1694111" y="29307"/>
                    <a:pt x="1788765" y="183"/>
                  </a:cubicBezTo>
                  <a:close/>
                </a:path>
              </a:pathLst>
            </a:custGeom>
            <a:solidFill>
              <a:schemeClr val="accent3"/>
            </a:solidFill>
            <a:ln w="18181" cap="flat">
              <a:noFill/>
              <a:prstDash val="solid"/>
              <a:miter/>
            </a:ln>
          </p:spPr>
          <p:txBody>
            <a:bodyPr wrap="square" rtlCol="0" anchor="ctr">
              <a:noAutofit/>
            </a:bodyPr>
            <a:lstStyle/>
            <a:p>
              <a:endParaRPr lang="en-US" dirty="0"/>
            </a:p>
          </p:txBody>
        </p:sp>
      </p:grpSp>
      <p:sp>
        <p:nvSpPr>
          <p:cNvPr id="6" name="Slide Number Placeholder 5">
            <a:extLst>
              <a:ext uri="{FF2B5EF4-FFF2-40B4-BE49-F238E27FC236}">
                <a16:creationId xmlns:a16="http://schemas.microsoft.com/office/drawing/2014/main" id="{9A14026E-1621-46FA-9FB4-8D16884D1774}"/>
              </a:ext>
            </a:extLst>
          </p:cNvPr>
          <p:cNvSpPr>
            <a:spLocks noGrp="1"/>
          </p:cNvSpPr>
          <p:nvPr userDrawn="1">
            <p:ph type="sldNum" sz="quarter" idx="4"/>
          </p:nvPr>
        </p:nvSpPr>
        <p:spPr>
          <a:xfrm>
            <a:off x="11720732" y="6594364"/>
            <a:ext cx="457200" cy="196848"/>
          </a:xfrm>
          <a:prstGeom prst="rect">
            <a:avLst/>
          </a:prstGeom>
        </p:spPr>
        <p:txBody>
          <a:bodyPr vert="horz" lIns="91440" tIns="45720" rIns="91440" bIns="45720" rtlCol="0" anchor="ctr"/>
          <a:lstStyle>
            <a:lvl1pPr algn="ctr">
              <a:defRPr sz="800">
                <a:solidFill>
                  <a:schemeClr val="bg2"/>
                </a:solidFill>
                <a:latin typeface="Arial" panose="020B0604020202020204" pitchFamily="34" charset="0"/>
                <a:cs typeface="Arial" panose="020B0604020202020204" pitchFamily="34" charset="0"/>
              </a:defRPr>
            </a:lvl1pPr>
          </a:lstStyle>
          <a:p>
            <a:fld id="{C83511D6-7947-48BF-B87B-28E846A6EF3C}" type="slidenum">
              <a:rPr lang="en-US" smtClean="0"/>
              <a:pPr/>
              <a:t>‹#›</a:t>
            </a:fld>
            <a:endParaRPr lang="en-US" dirty="0"/>
          </a:p>
        </p:txBody>
      </p:sp>
      <p:grpSp>
        <p:nvGrpSpPr>
          <p:cNvPr id="8" name="Group 7">
            <a:extLst>
              <a:ext uri="{FF2B5EF4-FFF2-40B4-BE49-F238E27FC236}">
                <a16:creationId xmlns:a16="http://schemas.microsoft.com/office/drawing/2014/main" id="{BF1754C4-8670-1337-14D5-FED7A4B2C810}"/>
              </a:ext>
            </a:extLst>
          </p:cNvPr>
          <p:cNvGrpSpPr/>
          <p:nvPr userDrawn="1"/>
        </p:nvGrpSpPr>
        <p:grpSpPr>
          <a:xfrm>
            <a:off x="77539" y="69094"/>
            <a:ext cx="12114456" cy="102551"/>
            <a:chOff x="77539" y="69094"/>
            <a:chExt cx="12114456" cy="102551"/>
          </a:xfrm>
        </p:grpSpPr>
        <p:grpSp>
          <p:nvGrpSpPr>
            <p:cNvPr id="33" name="Group 32">
              <a:extLst>
                <a:ext uri="{FF2B5EF4-FFF2-40B4-BE49-F238E27FC236}">
                  <a16:creationId xmlns:a16="http://schemas.microsoft.com/office/drawing/2014/main" id="{EF471A9F-4002-4564-BE85-6FB99A7E6693}"/>
                </a:ext>
              </a:extLst>
            </p:cNvPr>
            <p:cNvGrpSpPr/>
            <p:nvPr userDrawn="1"/>
          </p:nvGrpSpPr>
          <p:grpSpPr>
            <a:xfrm>
              <a:off x="396231" y="104369"/>
              <a:ext cx="11795764" cy="32003"/>
              <a:chOff x="-1028761" y="6700245"/>
              <a:chExt cx="511369" cy="133804"/>
            </a:xfrm>
            <a:solidFill>
              <a:schemeClr val="accent2"/>
            </a:solidFill>
          </p:grpSpPr>
          <p:sp>
            <p:nvSpPr>
              <p:cNvPr id="35" name="Rectangle 34">
                <a:extLst>
                  <a:ext uri="{FF2B5EF4-FFF2-40B4-BE49-F238E27FC236}">
                    <a16:creationId xmlns:a16="http://schemas.microsoft.com/office/drawing/2014/main" id="{8B846CBD-BDC9-41EB-AE81-2EB9675E7603}"/>
                  </a:ext>
                </a:extLst>
              </p:cNvPr>
              <p:cNvSpPr/>
              <p:nvPr/>
            </p:nvSpPr>
            <p:spPr>
              <a:xfrm>
                <a:off x="-1028761" y="6700245"/>
                <a:ext cx="511369" cy="45719"/>
              </a:xfrm>
              <a:prstGeom prst="rect">
                <a:avLst/>
              </a:prstGeom>
              <a:solidFill>
                <a:schemeClr val="accent1">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imes New Roman"/>
                  <a:ea typeface="+mn-ea"/>
                  <a:cs typeface="+mn-cs"/>
                </a:endParaRPr>
              </a:p>
            </p:txBody>
          </p:sp>
          <p:sp>
            <p:nvSpPr>
              <p:cNvPr id="36" name="Rectangle 35">
                <a:extLst>
                  <a:ext uri="{FF2B5EF4-FFF2-40B4-BE49-F238E27FC236}">
                    <a16:creationId xmlns:a16="http://schemas.microsoft.com/office/drawing/2014/main" id="{6DFD260B-93F7-441C-8DAB-D52C1C3F6F0E}"/>
                  </a:ext>
                </a:extLst>
              </p:cNvPr>
              <p:cNvSpPr/>
              <p:nvPr/>
            </p:nvSpPr>
            <p:spPr>
              <a:xfrm>
                <a:off x="-1028761" y="6788330"/>
                <a:ext cx="511369" cy="45719"/>
              </a:xfrm>
              <a:prstGeom prst="rect">
                <a:avLst/>
              </a:prstGeom>
              <a:solidFill>
                <a:schemeClr val="accent1">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imes New Roman"/>
                  <a:ea typeface="+mn-ea"/>
                  <a:cs typeface="+mn-cs"/>
                </a:endParaRPr>
              </a:p>
            </p:txBody>
          </p:sp>
        </p:grpSp>
        <p:sp>
          <p:nvSpPr>
            <p:cNvPr id="34" name="Freeform: Shape 33">
              <a:extLst>
                <a:ext uri="{FF2B5EF4-FFF2-40B4-BE49-F238E27FC236}">
                  <a16:creationId xmlns:a16="http://schemas.microsoft.com/office/drawing/2014/main" id="{5EF522DF-0A0C-473F-8C29-1E5F4783F3FD}"/>
                </a:ext>
              </a:extLst>
            </p:cNvPr>
            <p:cNvSpPr/>
            <p:nvPr userDrawn="1"/>
          </p:nvSpPr>
          <p:spPr>
            <a:xfrm rot="16200000" flipH="1">
              <a:off x="246515" y="-99882"/>
              <a:ext cx="102551" cy="440504"/>
            </a:xfrm>
            <a:custGeom>
              <a:avLst/>
              <a:gdLst>
                <a:gd name="connsiteX0" fmla="*/ 549394 w 1257300"/>
                <a:gd name="connsiteY0" fmla="*/ 8750 h 5400675"/>
                <a:gd name="connsiteX1" fmla="*/ 21709 w 1257300"/>
                <a:gd name="connsiteY1" fmla="*/ 653593 h 5400675"/>
                <a:gd name="connsiteX2" fmla="*/ 754 w 1257300"/>
                <a:gd name="connsiteY2" fmla="*/ 869810 h 5400675"/>
                <a:gd name="connsiteX3" fmla="*/ 70286 w 1257300"/>
                <a:gd name="connsiteY3" fmla="*/ 1236523 h 5400675"/>
                <a:gd name="connsiteX4" fmla="*/ 342701 w 1257300"/>
                <a:gd name="connsiteY4" fmla="*/ 1579423 h 5400675"/>
                <a:gd name="connsiteX5" fmla="*/ 520819 w 1257300"/>
                <a:gd name="connsiteY5" fmla="*/ 1768018 h 5400675"/>
                <a:gd name="connsiteX6" fmla="*/ 545584 w 1257300"/>
                <a:gd name="connsiteY6" fmla="*/ 2112823 h 5400675"/>
                <a:gd name="connsiteX7" fmla="*/ 476051 w 1257300"/>
                <a:gd name="connsiteY7" fmla="*/ 3660635 h 5400675"/>
                <a:gd name="connsiteX8" fmla="*/ 407471 w 1257300"/>
                <a:gd name="connsiteY8" fmla="*/ 4751248 h 5400675"/>
                <a:gd name="connsiteX9" fmla="*/ 427474 w 1257300"/>
                <a:gd name="connsiteY9" fmla="*/ 5065573 h 5400675"/>
                <a:gd name="connsiteX10" fmla="*/ 682744 w 1257300"/>
                <a:gd name="connsiteY10" fmla="*/ 5390375 h 5400675"/>
                <a:gd name="connsiteX11" fmla="*/ 853241 w 1257300"/>
                <a:gd name="connsiteY11" fmla="*/ 4853165 h 5400675"/>
                <a:gd name="connsiteX12" fmla="*/ 795139 w 1257300"/>
                <a:gd name="connsiteY12" fmla="*/ 3746360 h 5400675"/>
                <a:gd name="connsiteX13" fmla="*/ 737989 w 1257300"/>
                <a:gd name="connsiteY13" fmla="*/ 3131998 h 5400675"/>
                <a:gd name="connsiteX14" fmla="*/ 711319 w 1257300"/>
                <a:gd name="connsiteY14" fmla="*/ 1988998 h 5400675"/>
                <a:gd name="connsiteX15" fmla="*/ 746561 w 1257300"/>
                <a:gd name="connsiteY15" fmla="*/ 1764208 h 5400675"/>
                <a:gd name="connsiteX16" fmla="*/ 919916 w 1257300"/>
                <a:gd name="connsiteY16" fmla="*/ 1579423 h 5400675"/>
                <a:gd name="connsiteX17" fmla="*/ 1140896 w 1257300"/>
                <a:gd name="connsiteY17" fmla="*/ 1340345 h 5400675"/>
                <a:gd name="connsiteX18" fmla="*/ 1114226 w 1257300"/>
                <a:gd name="connsiteY18" fmla="*/ 342125 h 5400675"/>
                <a:gd name="connsiteX19" fmla="*/ 837049 w 1257300"/>
                <a:gd name="connsiteY19" fmla="*/ 57328 h 5400675"/>
                <a:gd name="connsiteX20" fmla="*/ 549394 w 1257300"/>
                <a:gd name="connsiteY20" fmla="*/ 8750 h 540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57300" h="5400675">
                  <a:moveTo>
                    <a:pt x="549394" y="8750"/>
                  </a:moveTo>
                  <a:cubicBezTo>
                    <a:pt x="325556" y="52565"/>
                    <a:pt x="102671" y="324028"/>
                    <a:pt x="21709" y="653593"/>
                  </a:cubicBezTo>
                  <a:cubicBezTo>
                    <a:pt x="5516" y="717410"/>
                    <a:pt x="754" y="766940"/>
                    <a:pt x="754" y="869810"/>
                  </a:cubicBezTo>
                  <a:cubicBezTo>
                    <a:pt x="-199" y="1025068"/>
                    <a:pt x="15994" y="1109840"/>
                    <a:pt x="70286" y="1236523"/>
                  </a:cubicBezTo>
                  <a:cubicBezTo>
                    <a:pt x="135056" y="1386065"/>
                    <a:pt x="215066" y="1487030"/>
                    <a:pt x="342701" y="1579423"/>
                  </a:cubicBezTo>
                  <a:cubicBezTo>
                    <a:pt x="433189" y="1645145"/>
                    <a:pt x="488434" y="1703248"/>
                    <a:pt x="520819" y="1768018"/>
                  </a:cubicBezTo>
                  <a:cubicBezTo>
                    <a:pt x="541774" y="1811833"/>
                    <a:pt x="542726" y="1820405"/>
                    <a:pt x="545584" y="2112823"/>
                  </a:cubicBezTo>
                  <a:cubicBezTo>
                    <a:pt x="551299" y="2657653"/>
                    <a:pt x="523676" y="3281540"/>
                    <a:pt x="476051" y="3660635"/>
                  </a:cubicBezTo>
                  <a:cubicBezTo>
                    <a:pt x="420806" y="4103548"/>
                    <a:pt x="399851" y="4437875"/>
                    <a:pt x="407471" y="4751248"/>
                  </a:cubicBezTo>
                  <a:cubicBezTo>
                    <a:pt x="410329" y="4876978"/>
                    <a:pt x="418901" y="5015090"/>
                    <a:pt x="427474" y="5065573"/>
                  </a:cubicBezTo>
                  <a:cubicBezTo>
                    <a:pt x="469384" y="5332273"/>
                    <a:pt x="561776" y="5449430"/>
                    <a:pt x="682744" y="5390375"/>
                  </a:cubicBezTo>
                  <a:cubicBezTo>
                    <a:pt x="781804" y="5342750"/>
                    <a:pt x="833239" y="5178920"/>
                    <a:pt x="853241" y="4853165"/>
                  </a:cubicBezTo>
                  <a:cubicBezTo>
                    <a:pt x="870386" y="4586465"/>
                    <a:pt x="848479" y="4171175"/>
                    <a:pt x="795139" y="3746360"/>
                  </a:cubicBezTo>
                  <a:cubicBezTo>
                    <a:pt x="771326" y="3553003"/>
                    <a:pt x="750371" y="3332975"/>
                    <a:pt x="737989" y="3131998"/>
                  </a:cubicBezTo>
                  <a:cubicBezTo>
                    <a:pt x="723701" y="2891015"/>
                    <a:pt x="706556" y="2175688"/>
                    <a:pt x="711319" y="1988998"/>
                  </a:cubicBezTo>
                  <a:cubicBezTo>
                    <a:pt x="716081" y="1822310"/>
                    <a:pt x="716081" y="1821358"/>
                    <a:pt x="746561" y="1764208"/>
                  </a:cubicBezTo>
                  <a:cubicBezTo>
                    <a:pt x="781804" y="1696580"/>
                    <a:pt x="844669" y="1629905"/>
                    <a:pt x="919916" y="1579423"/>
                  </a:cubicBezTo>
                  <a:cubicBezTo>
                    <a:pt x="989449" y="1531798"/>
                    <a:pt x="1095176" y="1416545"/>
                    <a:pt x="1140896" y="1340345"/>
                  </a:cubicBezTo>
                  <a:cubicBezTo>
                    <a:pt x="1313299" y="1046975"/>
                    <a:pt x="1302821" y="662165"/>
                    <a:pt x="1114226" y="342125"/>
                  </a:cubicBezTo>
                  <a:cubicBezTo>
                    <a:pt x="1052314" y="237350"/>
                    <a:pt x="918011" y="99238"/>
                    <a:pt x="837049" y="57328"/>
                  </a:cubicBezTo>
                  <a:cubicBezTo>
                    <a:pt x="735131" y="3988"/>
                    <a:pt x="646549" y="-10300"/>
                    <a:pt x="549394" y="8750"/>
                  </a:cubicBezTo>
                  <a:close/>
                </a:path>
              </a:pathLst>
            </a:custGeom>
            <a:solidFill>
              <a:schemeClr val="accent1">
                <a:lumMod val="60000"/>
                <a:lumOff val="40000"/>
              </a:schemeClr>
            </a:solidFill>
            <a:ln w="953" cap="flat">
              <a:noFill/>
              <a:prstDash val="solid"/>
              <a:miter/>
            </a:ln>
          </p:spPr>
          <p:txBody>
            <a:bodyPr rtlCol="0" anchor="ctr"/>
            <a:lstStyle/>
            <a:p>
              <a:endParaRPr lang="en-IN"/>
            </a:p>
          </p:txBody>
        </p:sp>
      </p:grpSp>
    </p:spTree>
    <p:extLst>
      <p:ext uri="{BB962C8B-B14F-4D97-AF65-F5344CB8AC3E}">
        <p14:creationId xmlns:p14="http://schemas.microsoft.com/office/powerpoint/2010/main" val="381587641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705" r:id="rId8"/>
    <p:sldLayoutId id="2147483687"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00" r:id="rId32"/>
    <p:sldLayoutId id="2147483728" r:id="rId33"/>
    <p:sldLayoutId id="2147483729" r:id="rId34"/>
    <p:sldLayoutId id="2147483702" r:id="rId35"/>
    <p:sldLayoutId id="2147483730" r:id="rId36"/>
    <p:sldLayoutId id="2147483731" r:id="rId37"/>
    <p:sldLayoutId id="2147483732" r:id="rId38"/>
    <p:sldLayoutId id="2147483704" r:id="rId39"/>
    <p:sldLayoutId id="2147483669" r:id="rId40"/>
    <p:sldLayoutId id="2147483670" r:id="rId41"/>
    <p:sldLayoutId id="2147483671" r:id="rId42"/>
    <p:sldLayoutId id="2147483672" r:id="rId43"/>
    <p:sldLayoutId id="2147483673" r:id="rId44"/>
  </p:sldLayoutIdLst>
  <p:hf hdr="0" ftr="0" dt="0"/>
  <p:txStyles>
    <p:titleStyle>
      <a:lvl1pPr algn="l" defTabSz="914400" rtl="0" eaLnBrk="1" latinLnBrk="0" hangingPunct="1">
        <a:lnSpc>
          <a:spcPct val="100000"/>
        </a:lnSpc>
        <a:spcBef>
          <a:spcPct val="0"/>
        </a:spcBef>
        <a:buNone/>
        <a:defRPr sz="2800" kern="1200">
          <a:solidFill>
            <a:schemeClr val="tx2">
              <a:lumMod val="85000"/>
              <a:lumOff val="15000"/>
            </a:schemeClr>
          </a:solidFill>
          <a:latin typeface="Century Gothic" panose="020B050202020202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96">
          <p15:clr>
            <a:srgbClr val="F26B43"/>
          </p15:clr>
        </p15:guide>
        <p15:guide id="4" orient="horz" pos="4194">
          <p15:clr>
            <a:srgbClr val="F26B43"/>
          </p15:clr>
        </p15:guide>
        <p15:guide id="5" pos="7560">
          <p15:clr>
            <a:srgbClr val="F26B43"/>
          </p15:clr>
        </p15:guide>
        <p15:guide id="6" pos="117">
          <p15:clr>
            <a:srgbClr val="F26B43"/>
          </p15:clr>
        </p15:guide>
        <p15:guide id="7" orient="horz" pos="432">
          <p15:clr>
            <a:srgbClr val="F26B43"/>
          </p15:clr>
        </p15:guide>
        <p15:guide id="8" orient="horz" pos="6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1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90132-F374-F952-1640-533E3D70703D}"/>
              </a:ext>
            </a:extLst>
          </p:cNvPr>
          <p:cNvSpPr>
            <a:spLocks noGrp="1"/>
          </p:cNvSpPr>
          <p:nvPr>
            <p:ph type="ctrTitle"/>
          </p:nvPr>
        </p:nvSpPr>
        <p:spPr>
          <a:xfrm>
            <a:off x="2678279" y="1840052"/>
            <a:ext cx="9166022" cy="3177895"/>
          </a:xfrm>
        </p:spPr>
        <p:txBody>
          <a:bodyPr/>
          <a:lstStyle/>
          <a:p>
            <a:r>
              <a:rPr lang="en-IN" sz="6000" b="1" dirty="0">
                <a:solidFill>
                  <a:srgbClr val="FFFFFF"/>
                </a:solidFill>
                <a:ea typeface="+mj-ea"/>
                <a:cs typeface="+mj-cs"/>
              </a:rPr>
              <a:t>Optimizing Farm-to-table Supply Chain for </a:t>
            </a:r>
            <a:r>
              <a:rPr lang="en-IN" sz="6000" b="1" dirty="0">
                <a:solidFill>
                  <a:srgbClr val="80B476"/>
                </a:solidFill>
                <a:ea typeface="+mj-ea"/>
                <a:cs typeface="+mj-cs"/>
              </a:rPr>
              <a:t>Sustainable Fresh Food</a:t>
            </a:r>
            <a:endParaRPr lang="en-US" sz="6000" b="1" dirty="0">
              <a:solidFill>
                <a:srgbClr val="80B476"/>
              </a:solidFill>
              <a:ea typeface="+mj-ea"/>
              <a:cs typeface="+mj-cs"/>
            </a:endParaRPr>
          </a:p>
        </p:txBody>
      </p:sp>
      <p:sp>
        <p:nvSpPr>
          <p:cNvPr id="6" name="TextBox 5">
            <a:extLst>
              <a:ext uri="{FF2B5EF4-FFF2-40B4-BE49-F238E27FC236}">
                <a16:creationId xmlns:a16="http://schemas.microsoft.com/office/drawing/2014/main" id="{C7036765-043C-F2C4-7F8E-2717EFFF91BA}"/>
              </a:ext>
            </a:extLst>
          </p:cNvPr>
          <p:cNvSpPr txBox="1"/>
          <p:nvPr/>
        </p:nvSpPr>
        <p:spPr>
          <a:xfrm>
            <a:off x="8940800" y="5120640"/>
            <a:ext cx="3403600" cy="1292662"/>
          </a:xfrm>
          <a:prstGeom prst="rect">
            <a:avLst/>
          </a:prstGeom>
          <a:noFill/>
        </p:spPr>
        <p:txBody>
          <a:bodyPr wrap="square" rtlCol="0">
            <a:spAutoFit/>
          </a:bodyPr>
          <a:lstStyle/>
          <a:p>
            <a:pPr algn="l"/>
            <a:r>
              <a:rPr lang="en-US" sz="2000" b="0" i="0" dirty="0">
                <a:solidFill>
                  <a:schemeClr val="bg1"/>
                </a:solidFill>
                <a:effectLst/>
                <a:latin typeface="UICTFontTextStyleBody"/>
              </a:rPr>
              <a:t>Nilay Raut 002083164</a:t>
            </a:r>
            <a:endParaRPr lang="en-US" sz="2000" b="0" i="0" dirty="0">
              <a:solidFill>
                <a:schemeClr val="bg1"/>
              </a:solidFill>
              <a:effectLst/>
              <a:latin typeface="Lato Extended"/>
            </a:endParaRPr>
          </a:p>
          <a:p>
            <a:pPr algn="l"/>
            <a:r>
              <a:rPr lang="en-US" sz="2000" b="0" i="0" dirty="0" err="1">
                <a:solidFill>
                  <a:schemeClr val="bg1"/>
                </a:solidFill>
                <a:effectLst/>
                <a:latin typeface="UICTFontTextStyleBody"/>
              </a:rPr>
              <a:t>Zening</a:t>
            </a:r>
            <a:r>
              <a:rPr lang="en-US" sz="2000" b="0" i="0" dirty="0">
                <a:solidFill>
                  <a:schemeClr val="bg1"/>
                </a:solidFill>
                <a:effectLst/>
                <a:latin typeface="UICTFontTextStyleBody"/>
              </a:rPr>
              <a:t> Teng 001534867</a:t>
            </a:r>
            <a:endParaRPr lang="en-US" sz="2000" b="0" i="0" dirty="0">
              <a:solidFill>
                <a:schemeClr val="bg1"/>
              </a:solidFill>
              <a:effectLst/>
              <a:latin typeface="Lato Extended"/>
            </a:endParaRPr>
          </a:p>
          <a:p>
            <a:pPr algn="l"/>
            <a:r>
              <a:rPr lang="en-US" sz="2000" b="0" i="0" dirty="0" err="1">
                <a:solidFill>
                  <a:schemeClr val="bg1"/>
                </a:solidFill>
                <a:effectLst/>
                <a:latin typeface="UICTFontTextStyleBody"/>
              </a:rPr>
              <a:t>Jialun</a:t>
            </a:r>
            <a:r>
              <a:rPr lang="en-US" sz="2000" b="0" i="0" dirty="0">
                <a:solidFill>
                  <a:schemeClr val="bg1"/>
                </a:solidFill>
                <a:effectLst/>
                <a:latin typeface="UICTFontTextStyleBody"/>
              </a:rPr>
              <a:t> Tang 002308361</a:t>
            </a:r>
            <a:endParaRPr lang="en-US" sz="2000" b="0" i="0" dirty="0">
              <a:solidFill>
                <a:schemeClr val="bg1"/>
              </a:solidFill>
              <a:effectLst/>
              <a:latin typeface="Lato Extended"/>
            </a:endParaRPr>
          </a:p>
          <a:p>
            <a:endParaRPr lang="en-US" dirty="0">
              <a:solidFill>
                <a:schemeClr val="bg1"/>
              </a:solidFill>
            </a:endParaRPr>
          </a:p>
        </p:txBody>
      </p:sp>
      <p:sp>
        <p:nvSpPr>
          <p:cNvPr id="7" name="TextBox 6">
            <a:extLst>
              <a:ext uri="{FF2B5EF4-FFF2-40B4-BE49-F238E27FC236}">
                <a16:creationId xmlns:a16="http://schemas.microsoft.com/office/drawing/2014/main" id="{6460FD0C-F884-FAF5-47D1-8B735646C239}"/>
              </a:ext>
            </a:extLst>
          </p:cNvPr>
          <p:cNvSpPr txBox="1"/>
          <p:nvPr/>
        </p:nvSpPr>
        <p:spPr>
          <a:xfrm>
            <a:off x="7152810" y="5120640"/>
            <a:ext cx="1787990" cy="369332"/>
          </a:xfrm>
          <a:prstGeom prst="rect">
            <a:avLst/>
          </a:prstGeom>
          <a:noFill/>
        </p:spPr>
        <p:txBody>
          <a:bodyPr wrap="none" rtlCol="0">
            <a:spAutoFit/>
          </a:bodyPr>
          <a:lstStyle/>
          <a:p>
            <a:r>
              <a:rPr lang="en-US" altLang="zh-CN" dirty="0">
                <a:solidFill>
                  <a:schemeClr val="bg1"/>
                </a:solidFill>
              </a:rPr>
              <a:t>Group</a:t>
            </a:r>
            <a:r>
              <a:rPr lang="zh-CN" altLang="en-US" dirty="0"/>
              <a:t> </a:t>
            </a:r>
            <a:r>
              <a:rPr lang="en-US" altLang="zh-CN" dirty="0">
                <a:solidFill>
                  <a:schemeClr val="bg1"/>
                </a:solidFill>
              </a:rPr>
              <a:t>Members</a:t>
            </a:r>
            <a:r>
              <a:rPr lang="en-US" altLang="zh-CN" dirty="0"/>
              <a:t>:</a:t>
            </a:r>
            <a:endParaRPr lang="en-US" dirty="0"/>
          </a:p>
        </p:txBody>
      </p:sp>
    </p:spTree>
    <p:extLst>
      <p:ext uri="{BB962C8B-B14F-4D97-AF65-F5344CB8AC3E}">
        <p14:creationId xmlns:p14="http://schemas.microsoft.com/office/powerpoint/2010/main" val="2437045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26413-4FAC-D7D0-25D3-7BB6E90D937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34A354E-309B-C6C0-C2EA-3640AEEEAEC8}"/>
              </a:ext>
            </a:extLst>
          </p:cNvPr>
          <p:cNvSpPr/>
          <p:nvPr/>
        </p:nvSpPr>
        <p:spPr>
          <a:xfrm>
            <a:off x="5105209" y="3991428"/>
            <a:ext cx="7033531" cy="2866571"/>
          </a:xfrm>
          <a:prstGeom prst="rect">
            <a:avLst/>
          </a:prstGeom>
          <a:solidFill>
            <a:schemeClr val="accent3"/>
          </a:solidFill>
          <a:ln w="12700" cap="flat" cmpd="sng" algn="ctr">
            <a:noFill/>
            <a:prstDash val="solid"/>
            <a:miter lim="800000"/>
          </a:ln>
          <a:effectLst/>
        </p:spPr>
        <p:txBody>
          <a:bodyPr wrap="square" rtlCol="0" anchor="ctr">
            <a:noAutofit/>
          </a:bodyPr>
          <a:lstStyle/>
          <a:p>
            <a:r>
              <a:rPr lang="en-US" sz="2000" b="1" dirty="0">
                <a:solidFill>
                  <a:schemeClr val="bg1"/>
                </a:solidFill>
              </a:rPr>
              <a:t>Retailer</a:t>
            </a:r>
            <a:endParaRPr lang="en-US" sz="2000" dirty="0">
              <a:solidFill>
                <a:schemeClr val="bg1"/>
              </a:solidFill>
            </a:endParaRPr>
          </a:p>
          <a:p>
            <a:pPr>
              <a:buFont typeface="Arial" panose="020B0604020202020204" pitchFamily="34" charset="0"/>
              <a:buChar char="•"/>
            </a:pPr>
            <a:r>
              <a:rPr lang="en-US" sz="2000" dirty="0">
                <a:solidFill>
                  <a:schemeClr val="bg1"/>
                </a:solidFill>
              </a:rPr>
              <a:t>Inventory and sales management</a:t>
            </a:r>
          </a:p>
          <a:p>
            <a:pPr>
              <a:buFont typeface="Arial" panose="020B0604020202020204" pitchFamily="34" charset="0"/>
              <a:buChar char="•"/>
            </a:pPr>
            <a:r>
              <a:rPr lang="en-US" sz="2000" dirty="0">
                <a:solidFill>
                  <a:schemeClr val="bg1"/>
                </a:solidFill>
              </a:rPr>
              <a:t>Customer relationship strategies</a:t>
            </a:r>
          </a:p>
          <a:p>
            <a:pPr>
              <a:buFont typeface="Arial" panose="020B0604020202020204" pitchFamily="34" charset="0"/>
              <a:buChar char="•"/>
            </a:pPr>
            <a:r>
              <a:rPr lang="en-US" sz="2000" dirty="0">
                <a:solidFill>
                  <a:schemeClr val="bg1"/>
                </a:solidFill>
              </a:rPr>
              <a:t>Promotional activities and offers</a:t>
            </a:r>
          </a:p>
          <a:p>
            <a:pPr algn="l"/>
            <a:endParaRPr lang="en-US" sz="1400" dirty="0">
              <a:solidFill>
                <a:schemeClr val="bg1"/>
              </a:solidFill>
              <a:latin typeface="Gujarati MT" pitchFamily="2" charset="0"/>
              <a:ea typeface="Telegraf"/>
              <a:cs typeface="Gujarati MT" pitchFamily="2" charset="0"/>
              <a:sym typeface="Telegraf"/>
            </a:endParaRPr>
          </a:p>
        </p:txBody>
      </p:sp>
      <p:sp>
        <p:nvSpPr>
          <p:cNvPr id="3" name="Slide Number Placeholder 2">
            <a:extLst>
              <a:ext uri="{FF2B5EF4-FFF2-40B4-BE49-F238E27FC236}">
                <a16:creationId xmlns:a16="http://schemas.microsoft.com/office/drawing/2014/main" id="{837C6300-9507-1144-F205-15155F38F5B3}"/>
              </a:ext>
            </a:extLst>
          </p:cNvPr>
          <p:cNvSpPr>
            <a:spLocks noGrp="1"/>
          </p:cNvSpPr>
          <p:nvPr>
            <p:ph type="sldNum" sz="quarter" idx="12"/>
          </p:nvPr>
        </p:nvSpPr>
        <p:spPr/>
        <p:txBody>
          <a:bodyPr/>
          <a:lstStyle/>
          <a:p>
            <a:fld id="{C83511D6-7947-48BF-B87B-28E846A6EF3C}" type="slidenum">
              <a:rPr lang="en-US" smtClean="0"/>
              <a:t>10</a:t>
            </a:fld>
            <a:endParaRPr lang="en-US"/>
          </a:p>
        </p:txBody>
      </p:sp>
      <p:sp>
        <p:nvSpPr>
          <p:cNvPr id="2" name="Title 1">
            <a:extLst>
              <a:ext uri="{FF2B5EF4-FFF2-40B4-BE49-F238E27FC236}">
                <a16:creationId xmlns:a16="http://schemas.microsoft.com/office/drawing/2014/main" id="{A8E9D4A1-FA83-1E03-0AF9-FEAC6DBD6D9E}"/>
              </a:ext>
            </a:extLst>
          </p:cNvPr>
          <p:cNvSpPr>
            <a:spLocks noGrp="1"/>
          </p:cNvSpPr>
          <p:nvPr>
            <p:ph type="title"/>
          </p:nvPr>
        </p:nvSpPr>
        <p:spPr/>
        <p:txBody>
          <a:bodyPr/>
          <a:lstStyle/>
          <a:p>
            <a:pPr algn="ctr"/>
            <a:r>
              <a:rPr lang="en-US" sz="4400" b="1" dirty="0">
                <a:solidFill>
                  <a:schemeClr val="accent1"/>
                </a:solidFill>
              </a:rPr>
              <a:t>Table of contents</a:t>
            </a:r>
            <a:br>
              <a:rPr lang="en-US" dirty="0"/>
            </a:br>
            <a:r>
              <a:rPr lang="en-US" dirty="0"/>
              <a:t>Optimizing farm-to-table supply chain for sustainable fresh food</a:t>
            </a:r>
          </a:p>
        </p:txBody>
      </p:sp>
      <p:pic>
        <p:nvPicPr>
          <p:cNvPr id="17" name="Picture Placeholder 16" descr="A plate of food on a table&#10;&#10;Description automatically generated">
            <a:extLst>
              <a:ext uri="{FF2B5EF4-FFF2-40B4-BE49-F238E27FC236}">
                <a16:creationId xmlns:a16="http://schemas.microsoft.com/office/drawing/2014/main" id="{6DA16A0E-4B2D-A12C-C031-C61BAA3E52BC}"/>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a:stretch/>
        </p:blipFill>
        <p:spPr/>
      </p:pic>
      <p:grpSp>
        <p:nvGrpSpPr>
          <p:cNvPr id="10" name="Group 9">
            <a:extLst>
              <a:ext uri="{FF2B5EF4-FFF2-40B4-BE49-F238E27FC236}">
                <a16:creationId xmlns:a16="http://schemas.microsoft.com/office/drawing/2014/main" id="{68A9A62C-AA33-525C-4C99-0408114F3F9C}"/>
              </a:ext>
            </a:extLst>
          </p:cNvPr>
          <p:cNvGrpSpPr/>
          <p:nvPr/>
        </p:nvGrpSpPr>
        <p:grpSpPr>
          <a:xfrm>
            <a:off x="3489273" y="3686986"/>
            <a:ext cx="7342743" cy="1569660"/>
            <a:chOff x="3499433" y="3253869"/>
            <a:chExt cx="7342743" cy="1569660"/>
          </a:xfrm>
        </p:grpSpPr>
        <p:sp>
          <p:nvSpPr>
            <p:cNvPr id="39" name="TextBox 38">
              <a:extLst>
                <a:ext uri="{FF2B5EF4-FFF2-40B4-BE49-F238E27FC236}">
                  <a16:creationId xmlns:a16="http://schemas.microsoft.com/office/drawing/2014/main" id="{E99BD12C-E311-78C2-2050-220A2E226996}"/>
                </a:ext>
              </a:extLst>
            </p:cNvPr>
            <p:cNvSpPr txBox="1"/>
            <p:nvPr/>
          </p:nvSpPr>
          <p:spPr>
            <a:xfrm>
              <a:off x="3499433" y="3253869"/>
              <a:ext cx="1563248" cy="1569660"/>
            </a:xfrm>
            <a:prstGeom prst="rect">
              <a:avLst/>
            </a:prstGeom>
            <a:noFill/>
          </p:spPr>
          <p:txBody>
            <a:bodyPr wrap="none" rtlCol="0" anchor="ctr">
              <a:spAutoFit/>
            </a:bodyPr>
            <a:lstStyle/>
            <a:p>
              <a:pPr algn="ctr"/>
              <a:r>
                <a:rPr lang="en-US" sz="9600" b="1" dirty="0">
                  <a:ln w="22225">
                    <a:noFill/>
                  </a:ln>
                  <a:solidFill>
                    <a:schemeClr val="accent2"/>
                  </a:solidFill>
                  <a:latin typeface="Century Gothic" panose="020B0502020202020204" pitchFamily="34" charset="0"/>
                  <a:cs typeface="Arial" panose="020B0604020202020204" pitchFamily="34" charset="0"/>
                </a:rPr>
                <a:t>0</a:t>
              </a:r>
              <a:r>
                <a:rPr lang="en-US" altLang="zh-CN" sz="9600" b="1" dirty="0">
                  <a:ln w="22225">
                    <a:noFill/>
                  </a:ln>
                  <a:solidFill>
                    <a:schemeClr val="accent2"/>
                  </a:solidFill>
                  <a:latin typeface="Century Gothic" panose="020B0502020202020204" pitchFamily="34" charset="0"/>
                  <a:cs typeface="Arial" panose="020B0604020202020204" pitchFamily="34" charset="0"/>
                </a:rPr>
                <a:t>4</a:t>
              </a:r>
              <a:endParaRPr lang="en-IN" sz="9600" b="1" dirty="0">
                <a:ln w="22225">
                  <a:noFill/>
                </a:ln>
                <a:solidFill>
                  <a:schemeClr val="accent2"/>
                </a:solidFill>
                <a:latin typeface="Century Gothic" panose="020B0502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C7592BD6-8536-603D-E7B7-FECDA2110CF1}"/>
                </a:ext>
              </a:extLst>
            </p:cNvPr>
            <p:cNvCxnSpPr>
              <a:cxnSpLocks/>
            </p:cNvCxnSpPr>
            <p:nvPr/>
          </p:nvCxnSpPr>
          <p:spPr>
            <a:xfrm flipH="1">
              <a:off x="4579098" y="4499679"/>
              <a:ext cx="6263078" cy="0"/>
            </a:xfrm>
            <a:prstGeom prst="line">
              <a:avLst/>
            </a:prstGeom>
            <a:ln>
              <a:solidFill>
                <a:schemeClr val="accent2"/>
              </a:solidFill>
              <a:headEnd type="oval" w="sm" len="sm"/>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1B508C6-069B-615B-D31F-7954B5B71995}"/>
              </a:ext>
            </a:extLst>
          </p:cNvPr>
          <p:cNvGrpSpPr/>
          <p:nvPr/>
        </p:nvGrpSpPr>
        <p:grpSpPr>
          <a:xfrm>
            <a:off x="11754102" y="6396366"/>
            <a:ext cx="390460" cy="403176"/>
            <a:chOff x="4225328" y="1941649"/>
            <a:chExt cx="3694952" cy="3815272"/>
          </a:xfrm>
        </p:grpSpPr>
        <p:sp>
          <p:nvSpPr>
            <p:cNvPr id="21" name="Freeform: Shape 20">
              <a:extLst>
                <a:ext uri="{FF2B5EF4-FFF2-40B4-BE49-F238E27FC236}">
                  <a16:creationId xmlns:a16="http://schemas.microsoft.com/office/drawing/2014/main" id="{14FCDE01-939A-3EB4-95BF-FADE2A400CD7}"/>
                </a:ext>
              </a:extLst>
            </p:cNvPr>
            <p:cNvSpPr/>
            <p:nvPr/>
          </p:nvSpPr>
          <p:spPr>
            <a:xfrm>
              <a:off x="6034111" y="1941649"/>
              <a:ext cx="158364" cy="928334"/>
            </a:xfrm>
            <a:custGeom>
              <a:avLst/>
              <a:gdLst>
                <a:gd name="connsiteX0" fmla="*/ 67350 w 158364"/>
                <a:gd name="connsiteY0" fmla="*/ 0 h 928334"/>
                <a:gd name="connsiteX1" fmla="*/ 91014 w 158364"/>
                <a:gd name="connsiteY1" fmla="*/ 0 h 928334"/>
                <a:gd name="connsiteX2" fmla="*/ 158364 w 158364"/>
                <a:gd name="connsiteY2" fmla="*/ 67350 h 928334"/>
                <a:gd name="connsiteX3" fmla="*/ 158364 w 158364"/>
                <a:gd name="connsiteY3" fmla="*/ 862805 h 928334"/>
                <a:gd name="connsiteX4" fmla="*/ 91014 w 158364"/>
                <a:gd name="connsiteY4" fmla="*/ 928334 h 928334"/>
                <a:gd name="connsiteX5" fmla="*/ 67350 w 158364"/>
                <a:gd name="connsiteY5" fmla="*/ 928334 h 928334"/>
                <a:gd name="connsiteX6" fmla="*/ 0 w 158364"/>
                <a:gd name="connsiteY6" fmla="*/ 860984 h 928334"/>
                <a:gd name="connsiteX7" fmla="*/ 0 w 158364"/>
                <a:gd name="connsiteY7" fmla="*/ 67350 h 928334"/>
                <a:gd name="connsiteX8" fmla="*/ 67350 w 158364"/>
                <a:gd name="connsiteY8" fmla="*/ 0 h 9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64" h="928334">
                  <a:moveTo>
                    <a:pt x="67350" y="0"/>
                  </a:moveTo>
                  <a:lnTo>
                    <a:pt x="91014" y="0"/>
                  </a:lnTo>
                  <a:cubicBezTo>
                    <a:pt x="127419" y="0"/>
                    <a:pt x="158364" y="29124"/>
                    <a:pt x="158364" y="67350"/>
                  </a:cubicBezTo>
                  <a:lnTo>
                    <a:pt x="158364" y="862805"/>
                  </a:lnTo>
                  <a:cubicBezTo>
                    <a:pt x="158364" y="899210"/>
                    <a:pt x="127419" y="928334"/>
                    <a:pt x="91014" y="928334"/>
                  </a:cubicBezTo>
                  <a:lnTo>
                    <a:pt x="67350" y="928334"/>
                  </a:lnTo>
                  <a:cubicBezTo>
                    <a:pt x="30944" y="928334"/>
                    <a:pt x="0" y="899210"/>
                    <a:pt x="0" y="860984"/>
                  </a:cubicBezTo>
                  <a:lnTo>
                    <a:pt x="0" y="67350"/>
                  </a:lnTo>
                  <a:cubicBezTo>
                    <a:pt x="0" y="30944"/>
                    <a:pt x="29124" y="0"/>
                    <a:pt x="67350" y="0"/>
                  </a:cubicBezTo>
                  <a:close/>
                </a:path>
              </a:pathLst>
            </a:custGeom>
            <a:solidFill>
              <a:schemeClr val="accent2">
                <a:lumMod val="60000"/>
                <a:lumOff val="40000"/>
              </a:schemeClr>
            </a:solidFill>
            <a:ln w="1818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10C89BC-0846-AB8D-4844-F982EEDB17F3}"/>
                </a:ext>
              </a:extLst>
            </p:cNvPr>
            <p:cNvSpPr/>
            <p:nvPr/>
          </p:nvSpPr>
          <p:spPr>
            <a:xfrm>
              <a:off x="4708830" y="2019922"/>
              <a:ext cx="1031950" cy="1092159"/>
            </a:xfrm>
            <a:custGeom>
              <a:avLst/>
              <a:gdLst>
                <a:gd name="connsiteX0" fmla="*/ 841092 w 1031950"/>
                <a:gd name="connsiteY0" fmla="*/ 0 h 1092159"/>
                <a:gd name="connsiteX1" fmla="*/ 926644 w 1031950"/>
                <a:gd name="connsiteY1" fmla="*/ 114676 h 1092159"/>
                <a:gd name="connsiteX2" fmla="*/ 999455 w 1031950"/>
                <a:gd name="connsiteY2" fmla="*/ 662577 h 1092159"/>
                <a:gd name="connsiteX3" fmla="*/ 941206 w 1031950"/>
                <a:gd name="connsiteY3" fmla="*/ 709903 h 1092159"/>
                <a:gd name="connsiteX4" fmla="*/ 842912 w 1031950"/>
                <a:gd name="connsiteY4" fmla="*/ 851884 h 1092159"/>
                <a:gd name="connsiteX5" fmla="*/ 688190 w 1031950"/>
                <a:gd name="connsiteY5" fmla="*/ 811838 h 1092159"/>
                <a:gd name="connsiteX6" fmla="*/ 686370 w 1031950"/>
                <a:gd name="connsiteY6" fmla="*/ 811838 h 1092159"/>
                <a:gd name="connsiteX7" fmla="*/ 684549 w 1031950"/>
                <a:gd name="connsiteY7" fmla="*/ 811838 h 1092159"/>
                <a:gd name="connsiteX8" fmla="*/ 398768 w 1031950"/>
                <a:gd name="connsiteY8" fmla="*/ 1092159 h 1092159"/>
                <a:gd name="connsiteX9" fmla="*/ 291373 w 1031950"/>
                <a:gd name="connsiteY9" fmla="*/ 1064855 h 1092159"/>
                <a:gd name="connsiteX10" fmla="*/ 242224 w 1031950"/>
                <a:gd name="connsiteY10" fmla="*/ 1070315 h 1092159"/>
                <a:gd name="connsiteX11" fmla="*/ 129 w 1031950"/>
                <a:gd name="connsiteY11" fmla="*/ 511495 h 1092159"/>
                <a:gd name="connsiteX12" fmla="*/ 122087 w 1031950"/>
                <a:gd name="connsiteY12" fmla="*/ 427763 h 1092159"/>
                <a:gd name="connsiteX13" fmla="*/ 542569 w 1031950"/>
                <a:gd name="connsiteY13" fmla="*/ 638913 h 1092159"/>
                <a:gd name="connsiteX14" fmla="*/ 537108 w 1031950"/>
                <a:gd name="connsiteY14" fmla="*/ 535158 h 1092159"/>
                <a:gd name="connsiteX15" fmla="*/ 841092 w 1031950"/>
                <a:gd name="connsiteY15" fmla="*/ 0 h 109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1950" h="1092159">
                  <a:moveTo>
                    <a:pt x="841092" y="0"/>
                  </a:moveTo>
                  <a:cubicBezTo>
                    <a:pt x="877497" y="30944"/>
                    <a:pt x="902981" y="72810"/>
                    <a:pt x="926644" y="114676"/>
                  </a:cubicBezTo>
                  <a:cubicBezTo>
                    <a:pt x="1023118" y="287601"/>
                    <a:pt x="1066805" y="471449"/>
                    <a:pt x="999455" y="662577"/>
                  </a:cubicBezTo>
                  <a:cubicBezTo>
                    <a:pt x="966690" y="684420"/>
                    <a:pt x="946667" y="704443"/>
                    <a:pt x="941206" y="709903"/>
                  </a:cubicBezTo>
                  <a:cubicBezTo>
                    <a:pt x="899340" y="748129"/>
                    <a:pt x="868396" y="799096"/>
                    <a:pt x="842912" y="851884"/>
                  </a:cubicBezTo>
                  <a:cubicBezTo>
                    <a:pt x="788304" y="820939"/>
                    <a:pt x="730056" y="813658"/>
                    <a:pt x="688190" y="811838"/>
                  </a:cubicBezTo>
                  <a:lnTo>
                    <a:pt x="686370" y="811838"/>
                  </a:lnTo>
                  <a:lnTo>
                    <a:pt x="684549" y="811838"/>
                  </a:lnTo>
                  <a:cubicBezTo>
                    <a:pt x="682729" y="811838"/>
                    <a:pt x="429713" y="824580"/>
                    <a:pt x="398768" y="1092159"/>
                  </a:cubicBezTo>
                  <a:cubicBezTo>
                    <a:pt x="366003" y="1075776"/>
                    <a:pt x="333239" y="1063034"/>
                    <a:pt x="291373" y="1064855"/>
                  </a:cubicBezTo>
                  <a:cubicBezTo>
                    <a:pt x="276810" y="1064855"/>
                    <a:pt x="260428" y="1066675"/>
                    <a:pt x="242224" y="1070315"/>
                  </a:cubicBezTo>
                  <a:cubicBezTo>
                    <a:pt x="71120" y="928335"/>
                    <a:pt x="1950" y="739028"/>
                    <a:pt x="129" y="511495"/>
                  </a:cubicBezTo>
                  <a:cubicBezTo>
                    <a:pt x="-1691" y="415021"/>
                    <a:pt x="14692" y="418661"/>
                    <a:pt x="122087" y="427763"/>
                  </a:cubicBezTo>
                  <a:cubicBezTo>
                    <a:pt x="285912" y="442325"/>
                    <a:pt x="436994" y="511495"/>
                    <a:pt x="542569" y="638913"/>
                  </a:cubicBezTo>
                  <a:cubicBezTo>
                    <a:pt x="531647" y="604328"/>
                    <a:pt x="533467" y="571563"/>
                    <a:pt x="537108" y="535158"/>
                  </a:cubicBezTo>
                  <a:cubicBezTo>
                    <a:pt x="553490" y="353131"/>
                    <a:pt x="666347" y="81912"/>
                    <a:pt x="841092" y="0"/>
                  </a:cubicBezTo>
                  <a:close/>
                </a:path>
              </a:pathLst>
            </a:custGeom>
            <a:solidFill>
              <a:schemeClr val="accent1"/>
            </a:solidFill>
            <a:ln w="1818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D67327A-F9F7-F952-E273-B1E4C5CED56C}"/>
                </a:ext>
              </a:extLst>
            </p:cNvPr>
            <p:cNvSpPr/>
            <p:nvPr/>
          </p:nvSpPr>
          <p:spPr>
            <a:xfrm>
              <a:off x="4470505" y="2640760"/>
              <a:ext cx="3190922" cy="1064725"/>
            </a:xfrm>
            <a:custGeom>
              <a:avLst/>
              <a:gdLst>
                <a:gd name="connsiteX0" fmla="*/ 1455790 w 3190922"/>
                <a:gd name="connsiteY0" fmla="*/ 1471 h 1064725"/>
                <a:gd name="connsiteX1" fmla="*/ 1527200 w 3190922"/>
                <a:gd name="connsiteY1" fmla="*/ 1692 h 1064725"/>
                <a:gd name="connsiteX2" fmla="*/ 1527200 w 3190922"/>
                <a:gd name="connsiteY2" fmla="*/ 165515 h 1064725"/>
                <a:gd name="connsiteX3" fmla="*/ 1630956 w 3190922"/>
                <a:gd name="connsiteY3" fmla="*/ 269270 h 1064725"/>
                <a:gd name="connsiteX4" fmla="*/ 1654620 w 3190922"/>
                <a:gd name="connsiteY4" fmla="*/ 269270 h 1064725"/>
                <a:gd name="connsiteX5" fmla="*/ 1758374 w 3190922"/>
                <a:gd name="connsiteY5" fmla="*/ 165515 h 1064725"/>
                <a:gd name="connsiteX6" fmla="*/ 1758374 w 3190922"/>
                <a:gd name="connsiteY6" fmla="*/ 19894 h 1064725"/>
                <a:gd name="connsiteX7" fmla="*/ 2149731 w 3190922"/>
                <a:gd name="connsiteY7" fmla="*/ 351182 h 1064725"/>
                <a:gd name="connsiteX8" fmla="*/ 2457356 w 3190922"/>
                <a:gd name="connsiteY8" fmla="*/ 192819 h 1064725"/>
                <a:gd name="connsiteX9" fmla="*/ 2863274 w 3190922"/>
                <a:gd name="connsiteY9" fmla="*/ 655166 h 1064725"/>
                <a:gd name="connsiteX10" fmla="*/ 2865095 w 3190922"/>
                <a:gd name="connsiteY10" fmla="*/ 664267 h 1064725"/>
                <a:gd name="connsiteX11" fmla="*/ 3190922 w 3190922"/>
                <a:gd name="connsiteY11" fmla="*/ 1064725 h 1064725"/>
                <a:gd name="connsiteX12" fmla="*/ 1820 w 3190922"/>
                <a:gd name="connsiteY12" fmla="*/ 1064725 h 1064725"/>
                <a:gd name="connsiteX13" fmla="*/ 0 w 3190922"/>
                <a:gd name="connsiteY13" fmla="*/ 1064725 h 1064725"/>
                <a:gd name="connsiteX14" fmla="*/ 222072 w 3190922"/>
                <a:gd name="connsiteY14" fmla="*/ 735257 h 1064725"/>
                <a:gd name="connsiteX15" fmla="*/ 253016 w 3190922"/>
                <a:gd name="connsiteY15" fmla="*/ 713414 h 1064725"/>
                <a:gd name="connsiteX16" fmla="*/ 444144 w 3190922"/>
                <a:gd name="connsiteY16" fmla="*/ 496803 h 1064725"/>
                <a:gd name="connsiteX17" fmla="*/ 668036 w 3190922"/>
                <a:gd name="connsiteY17" fmla="*/ 536849 h 1064725"/>
                <a:gd name="connsiteX18" fmla="*/ 922874 w 3190922"/>
                <a:gd name="connsiteY18" fmla="*/ 231045 h 1064725"/>
                <a:gd name="connsiteX19" fmla="*/ 1093979 w 3190922"/>
                <a:gd name="connsiteY19" fmla="*/ 289293 h 1064725"/>
                <a:gd name="connsiteX20" fmla="*/ 1203194 w 3190922"/>
                <a:gd name="connsiteY20" fmla="*/ 118188 h 1064725"/>
                <a:gd name="connsiteX21" fmla="*/ 1455790 w 3190922"/>
                <a:gd name="connsiteY21" fmla="*/ 1471 h 10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90922" h="1064725">
                  <a:moveTo>
                    <a:pt x="1455790" y="1471"/>
                  </a:moveTo>
                  <a:cubicBezTo>
                    <a:pt x="1478337" y="-470"/>
                    <a:pt x="1502171" y="-583"/>
                    <a:pt x="1527200" y="1692"/>
                  </a:cubicBezTo>
                  <a:lnTo>
                    <a:pt x="1527200" y="165515"/>
                  </a:lnTo>
                  <a:cubicBezTo>
                    <a:pt x="1527200" y="223764"/>
                    <a:pt x="1574528" y="269270"/>
                    <a:pt x="1630956" y="269270"/>
                  </a:cubicBezTo>
                  <a:lnTo>
                    <a:pt x="1654620" y="269270"/>
                  </a:lnTo>
                  <a:cubicBezTo>
                    <a:pt x="1712868" y="269270"/>
                    <a:pt x="1758374" y="221943"/>
                    <a:pt x="1758374" y="165515"/>
                  </a:cubicBezTo>
                  <a:lnTo>
                    <a:pt x="1758374" y="19894"/>
                  </a:lnTo>
                  <a:cubicBezTo>
                    <a:pt x="1934940" y="47198"/>
                    <a:pt x="2096944" y="176437"/>
                    <a:pt x="2149731" y="351182"/>
                  </a:cubicBezTo>
                  <a:cubicBezTo>
                    <a:pt x="2193418" y="238326"/>
                    <a:pt x="2342679" y="180077"/>
                    <a:pt x="2457356" y="192819"/>
                  </a:cubicBezTo>
                  <a:cubicBezTo>
                    <a:pt x="2692170" y="218303"/>
                    <a:pt x="2888758" y="409430"/>
                    <a:pt x="2863274" y="655166"/>
                  </a:cubicBezTo>
                  <a:lnTo>
                    <a:pt x="2865095" y="664267"/>
                  </a:lnTo>
                  <a:cubicBezTo>
                    <a:pt x="3047121" y="709774"/>
                    <a:pt x="3170899" y="880878"/>
                    <a:pt x="3190922" y="1064725"/>
                  </a:cubicBezTo>
                  <a:lnTo>
                    <a:pt x="1820" y="1064725"/>
                  </a:lnTo>
                  <a:cubicBezTo>
                    <a:pt x="1820" y="1064725"/>
                    <a:pt x="0" y="1064725"/>
                    <a:pt x="0" y="1064725"/>
                  </a:cubicBezTo>
                  <a:cubicBezTo>
                    <a:pt x="20023" y="939127"/>
                    <a:pt x="101935" y="791686"/>
                    <a:pt x="222072" y="735257"/>
                  </a:cubicBezTo>
                  <a:cubicBezTo>
                    <a:pt x="236634" y="727976"/>
                    <a:pt x="251196" y="731617"/>
                    <a:pt x="253016" y="713414"/>
                  </a:cubicBezTo>
                  <a:cubicBezTo>
                    <a:pt x="262118" y="613300"/>
                    <a:pt x="351311" y="525927"/>
                    <a:pt x="444144" y="496803"/>
                  </a:cubicBezTo>
                  <a:cubicBezTo>
                    <a:pt x="557000" y="462218"/>
                    <a:pt x="598866" y="491342"/>
                    <a:pt x="668036" y="536849"/>
                  </a:cubicBezTo>
                  <a:cubicBezTo>
                    <a:pt x="664396" y="240146"/>
                    <a:pt x="922874" y="231045"/>
                    <a:pt x="922874" y="231045"/>
                  </a:cubicBezTo>
                  <a:cubicBezTo>
                    <a:pt x="984763" y="232865"/>
                    <a:pt x="1044832" y="247427"/>
                    <a:pt x="1093979" y="289293"/>
                  </a:cubicBezTo>
                  <a:cubicBezTo>
                    <a:pt x="1119462" y="229224"/>
                    <a:pt x="1154047" y="161875"/>
                    <a:pt x="1203194" y="118188"/>
                  </a:cubicBezTo>
                  <a:cubicBezTo>
                    <a:pt x="1203194" y="118188"/>
                    <a:pt x="1297961" y="15059"/>
                    <a:pt x="1455790" y="1471"/>
                  </a:cubicBezTo>
                  <a:close/>
                </a:path>
              </a:pathLst>
            </a:custGeom>
            <a:solidFill>
              <a:schemeClr val="accent2"/>
            </a:solidFill>
            <a:ln w="1818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9FE991D-C396-83EE-2A9A-D24E60E70973}"/>
                </a:ext>
              </a:extLst>
            </p:cNvPr>
            <p:cNvSpPr/>
            <p:nvPr/>
          </p:nvSpPr>
          <p:spPr>
            <a:xfrm>
              <a:off x="4225328" y="3073672"/>
              <a:ext cx="3694952" cy="2683249"/>
            </a:xfrm>
            <a:custGeom>
              <a:avLst/>
              <a:gdLst>
                <a:gd name="connsiteX0" fmla="*/ 250643 w 3694949"/>
                <a:gd name="connsiteY0" fmla="*/ 666399 h 2683251"/>
                <a:gd name="connsiteX1" fmla="*/ 3443384 w 3694949"/>
                <a:gd name="connsiteY1" fmla="*/ 666399 h 2683251"/>
                <a:gd name="connsiteX2" fmla="*/ 3672738 w 3694949"/>
                <a:gd name="connsiteY2" fmla="*/ 748311 h 2683251"/>
                <a:gd name="connsiteX3" fmla="*/ 3507094 w 3694949"/>
                <a:gd name="connsiteY3" fmla="*/ 1014069 h 2683251"/>
                <a:gd name="connsiteX4" fmla="*/ 3496172 w 3694949"/>
                <a:gd name="connsiteY4" fmla="*/ 1112363 h 2683251"/>
                <a:gd name="connsiteX5" fmla="*/ 3024724 w 3694949"/>
                <a:gd name="connsiteY5" fmla="*/ 2035237 h 2683251"/>
                <a:gd name="connsiteX6" fmla="*/ 2813574 w 3694949"/>
                <a:gd name="connsiteY6" fmla="*/ 2233646 h 2683251"/>
                <a:gd name="connsiteX7" fmla="*/ 2718920 w 3694949"/>
                <a:gd name="connsiteY7" fmla="*/ 2308277 h 2683251"/>
                <a:gd name="connsiteX8" fmla="*/ 2611524 w 3694949"/>
                <a:gd name="connsiteY8" fmla="*/ 2390189 h 2683251"/>
                <a:gd name="connsiteX9" fmla="*/ 2808113 w 3694949"/>
                <a:gd name="connsiteY9" fmla="*/ 2390189 h 2683251"/>
                <a:gd name="connsiteX10" fmla="*/ 2795371 w 3694949"/>
                <a:gd name="connsiteY10" fmla="*/ 2683251 h 2683251"/>
                <a:gd name="connsiteX11" fmla="*/ 898656 w 3694949"/>
                <a:gd name="connsiteY11" fmla="*/ 2683251 h 2683251"/>
                <a:gd name="connsiteX12" fmla="*/ 885914 w 3694949"/>
                <a:gd name="connsiteY12" fmla="*/ 2390189 h 2683251"/>
                <a:gd name="connsiteX13" fmla="*/ 1082503 w 3694949"/>
                <a:gd name="connsiteY13" fmla="*/ 2390189 h 2683251"/>
                <a:gd name="connsiteX14" fmla="*/ 975107 w 3694949"/>
                <a:gd name="connsiteY14" fmla="*/ 2308277 h 2683251"/>
                <a:gd name="connsiteX15" fmla="*/ 880454 w 3694949"/>
                <a:gd name="connsiteY15" fmla="*/ 2233646 h 2683251"/>
                <a:gd name="connsiteX16" fmla="*/ 669303 w 3694949"/>
                <a:gd name="connsiteY16" fmla="*/ 2035237 h 2683251"/>
                <a:gd name="connsiteX17" fmla="*/ 197855 w 3694949"/>
                <a:gd name="connsiteY17" fmla="*/ 1112363 h 2683251"/>
                <a:gd name="connsiteX18" fmla="*/ 186933 w 3694949"/>
                <a:gd name="connsiteY18" fmla="*/ 1014069 h 2683251"/>
                <a:gd name="connsiteX19" fmla="*/ 21290 w 3694949"/>
                <a:gd name="connsiteY19" fmla="*/ 748311 h 2683251"/>
                <a:gd name="connsiteX20" fmla="*/ 250643 w 3694949"/>
                <a:gd name="connsiteY20" fmla="*/ 666399 h 2683251"/>
                <a:gd name="connsiteX21" fmla="*/ 1257247 w 3694949"/>
                <a:gd name="connsiteY21" fmla="*/ 269582 h 2683251"/>
                <a:gd name="connsiteX22" fmla="*/ 1273629 w 3694949"/>
                <a:gd name="connsiteY22" fmla="*/ 402461 h 2683251"/>
                <a:gd name="connsiteX23" fmla="*/ 1257247 w 3694949"/>
                <a:gd name="connsiteY23" fmla="*/ 269582 h 2683251"/>
                <a:gd name="connsiteX24" fmla="*/ 2484105 w 3694949"/>
                <a:gd name="connsiteY24" fmla="*/ 242278 h 2683251"/>
                <a:gd name="connsiteX25" fmla="*/ 2513229 w 3694949"/>
                <a:gd name="connsiteY25" fmla="*/ 375157 h 2683251"/>
                <a:gd name="connsiteX26" fmla="*/ 2484105 w 3694949"/>
                <a:gd name="connsiteY26" fmla="*/ 242278 h 2683251"/>
                <a:gd name="connsiteX27" fmla="*/ 1788765 w 3694949"/>
                <a:gd name="connsiteY27" fmla="*/ 183 h 2683251"/>
                <a:gd name="connsiteX28" fmla="*/ 1816069 w 3694949"/>
                <a:gd name="connsiteY28" fmla="*/ 142164 h 2683251"/>
                <a:gd name="connsiteX29" fmla="*/ 1788765 w 3694949"/>
                <a:gd name="connsiteY29" fmla="*/ 183 h 268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94949" h="2683251">
                  <a:moveTo>
                    <a:pt x="250643" y="666399"/>
                  </a:moveTo>
                  <a:lnTo>
                    <a:pt x="3443384" y="666399"/>
                  </a:lnTo>
                  <a:cubicBezTo>
                    <a:pt x="3530757" y="670040"/>
                    <a:pt x="3625411" y="660938"/>
                    <a:pt x="3672738" y="748311"/>
                  </a:cubicBezTo>
                  <a:cubicBezTo>
                    <a:pt x="3743728" y="884830"/>
                    <a:pt x="3632692" y="1048654"/>
                    <a:pt x="3507094" y="1014069"/>
                  </a:cubicBezTo>
                  <a:cubicBezTo>
                    <a:pt x="3507094" y="1035912"/>
                    <a:pt x="3505274" y="1092341"/>
                    <a:pt x="3496172" y="1112363"/>
                  </a:cubicBezTo>
                  <a:cubicBezTo>
                    <a:pt x="3470688" y="1427270"/>
                    <a:pt x="3232234" y="1807705"/>
                    <a:pt x="3024724" y="2035237"/>
                  </a:cubicBezTo>
                  <a:cubicBezTo>
                    <a:pt x="2959195" y="2106228"/>
                    <a:pt x="2886384" y="2171757"/>
                    <a:pt x="2813574" y="2233646"/>
                  </a:cubicBezTo>
                  <a:lnTo>
                    <a:pt x="2718920" y="2308277"/>
                  </a:lnTo>
                  <a:cubicBezTo>
                    <a:pt x="2682515" y="2333761"/>
                    <a:pt x="2642469" y="2357424"/>
                    <a:pt x="2611524" y="2390189"/>
                  </a:cubicBezTo>
                  <a:cubicBezTo>
                    <a:pt x="2644289" y="2355604"/>
                    <a:pt x="2769887" y="2375627"/>
                    <a:pt x="2808113" y="2390189"/>
                  </a:cubicBezTo>
                  <a:cubicBezTo>
                    <a:pt x="2948273" y="2441156"/>
                    <a:pt x="2966476" y="2665048"/>
                    <a:pt x="2795371" y="2683251"/>
                  </a:cubicBezTo>
                  <a:lnTo>
                    <a:pt x="898656" y="2683251"/>
                  </a:lnTo>
                  <a:cubicBezTo>
                    <a:pt x="727552" y="2665048"/>
                    <a:pt x="745754" y="2441156"/>
                    <a:pt x="885914" y="2390189"/>
                  </a:cubicBezTo>
                  <a:cubicBezTo>
                    <a:pt x="924140" y="2375627"/>
                    <a:pt x="1049738" y="2355604"/>
                    <a:pt x="1082503" y="2390189"/>
                  </a:cubicBezTo>
                  <a:cubicBezTo>
                    <a:pt x="1051558" y="2357424"/>
                    <a:pt x="1011513" y="2333761"/>
                    <a:pt x="975107" y="2308277"/>
                  </a:cubicBezTo>
                  <a:lnTo>
                    <a:pt x="880454" y="2233646"/>
                  </a:lnTo>
                  <a:cubicBezTo>
                    <a:pt x="805823" y="2171757"/>
                    <a:pt x="734833" y="2106228"/>
                    <a:pt x="669303" y="2035237"/>
                  </a:cubicBezTo>
                  <a:cubicBezTo>
                    <a:pt x="461793" y="1807705"/>
                    <a:pt x="223339" y="1427270"/>
                    <a:pt x="197855" y="1112363"/>
                  </a:cubicBezTo>
                  <a:cubicBezTo>
                    <a:pt x="190574" y="1092341"/>
                    <a:pt x="186933" y="1035912"/>
                    <a:pt x="186933" y="1014069"/>
                  </a:cubicBezTo>
                  <a:cubicBezTo>
                    <a:pt x="63156" y="1048654"/>
                    <a:pt x="-47880" y="883010"/>
                    <a:pt x="21290" y="748311"/>
                  </a:cubicBezTo>
                  <a:cubicBezTo>
                    <a:pt x="68616" y="660938"/>
                    <a:pt x="165090" y="670040"/>
                    <a:pt x="250643" y="666399"/>
                  </a:cubicBezTo>
                  <a:close/>
                  <a:moveTo>
                    <a:pt x="1257247" y="269582"/>
                  </a:moveTo>
                  <a:cubicBezTo>
                    <a:pt x="1353721" y="262301"/>
                    <a:pt x="1361002" y="375157"/>
                    <a:pt x="1273629" y="402461"/>
                  </a:cubicBezTo>
                  <a:cubicBezTo>
                    <a:pt x="1180796" y="406102"/>
                    <a:pt x="1168054" y="293245"/>
                    <a:pt x="1257247" y="269582"/>
                  </a:cubicBezTo>
                  <a:close/>
                  <a:moveTo>
                    <a:pt x="2484105" y="242278"/>
                  </a:moveTo>
                  <a:cubicBezTo>
                    <a:pt x="2584219" y="234996"/>
                    <a:pt x="2600602" y="338751"/>
                    <a:pt x="2513229" y="375157"/>
                  </a:cubicBezTo>
                  <a:cubicBezTo>
                    <a:pt x="2409474" y="387899"/>
                    <a:pt x="2396732" y="271402"/>
                    <a:pt x="2484105" y="242278"/>
                  </a:cubicBezTo>
                  <a:close/>
                  <a:moveTo>
                    <a:pt x="1788765" y="183"/>
                  </a:moveTo>
                  <a:cubicBezTo>
                    <a:pt x="1876137" y="-5278"/>
                    <a:pt x="1907082" y="113039"/>
                    <a:pt x="1816069" y="142164"/>
                  </a:cubicBezTo>
                  <a:cubicBezTo>
                    <a:pt x="1714134" y="145804"/>
                    <a:pt x="1694111" y="29307"/>
                    <a:pt x="1788765" y="183"/>
                  </a:cubicBezTo>
                  <a:close/>
                </a:path>
              </a:pathLst>
            </a:custGeom>
            <a:solidFill>
              <a:schemeClr val="bg2">
                <a:alpha val="14000"/>
              </a:schemeClr>
            </a:solidFill>
            <a:ln w="18181" cap="flat">
              <a:noFill/>
              <a:prstDash val="solid"/>
              <a:miter/>
            </a:ln>
          </p:spPr>
          <p:txBody>
            <a:bodyPr wrap="square" rtlCol="0" anchor="ctr">
              <a:noAutofit/>
            </a:bodyPr>
            <a:lstStyle/>
            <a:p>
              <a:endParaRPr lang="en-US" dirty="0"/>
            </a:p>
          </p:txBody>
        </p:sp>
      </p:grpSp>
      <p:sp>
        <p:nvSpPr>
          <p:cNvPr id="14" name="Title 1">
            <a:extLst>
              <a:ext uri="{FF2B5EF4-FFF2-40B4-BE49-F238E27FC236}">
                <a16:creationId xmlns:a16="http://schemas.microsoft.com/office/drawing/2014/main" id="{7257F9D0-AFEC-120E-2F47-08BE37871784}"/>
              </a:ext>
            </a:extLst>
          </p:cNvPr>
          <p:cNvSpPr txBox="1">
            <a:spLocks/>
          </p:cNvSpPr>
          <p:nvPr/>
        </p:nvSpPr>
        <p:spPr>
          <a:xfrm flipH="1">
            <a:off x="0" y="4591864"/>
            <a:ext cx="3937029" cy="1665700"/>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a:solidFill>
                  <a:schemeClr val="tx2">
                    <a:lumMod val="85000"/>
                    <a:lumOff val="15000"/>
                  </a:schemeClr>
                </a:solidFill>
                <a:latin typeface="Century Gothic" panose="020B0502020202020204" pitchFamily="34" charset="0"/>
                <a:ea typeface="Tahoma" panose="020B0604030504040204" pitchFamily="34" charset="0"/>
                <a:cs typeface="Tahoma" panose="020B0604030504040204" pitchFamily="34" charset="0"/>
              </a:defRPr>
            </a:lvl1pPr>
          </a:lstStyle>
          <a:p>
            <a:pPr algn="ctr"/>
            <a:r>
              <a:rPr lang="en-US" sz="4800" b="1" dirty="0">
                <a:ln w="6350">
                  <a:solidFill>
                    <a:schemeClr val="bg2">
                      <a:alpha val="24000"/>
                    </a:schemeClr>
                  </a:solidFill>
                </a:ln>
                <a:solidFill>
                  <a:schemeClr val="tx2">
                    <a:lumMod val="85000"/>
                    <a:lumOff val="15000"/>
                    <a:alpha val="4000"/>
                  </a:schemeClr>
                </a:solidFill>
              </a:rPr>
              <a:t>Table </a:t>
            </a:r>
            <a:br>
              <a:rPr lang="en-US" sz="4800" b="1" dirty="0">
                <a:ln w="6350">
                  <a:solidFill>
                    <a:schemeClr val="bg2">
                      <a:alpha val="24000"/>
                    </a:schemeClr>
                  </a:solidFill>
                </a:ln>
                <a:solidFill>
                  <a:schemeClr val="tx2">
                    <a:lumMod val="85000"/>
                    <a:lumOff val="15000"/>
                    <a:alpha val="4000"/>
                  </a:schemeClr>
                </a:solidFill>
              </a:rPr>
            </a:br>
            <a:r>
              <a:rPr lang="en-US" sz="4800" b="1" dirty="0">
                <a:ln w="6350">
                  <a:solidFill>
                    <a:schemeClr val="bg2">
                      <a:alpha val="24000"/>
                    </a:schemeClr>
                  </a:solidFill>
                </a:ln>
                <a:solidFill>
                  <a:schemeClr val="tx2">
                    <a:lumMod val="85000"/>
                    <a:lumOff val="15000"/>
                    <a:alpha val="4000"/>
                  </a:schemeClr>
                </a:solidFill>
              </a:rPr>
              <a:t>of contents </a:t>
            </a:r>
          </a:p>
        </p:txBody>
      </p:sp>
    </p:spTree>
    <p:extLst>
      <p:ext uri="{BB962C8B-B14F-4D97-AF65-F5344CB8AC3E}">
        <p14:creationId xmlns:p14="http://schemas.microsoft.com/office/powerpoint/2010/main" val="340308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24037-89B4-900E-4A6F-DDE1D2D766D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CB3A00B-5D9C-07B7-F539-B2EDE89031AB}"/>
              </a:ext>
            </a:extLst>
          </p:cNvPr>
          <p:cNvSpPr/>
          <p:nvPr/>
        </p:nvSpPr>
        <p:spPr>
          <a:xfrm>
            <a:off x="5105209" y="3991428"/>
            <a:ext cx="7033531" cy="2866571"/>
          </a:xfrm>
          <a:prstGeom prst="rect">
            <a:avLst/>
          </a:prstGeom>
          <a:solidFill>
            <a:schemeClr val="accent3"/>
          </a:solidFill>
          <a:ln w="12700" cap="flat" cmpd="sng" algn="ctr">
            <a:noFill/>
            <a:prstDash val="solid"/>
            <a:miter lim="800000"/>
          </a:ln>
          <a:effectLst/>
        </p:spPr>
        <p:txBody>
          <a:bodyPr wrap="square" rtlCol="0" anchor="ctr">
            <a:noAutofit/>
          </a:bodyPr>
          <a:lstStyle/>
          <a:p>
            <a:r>
              <a:rPr lang="en-US" sz="2000" b="1" dirty="0">
                <a:solidFill>
                  <a:schemeClr val="bg1"/>
                </a:solidFill>
              </a:rPr>
              <a:t>Distributor</a:t>
            </a:r>
            <a:endParaRPr lang="en-US" sz="2000" dirty="0">
              <a:solidFill>
                <a:schemeClr val="bg1"/>
              </a:solidFill>
            </a:endParaRPr>
          </a:p>
          <a:p>
            <a:pPr>
              <a:buFont typeface="Arial" panose="020B0604020202020204" pitchFamily="34" charset="0"/>
              <a:buChar char="•"/>
            </a:pPr>
            <a:r>
              <a:rPr lang="en-US" sz="2000" dirty="0">
                <a:solidFill>
                  <a:schemeClr val="bg1"/>
                </a:solidFill>
              </a:rPr>
              <a:t>Logistics and transportation</a:t>
            </a:r>
          </a:p>
          <a:p>
            <a:pPr>
              <a:buFont typeface="Arial" panose="020B0604020202020204" pitchFamily="34" charset="0"/>
              <a:buChar char="•"/>
            </a:pPr>
            <a:r>
              <a:rPr lang="en-US" sz="2000" dirty="0">
                <a:solidFill>
                  <a:schemeClr val="bg1"/>
                </a:solidFill>
              </a:rPr>
              <a:t>Regional distribution networks</a:t>
            </a:r>
          </a:p>
          <a:p>
            <a:pPr>
              <a:buFont typeface="Arial" panose="020B0604020202020204" pitchFamily="34" charset="0"/>
              <a:buChar char="•"/>
            </a:pPr>
            <a:r>
              <a:rPr lang="en-US" sz="2000" dirty="0">
                <a:solidFill>
                  <a:schemeClr val="bg1"/>
                </a:solidFill>
              </a:rPr>
              <a:t>Real-time delivery tracking</a:t>
            </a:r>
          </a:p>
          <a:p>
            <a:pPr algn="l"/>
            <a:endParaRPr lang="en-US" sz="1400" dirty="0">
              <a:solidFill>
                <a:schemeClr val="bg1"/>
              </a:solidFill>
              <a:latin typeface="Gujarati MT" pitchFamily="2" charset="0"/>
              <a:ea typeface="Telegraf"/>
              <a:cs typeface="Gujarati MT" pitchFamily="2" charset="0"/>
              <a:sym typeface="Telegraf"/>
            </a:endParaRPr>
          </a:p>
        </p:txBody>
      </p:sp>
      <p:sp>
        <p:nvSpPr>
          <p:cNvPr id="3" name="Slide Number Placeholder 2">
            <a:extLst>
              <a:ext uri="{FF2B5EF4-FFF2-40B4-BE49-F238E27FC236}">
                <a16:creationId xmlns:a16="http://schemas.microsoft.com/office/drawing/2014/main" id="{9D5DA1B0-C0E4-8796-D2FA-D2A1DEE88CE5}"/>
              </a:ext>
            </a:extLst>
          </p:cNvPr>
          <p:cNvSpPr>
            <a:spLocks noGrp="1"/>
          </p:cNvSpPr>
          <p:nvPr>
            <p:ph type="sldNum" sz="quarter" idx="12"/>
          </p:nvPr>
        </p:nvSpPr>
        <p:spPr/>
        <p:txBody>
          <a:bodyPr/>
          <a:lstStyle/>
          <a:p>
            <a:fld id="{C83511D6-7947-48BF-B87B-28E846A6EF3C}" type="slidenum">
              <a:rPr lang="en-US" smtClean="0"/>
              <a:t>11</a:t>
            </a:fld>
            <a:endParaRPr lang="en-US"/>
          </a:p>
        </p:txBody>
      </p:sp>
      <p:sp>
        <p:nvSpPr>
          <p:cNvPr id="2" name="Title 1">
            <a:extLst>
              <a:ext uri="{FF2B5EF4-FFF2-40B4-BE49-F238E27FC236}">
                <a16:creationId xmlns:a16="http://schemas.microsoft.com/office/drawing/2014/main" id="{BA7208BA-72D4-0D3B-CDB4-13388464ABE8}"/>
              </a:ext>
            </a:extLst>
          </p:cNvPr>
          <p:cNvSpPr>
            <a:spLocks noGrp="1"/>
          </p:cNvSpPr>
          <p:nvPr>
            <p:ph type="title"/>
          </p:nvPr>
        </p:nvSpPr>
        <p:spPr/>
        <p:txBody>
          <a:bodyPr/>
          <a:lstStyle/>
          <a:p>
            <a:pPr algn="ctr"/>
            <a:r>
              <a:rPr lang="en-US" sz="4400" b="1" dirty="0">
                <a:solidFill>
                  <a:schemeClr val="accent1"/>
                </a:solidFill>
              </a:rPr>
              <a:t>Table of contents</a:t>
            </a:r>
            <a:br>
              <a:rPr lang="en-US" dirty="0"/>
            </a:br>
            <a:r>
              <a:rPr lang="en-US" dirty="0"/>
              <a:t>Optimizing farm-to-table supply chain for sustainable fresh food</a:t>
            </a:r>
          </a:p>
        </p:txBody>
      </p:sp>
      <p:pic>
        <p:nvPicPr>
          <p:cNvPr id="17" name="Picture Placeholder 16" descr="A plate of food on a table&#10;&#10;Description automatically generated">
            <a:extLst>
              <a:ext uri="{FF2B5EF4-FFF2-40B4-BE49-F238E27FC236}">
                <a16:creationId xmlns:a16="http://schemas.microsoft.com/office/drawing/2014/main" id="{7968BE4A-3D68-8CBE-A1D2-58086FBF0B17}"/>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a:stretch/>
        </p:blipFill>
        <p:spPr/>
      </p:pic>
      <p:grpSp>
        <p:nvGrpSpPr>
          <p:cNvPr id="10" name="Group 9">
            <a:extLst>
              <a:ext uri="{FF2B5EF4-FFF2-40B4-BE49-F238E27FC236}">
                <a16:creationId xmlns:a16="http://schemas.microsoft.com/office/drawing/2014/main" id="{B4D98073-375C-5862-769D-522F2E87BDC4}"/>
              </a:ext>
            </a:extLst>
          </p:cNvPr>
          <p:cNvGrpSpPr/>
          <p:nvPr/>
        </p:nvGrpSpPr>
        <p:grpSpPr>
          <a:xfrm>
            <a:off x="3489273" y="3686986"/>
            <a:ext cx="7342743" cy="1569660"/>
            <a:chOff x="3499433" y="3253869"/>
            <a:chExt cx="7342743" cy="1569660"/>
          </a:xfrm>
        </p:grpSpPr>
        <p:sp>
          <p:nvSpPr>
            <p:cNvPr id="39" name="TextBox 38">
              <a:extLst>
                <a:ext uri="{FF2B5EF4-FFF2-40B4-BE49-F238E27FC236}">
                  <a16:creationId xmlns:a16="http://schemas.microsoft.com/office/drawing/2014/main" id="{E02B4B9C-08B8-8B39-3105-25B0F8074218}"/>
                </a:ext>
              </a:extLst>
            </p:cNvPr>
            <p:cNvSpPr txBox="1"/>
            <p:nvPr/>
          </p:nvSpPr>
          <p:spPr>
            <a:xfrm>
              <a:off x="3499433" y="3253869"/>
              <a:ext cx="1563248" cy="1569660"/>
            </a:xfrm>
            <a:prstGeom prst="rect">
              <a:avLst/>
            </a:prstGeom>
            <a:noFill/>
          </p:spPr>
          <p:txBody>
            <a:bodyPr wrap="none" rtlCol="0" anchor="ctr">
              <a:spAutoFit/>
            </a:bodyPr>
            <a:lstStyle/>
            <a:p>
              <a:pPr algn="ctr"/>
              <a:r>
                <a:rPr lang="en-US" sz="9600" b="1" dirty="0">
                  <a:ln w="22225">
                    <a:noFill/>
                  </a:ln>
                  <a:solidFill>
                    <a:schemeClr val="accent2"/>
                  </a:solidFill>
                  <a:latin typeface="Century Gothic" panose="020B0502020202020204" pitchFamily="34" charset="0"/>
                  <a:cs typeface="Arial" panose="020B0604020202020204" pitchFamily="34" charset="0"/>
                </a:rPr>
                <a:t>0</a:t>
              </a:r>
              <a:r>
                <a:rPr lang="en-US" altLang="zh-CN" sz="9600" b="1" dirty="0">
                  <a:ln w="22225">
                    <a:noFill/>
                  </a:ln>
                  <a:solidFill>
                    <a:schemeClr val="accent2"/>
                  </a:solidFill>
                  <a:latin typeface="Century Gothic" panose="020B0502020202020204" pitchFamily="34" charset="0"/>
                  <a:cs typeface="Arial" panose="020B0604020202020204" pitchFamily="34" charset="0"/>
                </a:rPr>
                <a:t>5</a:t>
              </a:r>
              <a:endParaRPr lang="en-IN" sz="9600" b="1" dirty="0">
                <a:ln w="22225">
                  <a:noFill/>
                </a:ln>
                <a:solidFill>
                  <a:schemeClr val="accent2"/>
                </a:solidFill>
                <a:latin typeface="Century Gothic" panose="020B0502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9DB16E60-88AE-27DA-AEC0-B20DB65600FC}"/>
                </a:ext>
              </a:extLst>
            </p:cNvPr>
            <p:cNvCxnSpPr>
              <a:cxnSpLocks/>
            </p:cNvCxnSpPr>
            <p:nvPr/>
          </p:nvCxnSpPr>
          <p:spPr>
            <a:xfrm flipH="1">
              <a:off x="4579098" y="4499679"/>
              <a:ext cx="6263078" cy="0"/>
            </a:xfrm>
            <a:prstGeom prst="line">
              <a:avLst/>
            </a:prstGeom>
            <a:ln>
              <a:solidFill>
                <a:schemeClr val="accent2"/>
              </a:solidFill>
              <a:headEnd type="oval" w="sm" len="sm"/>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3FB77E1-0BCC-C1FB-83B1-AEFB079F84B0}"/>
              </a:ext>
            </a:extLst>
          </p:cNvPr>
          <p:cNvGrpSpPr/>
          <p:nvPr/>
        </p:nvGrpSpPr>
        <p:grpSpPr>
          <a:xfrm>
            <a:off x="11754102" y="6396366"/>
            <a:ext cx="390460" cy="403176"/>
            <a:chOff x="4225328" y="1941649"/>
            <a:chExt cx="3694952" cy="3815272"/>
          </a:xfrm>
        </p:grpSpPr>
        <p:sp>
          <p:nvSpPr>
            <p:cNvPr id="21" name="Freeform: Shape 20">
              <a:extLst>
                <a:ext uri="{FF2B5EF4-FFF2-40B4-BE49-F238E27FC236}">
                  <a16:creationId xmlns:a16="http://schemas.microsoft.com/office/drawing/2014/main" id="{7FBA9E0E-24A0-3717-6014-10E60B1D191A}"/>
                </a:ext>
              </a:extLst>
            </p:cNvPr>
            <p:cNvSpPr/>
            <p:nvPr/>
          </p:nvSpPr>
          <p:spPr>
            <a:xfrm>
              <a:off x="6034111" y="1941649"/>
              <a:ext cx="158364" cy="928334"/>
            </a:xfrm>
            <a:custGeom>
              <a:avLst/>
              <a:gdLst>
                <a:gd name="connsiteX0" fmla="*/ 67350 w 158364"/>
                <a:gd name="connsiteY0" fmla="*/ 0 h 928334"/>
                <a:gd name="connsiteX1" fmla="*/ 91014 w 158364"/>
                <a:gd name="connsiteY1" fmla="*/ 0 h 928334"/>
                <a:gd name="connsiteX2" fmla="*/ 158364 w 158364"/>
                <a:gd name="connsiteY2" fmla="*/ 67350 h 928334"/>
                <a:gd name="connsiteX3" fmla="*/ 158364 w 158364"/>
                <a:gd name="connsiteY3" fmla="*/ 862805 h 928334"/>
                <a:gd name="connsiteX4" fmla="*/ 91014 w 158364"/>
                <a:gd name="connsiteY4" fmla="*/ 928334 h 928334"/>
                <a:gd name="connsiteX5" fmla="*/ 67350 w 158364"/>
                <a:gd name="connsiteY5" fmla="*/ 928334 h 928334"/>
                <a:gd name="connsiteX6" fmla="*/ 0 w 158364"/>
                <a:gd name="connsiteY6" fmla="*/ 860984 h 928334"/>
                <a:gd name="connsiteX7" fmla="*/ 0 w 158364"/>
                <a:gd name="connsiteY7" fmla="*/ 67350 h 928334"/>
                <a:gd name="connsiteX8" fmla="*/ 67350 w 158364"/>
                <a:gd name="connsiteY8" fmla="*/ 0 h 9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64" h="928334">
                  <a:moveTo>
                    <a:pt x="67350" y="0"/>
                  </a:moveTo>
                  <a:lnTo>
                    <a:pt x="91014" y="0"/>
                  </a:lnTo>
                  <a:cubicBezTo>
                    <a:pt x="127419" y="0"/>
                    <a:pt x="158364" y="29124"/>
                    <a:pt x="158364" y="67350"/>
                  </a:cubicBezTo>
                  <a:lnTo>
                    <a:pt x="158364" y="862805"/>
                  </a:lnTo>
                  <a:cubicBezTo>
                    <a:pt x="158364" y="899210"/>
                    <a:pt x="127419" y="928334"/>
                    <a:pt x="91014" y="928334"/>
                  </a:cubicBezTo>
                  <a:lnTo>
                    <a:pt x="67350" y="928334"/>
                  </a:lnTo>
                  <a:cubicBezTo>
                    <a:pt x="30944" y="928334"/>
                    <a:pt x="0" y="899210"/>
                    <a:pt x="0" y="860984"/>
                  </a:cubicBezTo>
                  <a:lnTo>
                    <a:pt x="0" y="67350"/>
                  </a:lnTo>
                  <a:cubicBezTo>
                    <a:pt x="0" y="30944"/>
                    <a:pt x="29124" y="0"/>
                    <a:pt x="67350" y="0"/>
                  </a:cubicBezTo>
                  <a:close/>
                </a:path>
              </a:pathLst>
            </a:custGeom>
            <a:solidFill>
              <a:schemeClr val="accent2">
                <a:lumMod val="60000"/>
                <a:lumOff val="40000"/>
              </a:schemeClr>
            </a:solidFill>
            <a:ln w="1818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0164836-6C85-AD5B-AC9E-814E1F1FED0E}"/>
                </a:ext>
              </a:extLst>
            </p:cNvPr>
            <p:cNvSpPr/>
            <p:nvPr/>
          </p:nvSpPr>
          <p:spPr>
            <a:xfrm>
              <a:off x="4708830" y="2019922"/>
              <a:ext cx="1031950" cy="1092159"/>
            </a:xfrm>
            <a:custGeom>
              <a:avLst/>
              <a:gdLst>
                <a:gd name="connsiteX0" fmla="*/ 841092 w 1031950"/>
                <a:gd name="connsiteY0" fmla="*/ 0 h 1092159"/>
                <a:gd name="connsiteX1" fmla="*/ 926644 w 1031950"/>
                <a:gd name="connsiteY1" fmla="*/ 114676 h 1092159"/>
                <a:gd name="connsiteX2" fmla="*/ 999455 w 1031950"/>
                <a:gd name="connsiteY2" fmla="*/ 662577 h 1092159"/>
                <a:gd name="connsiteX3" fmla="*/ 941206 w 1031950"/>
                <a:gd name="connsiteY3" fmla="*/ 709903 h 1092159"/>
                <a:gd name="connsiteX4" fmla="*/ 842912 w 1031950"/>
                <a:gd name="connsiteY4" fmla="*/ 851884 h 1092159"/>
                <a:gd name="connsiteX5" fmla="*/ 688190 w 1031950"/>
                <a:gd name="connsiteY5" fmla="*/ 811838 h 1092159"/>
                <a:gd name="connsiteX6" fmla="*/ 686370 w 1031950"/>
                <a:gd name="connsiteY6" fmla="*/ 811838 h 1092159"/>
                <a:gd name="connsiteX7" fmla="*/ 684549 w 1031950"/>
                <a:gd name="connsiteY7" fmla="*/ 811838 h 1092159"/>
                <a:gd name="connsiteX8" fmla="*/ 398768 w 1031950"/>
                <a:gd name="connsiteY8" fmla="*/ 1092159 h 1092159"/>
                <a:gd name="connsiteX9" fmla="*/ 291373 w 1031950"/>
                <a:gd name="connsiteY9" fmla="*/ 1064855 h 1092159"/>
                <a:gd name="connsiteX10" fmla="*/ 242224 w 1031950"/>
                <a:gd name="connsiteY10" fmla="*/ 1070315 h 1092159"/>
                <a:gd name="connsiteX11" fmla="*/ 129 w 1031950"/>
                <a:gd name="connsiteY11" fmla="*/ 511495 h 1092159"/>
                <a:gd name="connsiteX12" fmla="*/ 122087 w 1031950"/>
                <a:gd name="connsiteY12" fmla="*/ 427763 h 1092159"/>
                <a:gd name="connsiteX13" fmla="*/ 542569 w 1031950"/>
                <a:gd name="connsiteY13" fmla="*/ 638913 h 1092159"/>
                <a:gd name="connsiteX14" fmla="*/ 537108 w 1031950"/>
                <a:gd name="connsiteY14" fmla="*/ 535158 h 1092159"/>
                <a:gd name="connsiteX15" fmla="*/ 841092 w 1031950"/>
                <a:gd name="connsiteY15" fmla="*/ 0 h 109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1950" h="1092159">
                  <a:moveTo>
                    <a:pt x="841092" y="0"/>
                  </a:moveTo>
                  <a:cubicBezTo>
                    <a:pt x="877497" y="30944"/>
                    <a:pt x="902981" y="72810"/>
                    <a:pt x="926644" y="114676"/>
                  </a:cubicBezTo>
                  <a:cubicBezTo>
                    <a:pt x="1023118" y="287601"/>
                    <a:pt x="1066805" y="471449"/>
                    <a:pt x="999455" y="662577"/>
                  </a:cubicBezTo>
                  <a:cubicBezTo>
                    <a:pt x="966690" y="684420"/>
                    <a:pt x="946667" y="704443"/>
                    <a:pt x="941206" y="709903"/>
                  </a:cubicBezTo>
                  <a:cubicBezTo>
                    <a:pt x="899340" y="748129"/>
                    <a:pt x="868396" y="799096"/>
                    <a:pt x="842912" y="851884"/>
                  </a:cubicBezTo>
                  <a:cubicBezTo>
                    <a:pt x="788304" y="820939"/>
                    <a:pt x="730056" y="813658"/>
                    <a:pt x="688190" y="811838"/>
                  </a:cubicBezTo>
                  <a:lnTo>
                    <a:pt x="686370" y="811838"/>
                  </a:lnTo>
                  <a:lnTo>
                    <a:pt x="684549" y="811838"/>
                  </a:lnTo>
                  <a:cubicBezTo>
                    <a:pt x="682729" y="811838"/>
                    <a:pt x="429713" y="824580"/>
                    <a:pt x="398768" y="1092159"/>
                  </a:cubicBezTo>
                  <a:cubicBezTo>
                    <a:pt x="366003" y="1075776"/>
                    <a:pt x="333239" y="1063034"/>
                    <a:pt x="291373" y="1064855"/>
                  </a:cubicBezTo>
                  <a:cubicBezTo>
                    <a:pt x="276810" y="1064855"/>
                    <a:pt x="260428" y="1066675"/>
                    <a:pt x="242224" y="1070315"/>
                  </a:cubicBezTo>
                  <a:cubicBezTo>
                    <a:pt x="71120" y="928335"/>
                    <a:pt x="1950" y="739028"/>
                    <a:pt x="129" y="511495"/>
                  </a:cubicBezTo>
                  <a:cubicBezTo>
                    <a:pt x="-1691" y="415021"/>
                    <a:pt x="14692" y="418661"/>
                    <a:pt x="122087" y="427763"/>
                  </a:cubicBezTo>
                  <a:cubicBezTo>
                    <a:pt x="285912" y="442325"/>
                    <a:pt x="436994" y="511495"/>
                    <a:pt x="542569" y="638913"/>
                  </a:cubicBezTo>
                  <a:cubicBezTo>
                    <a:pt x="531647" y="604328"/>
                    <a:pt x="533467" y="571563"/>
                    <a:pt x="537108" y="535158"/>
                  </a:cubicBezTo>
                  <a:cubicBezTo>
                    <a:pt x="553490" y="353131"/>
                    <a:pt x="666347" y="81912"/>
                    <a:pt x="841092" y="0"/>
                  </a:cubicBezTo>
                  <a:close/>
                </a:path>
              </a:pathLst>
            </a:custGeom>
            <a:solidFill>
              <a:schemeClr val="accent1"/>
            </a:solidFill>
            <a:ln w="1818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BF1B0D4-A154-434A-3B54-F9D1F7F19878}"/>
                </a:ext>
              </a:extLst>
            </p:cNvPr>
            <p:cNvSpPr/>
            <p:nvPr/>
          </p:nvSpPr>
          <p:spPr>
            <a:xfrm>
              <a:off x="4470505" y="2640760"/>
              <a:ext cx="3190922" cy="1064725"/>
            </a:xfrm>
            <a:custGeom>
              <a:avLst/>
              <a:gdLst>
                <a:gd name="connsiteX0" fmla="*/ 1455790 w 3190922"/>
                <a:gd name="connsiteY0" fmla="*/ 1471 h 1064725"/>
                <a:gd name="connsiteX1" fmla="*/ 1527200 w 3190922"/>
                <a:gd name="connsiteY1" fmla="*/ 1692 h 1064725"/>
                <a:gd name="connsiteX2" fmla="*/ 1527200 w 3190922"/>
                <a:gd name="connsiteY2" fmla="*/ 165515 h 1064725"/>
                <a:gd name="connsiteX3" fmla="*/ 1630956 w 3190922"/>
                <a:gd name="connsiteY3" fmla="*/ 269270 h 1064725"/>
                <a:gd name="connsiteX4" fmla="*/ 1654620 w 3190922"/>
                <a:gd name="connsiteY4" fmla="*/ 269270 h 1064725"/>
                <a:gd name="connsiteX5" fmla="*/ 1758374 w 3190922"/>
                <a:gd name="connsiteY5" fmla="*/ 165515 h 1064725"/>
                <a:gd name="connsiteX6" fmla="*/ 1758374 w 3190922"/>
                <a:gd name="connsiteY6" fmla="*/ 19894 h 1064725"/>
                <a:gd name="connsiteX7" fmla="*/ 2149731 w 3190922"/>
                <a:gd name="connsiteY7" fmla="*/ 351182 h 1064725"/>
                <a:gd name="connsiteX8" fmla="*/ 2457356 w 3190922"/>
                <a:gd name="connsiteY8" fmla="*/ 192819 h 1064725"/>
                <a:gd name="connsiteX9" fmla="*/ 2863274 w 3190922"/>
                <a:gd name="connsiteY9" fmla="*/ 655166 h 1064725"/>
                <a:gd name="connsiteX10" fmla="*/ 2865095 w 3190922"/>
                <a:gd name="connsiteY10" fmla="*/ 664267 h 1064725"/>
                <a:gd name="connsiteX11" fmla="*/ 3190922 w 3190922"/>
                <a:gd name="connsiteY11" fmla="*/ 1064725 h 1064725"/>
                <a:gd name="connsiteX12" fmla="*/ 1820 w 3190922"/>
                <a:gd name="connsiteY12" fmla="*/ 1064725 h 1064725"/>
                <a:gd name="connsiteX13" fmla="*/ 0 w 3190922"/>
                <a:gd name="connsiteY13" fmla="*/ 1064725 h 1064725"/>
                <a:gd name="connsiteX14" fmla="*/ 222072 w 3190922"/>
                <a:gd name="connsiteY14" fmla="*/ 735257 h 1064725"/>
                <a:gd name="connsiteX15" fmla="*/ 253016 w 3190922"/>
                <a:gd name="connsiteY15" fmla="*/ 713414 h 1064725"/>
                <a:gd name="connsiteX16" fmla="*/ 444144 w 3190922"/>
                <a:gd name="connsiteY16" fmla="*/ 496803 h 1064725"/>
                <a:gd name="connsiteX17" fmla="*/ 668036 w 3190922"/>
                <a:gd name="connsiteY17" fmla="*/ 536849 h 1064725"/>
                <a:gd name="connsiteX18" fmla="*/ 922874 w 3190922"/>
                <a:gd name="connsiteY18" fmla="*/ 231045 h 1064725"/>
                <a:gd name="connsiteX19" fmla="*/ 1093979 w 3190922"/>
                <a:gd name="connsiteY19" fmla="*/ 289293 h 1064725"/>
                <a:gd name="connsiteX20" fmla="*/ 1203194 w 3190922"/>
                <a:gd name="connsiteY20" fmla="*/ 118188 h 1064725"/>
                <a:gd name="connsiteX21" fmla="*/ 1455790 w 3190922"/>
                <a:gd name="connsiteY21" fmla="*/ 1471 h 10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90922" h="1064725">
                  <a:moveTo>
                    <a:pt x="1455790" y="1471"/>
                  </a:moveTo>
                  <a:cubicBezTo>
                    <a:pt x="1478337" y="-470"/>
                    <a:pt x="1502171" y="-583"/>
                    <a:pt x="1527200" y="1692"/>
                  </a:cubicBezTo>
                  <a:lnTo>
                    <a:pt x="1527200" y="165515"/>
                  </a:lnTo>
                  <a:cubicBezTo>
                    <a:pt x="1527200" y="223764"/>
                    <a:pt x="1574528" y="269270"/>
                    <a:pt x="1630956" y="269270"/>
                  </a:cubicBezTo>
                  <a:lnTo>
                    <a:pt x="1654620" y="269270"/>
                  </a:lnTo>
                  <a:cubicBezTo>
                    <a:pt x="1712868" y="269270"/>
                    <a:pt x="1758374" y="221943"/>
                    <a:pt x="1758374" y="165515"/>
                  </a:cubicBezTo>
                  <a:lnTo>
                    <a:pt x="1758374" y="19894"/>
                  </a:lnTo>
                  <a:cubicBezTo>
                    <a:pt x="1934940" y="47198"/>
                    <a:pt x="2096944" y="176437"/>
                    <a:pt x="2149731" y="351182"/>
                  </a:cubicBezTo>
                  <a:cubicBezTo>
                    <a:pt x="2193418" y="238326"/>
                    <a:pt x="2342679" y="180077"/>
                    <a:pt x="2457356" y="192819"/>
                  </a:cubicBezTo>
                  <a:cubicBezTo>
                    <a:pt x="2692170" y="218303"/>
                    <a:pt x="2888758" y="409430"/>
                    <a:pt x="2863274" y="655166"/>
                  </a:cubicBezTo>
                  <a:lnTo>
                    <a:pt x="2865095" y="664267"/>
                  </a:lnTo>
                  <a:cubicBezTo>
                    <a:pt x="3047121" y="709774"/>
                    <a:pt x="3170899" y="880878"/>
                    <a:pt x="3190922" y="1064725"/>
                  </a:cubicBezTo>
                  <a:lnTo>
                    <a:pt x="1820" y="1064725"/>
                  </a:lnTo>
                  <a:cubicBezTo>
                    <a:pt x="1820" y="1064725"/>
                    <a:pt x="0" y="1064725"/>
                    <a:pt x="0" y="1064725"/>
                  </a:cubicBezTo>
                  <a:cubicBezTo>
                    <a:pt x="20023" y="939127"/>
                    <a:pt x="101935" y="791686"/>
                    <a:pt x="222072" y="735257"/>
                  </a:cubicBezTo>
                  <a:cubicBezTo>
                    <a:pt x="236634" y="727976"/>
                    <a:pt x="251196" y="731617"/>
                    <a:pt x="253016" y="713414"/>
                  </a:cubicBezTo>
                  <a:cubicBezTo>
                    <a:pt x="262118" y="613300"/>
                    <a:pt x="351311" y="525927"/>
                    <a:pt x="444144" y="496803"/>
                  </a:cubicBezTo>
                  <a:cubicBezTo>
                    <a:pt x="557000" y="462218"/>
                    <a:pt x="598866" y="491342"/>
                    <a:pt x="668036" y="536849"/>
                  </a:cubicBezTo>
                  <a:cubicBezTo>
                    <a:pt x="664396" y="240146"/>
                    <a:pt x="922874" y="231045"/>
                    <a:pt x="922874" y="231045"/>
                  </a:cubicBezTo>
                  <a:cubicBezTo>
                    <a:pt x="984763" y="232865"/>
                    <a:pt x="1044832" y="247427"/>
                    <a:pt x="1093979" y="289293"/>
                  </a:cubicBezTo>
                  <a:cubicBezTo>
                    <a:pt x="1119462" y="229224"/>
                    <a:pt x="1154047" y="161875"/>
                    <a:pt x="1203194" y="118188"/>
                  </a:cubicBezTo>
                  <a:cubicBezTo>
                    <a:pt x="1203194" y="118188"/>
                    <a:pt x="1297961" y="15059"/>
                    <a:pt x="1455790" y="1471"/>
                  </a:cubicBezTo>
                  <a:close/>
                </a:path>
              </a:pathLst>
            </a:custGeom>
            <a:solidFill>
              <a:schemeClr val="accent2"/>
            </a:solidFill>
            <a:ln w="1818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5450B6E-71F7-1C6E-F612-0AB38C28F1E4}"/>
                </a:ext>
              </a:extLst>
            </p:cNvPr>
            <p:cNvSpPr/>
            <p:nvPr/>
          </p:nvSpPr>
          <p:spPr>
            <a:xfrm>
              <a:off x="4225328" y="3073672"/>
              <a:ext cx="3694952" cy="2683249"/>
            </a:xfrm>
            <a:custGeom>
              <a:avLst/>
              <a:gdLst>
                <a:gd name="connsiteX0" fmla="*/ 250643 w 3694949"/>
                <a:gd name="connsiteY0" fmla="*/ 666399 h 2683251"/>
                <a:gd name="connsiteX1" fmla="*/ 3443384 w 3694949"/>
                <a:gd name="connsiteY1" fmla="*/ 666399 h 2683251"/>
                <a:gd name="connsiteX2" fmla="*/ 3672738 w 3694949"/>
                <a:gd name="connsiteY2" fmla="*/ 748311 h 2683251"/>
                <a:gd name="connsiteX3" fmla="*/ 3507094 w 3694949"/>
                <a:gd name="connsiteY3" fmla="*/ 1014069 h 2683251"/>
                <a:gd name="connsiteX4" fmla="*/ 3496172 w 3694949"/>
                <a:gd name="connsiteY4" fmla="*/ 1112363 h 2683251"/>
                <a:gd name="connsiteX5" fmla="*/ 3024724 w 3694949"/>
                <a:gd name="connsiteY5" fmla="*/ 2035237 h 2683251"/>
                <a:gd name="connsiteX6" fmla="*/ 2813574 w 3694949"/>
                <a:gd name="connsiteY6" fmla="*/ 2233646 h 2683251"/>
                <a:gd name="connsiteX7" fmla="*/ 2718920 w 3694949"/>
                <a:gd name="connsiteY7" fmla="*/ 2308277 h 2683251"/>
                <a:gd name="connsiteX8" fmla="*/ 2611524 w 3694949"/>
                <a:gd name="connsiteY8" fmla="*/ 2390189 h 2683251"/>
                <a:gd name="connsiteX9" fmla="*/ 2808113 w 3694949"/>
                <a:gd name="connsiteY9" fmla="*/ 2390189 h 2683251"/>
                <a:gd name="connsiteX10" fmla="*/ 2795371 w 3694949"/>
                <a:gd name="connsiteY10" fmla="*/ 2683251 h 2683251"/>
                <a:gd name="connsiteX11" fmla="*/ 898656 w 3694949"/>
                <a:gd name="connsiteY11" fmla="*/ 2683251 h 2683251"/>
                <a:gd name="connsiteX12" fmla="*/ 885914 w 3694949"/>
                <a:gd name="connsiteY12" fmla="*/ 2390189 h 2683251"/>
                <a:gd name="connsiteX13" fmla="*/ 1082503 w 3694949"/>
                <a:gd name="connsiteY13" fmla="*/ 2390189 h 2683251"/>
                <a:gd name="connsiteX14" fmla="*/ 975107 w 3694949"/>
                <a:gd name="connsiteY14" fmla="*/ 2308277 h 2683251"/>
                <a:gd name="connsiteX15" fmla="*/ 880454 w 3694949"/>
                <a:gd name="connsiteY15" fmla="*/ 2233646 h 2683251"/>
                <a:gd name="connsiteX16" fmla="*/ 669303 w 3694949"/>
                <a:gd name="connsiteY16" fmla="*/ 2035237 h 2683251"/>
                <a:gd name="connsiteX17" fmla="*/ 197855 w 3694949"/>
                <a:gd name="connsiteY17" fmla="*/ 1112363 h 2683251"/>
                <a:gd name="connsiteX18" fmla="*/ 186933 w 3694949"/>
                <a:gd name="connsiteY18" fmla="*/ 1014069 h 2683251"/>
                <a:gd name="connsiteX19" fmla="*/ 21290 w 3694949"/>
                <a:gd name="connsiteY19" fmla="*/ 748311 h 2683251"/>
                <a:gd name="connsiteX20" fmla="*/ 250643 w 3694949"/>
                <a:gd name="connsiteY20" fmla="*/ 666399 h 2683251"/>
                <a:gd name="connsiteX21" fmla="*/ 1257247 w 3694949"/>
                <a:gd name="connsiteY21" fmla="*/ 269582 h 2683251"/>
                <a:gd name="connsiteX22" fmla="*/ 1273629 w 3694949"/>
                <a:gd name="connsiteY22" fmla="*/ 402461 h 2683251"/>
                <a:gd name="connsiteX23" fmla="*/ 1257247 w 3694949"/>
                <a:gd name="connsiteY23" fmla="*/ 269582 h 2683251"/>
                <a:gd name="connsiteX24" fmla="*/ 2484105 w 3694949"/>
                <a:gd name="connsiteY24" fmla="*/ 242278 h 2683251"/>
                <a:gd name="connsiteX25" fmla="*/ 2513229 w 3694949"/>
                <a:gd name="connsiteY25" fmla="*/ 375157 h 2683251"/>
                <a:gd name="connsiteX26" fmla="*/ 2484105 w 3694949"/>
                <a:gd name="connsiteY26" fmla="*/ 242278 h 2683251"/>
                <a:gd name="connsiteX27" fmla="*/ 1788765 w 3694949"/>
                <a:gd name="connsiteY27" fmla="*/ 183 h 2683251"/>
                <a:gd name="connsiteX28" fmla="*/ 1816069 w 3694949"/>
                <a:gd name="connsiteY28" fmla="*/ 142164 h 2683251"/>
                <a:gd name="connsiteX29" fmla="*/ 1788765 w 3694949"/>
                <a:gd name="connsiteY29" fmla="*/ 183 h 268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94949" h="2683251">
                  <a:moveTo>
                    <a:pt x="250643" y="666399"/>
                  </a:moveTo>
                  <a:lnTo>
                    <a:pt x="3443384" y="666399"/>
                  </a:lnTo>
                  <a:cubicBezTo>
                    <a:pt x="3530757" y="670040"/>
                    <a:pt x="3625411" y="660938"/>
                    <a:pt x="3672738" y="748311"/>
                  </a:cubicBezTo>
                  <a:cubicBezTo>
                    <a:pt x="3743728" y="884830"/>
                    <a:pt x="3632692" y="1048654"/>
                    <a:pt x="3507094" y="1014069"/>
                  </a:cubicBezTo>
                  <a:cubicBezTo>
                    <a:pt x="3507094" y="1035912"/>
                    <a:pt x="3505274" y="1092341"/>
                    <a:pt x="3496172" y="1112363"/>
                  </a:cubicBezTo>
                  <a:cubicBezTo>
                    <a:pt x="3470688" y="1427270"/>
                    <a:pt x="3232234" y="1807705"/>
                    <a:pt x="3024724" y="2035237"/>
                  </a:cubicBezTo>
                  <a:cubicBezTo>
                    <a:pt x="2959195" y="2106228"/>
                    <a:pt x="2886384" y="2171757"/>
                    <a:pt x="2813574" y="2233646"/>
                  </a:cubicBezTo>
                  <a:lnTo>
                    <a:pt x="2718920" y="2308277"/>
                  </a:lnTo>
                  <a:cubicBezTo>
                    <a:pt x="2682515" y="2333761"/>
                    <a:pt x="2642469" y="2357424"/>
                    <a:pt x="2611524" y="2390189"/>
                  </a:cubicBezTo>
                  <a:cubicBezTo>
                    <a:pt x="2644289" y="2355604"/>
                    <a:pt x="2769887" y="2375627"/>
                    <a:pt x="2808113" y="2390189"/>
                  </a:cubicBezTo>
                  <a:cubicBezTo>
                    <a:pt x="2948273" y="2441156"/>
                    <a:pt x="2966476" y="2665048"/>
                    <a:pt x="2795371" y="2683251"/>
                  </a:cubicBezTo>
                  <a:lnTo>
                    <a:pt x="898656" y="2683251"/>
                  </a:lnTo>
                  <a:cubicBezTo>
                    <a:pt x="727552" y="2665048"/>
                    <a:pt x="745754" y="2441156"/>
                    <a:pt x="885914" y="2390189"/>
                  </a:cubicBezTo>
                  <a:cubicBezTo>
                    <a:pt x="924140" y="2375627"/>
                    <a:pt x="1049738" y="2355604"/>
                    <a:pt x="1082503" y="2390189"/>
                  </a:cubicBezTo>
                  <a:cubicBezTo>
                    <a:pt x="1051558" y="2357424"/>
                    <a:pt x="1011513" y="2333761"/>
                    <a:pt x="975107" y="2308277"/>
                  </a:cubicBezTo>
                  <a:lnTo>
                    <a:pt x="880454" y="2233646"/>
                  </a:lnTo>
                  <a:cubicBezTo>
                    <a:pt x="805823" y="2171757"/>
                    <a:pt x="734833" y="2106228"/>
                    <a:pt x="669303" y="2035237"/>
                  </a:cubicBezTo>
                  <a:cubicBezTo>
                    <a:pt x="461793" y="1807705"/>
                    <a:pt x="223339" y="1427270"/>
                    <a:pt x="197855" y="1112363"/>
                  </a:cubicBezTo>
                  <a:cubicBezTo>
                    <a:pt x="190574" y="1092341"/>
                    <a:pt x="186933" y="1035912"/>
                    <a:pt x="186933" y="1014069"/>
                  </a:cubicBezTo>
                  <a:cubicBezTo>
                    <a:pt x="63156" y="1048654"/>
                    <a:pt x="-47880" y="883010"/>
                    <a:pt x="21290" y="748311"/>
                  </a:cubicBezTo>
                  <a:cubicBezTo>
                    <a:pt x="68616" y="660938"/>
                    <a:pt x="165090" y="670040"/>
                    <a:pt x="250643" y="666399"/>
                  </a:cubicBezTo>
                  <a:close/>
                  <a:moveTo>
                    <a:pt x="1257247" y="269582"/>
                  </a:moveTo>
                  <a:cubicBezTo>
                    <a:pt x="1353721" y="262301"/>
                    <a:pt x="1361002" y="375157"/>
                    <a:pt x="1273629" y="402461"/>
                  </a:cubicBezTo>
                  <a:cubicBezTo>
                    <a:pt x="1180796" y="406102"/>
                    <a:pt x="1168054" y="293245"/>
                    <a:pt x="1257247" y="269582"/>
                  </a:cubicBezTo>
                  <a:close/>
                  <a:moveTo>
                    <a:pt x="2484105" y="242278"/>
                  </a:moveTo>
                  <a:cubicBezTo>
                    <a:pt x="2584219" y="234996"/>
                    <a:pt x="2600602" y="338751"/>
                    <a:pt x="2513229" y="375157"/>
                  </a:cubicBezTo>
                  <a:cubicBezTo>
                    <a:pt x="2409474" y="387899"/>
                    <a:pt x="2396732" y="271402"/>
                    <a:pt x="2484105" y="242278"/>
                  </a:cubicBezTo>
                  <a:close/>
                  <a:moveTo>
                    <a:pt x="1788765" y="183"/>
                  </a:moveTo>
                  <a:cubicBezTo>
                    <a:pt x="1876137" y="-5278"/>
                    <a:pt x="1907082" y="113039"/>
                    <a:pt x="1816069" y="142164"/>
                  </a:cubicBezTo>
                  <a:cubicBezTo>
                    <a:pt x="1714134" y="145804"/>
                    <a:pt x="1694111" y="29307"/>
                    <a:pt x="1788765" y="183"/>
                  </a:cubicBezTo>
                  <a:close/>
                </a:path>
              </a:pathLst>
            </a:custGeom>
            <a:solidFill>
              <a:schemeClr val="bg2">
                <a:alpha val="14000"/>
              </a:schemeClr>
            </a:solidFill>
            <a:ln w="18181" cap="flat">
              <a:noFill/>
              <a:prstDash val="solid"/>
              <a:miter/>
            </a:ln>
          </p:spPr>
          <p:txBody>
            <a:bodyPr wrap="square" rtlCol="0" anchor="ctr">
              <a:noAutofit/>
            </a:bodyPr>
            <a:lstStyle/>
            <a:p>
              <a:endParaRPr lang="en-US" dirty="0"/>
            </a:p>
          </p:txBody>
        </p:sp>
      </p:grpSp>
      <p:sp>
        <p:nvSpPr>
          <p:cNvPr id="14" name="Title 1">
            <a:extLst>
              <a:ext uri="{FF2B5EF4-FFF2-40B4-BE49-F238E27FC236}">
                <a16:creationId xmlns:a16="http://schemas.microsoft.com/office/drawing/2014/main" id="{0F46B82E-6E28-B8B1-6471-DE72A59A873B}"/>
              </a:ext>
            </a:extLst>
          </p:cNvPr>
          <p:cNvSpPr txBox="1">
            <a:spLocks/>
          </p:cNvSpPr>
          <p:nvPr/>
        </p:nvSpPr>
        <p:spPr>
          <a:xfrm flipH="1">
            <a:off x="0" y="4591864"/>
            <a:ext cx="3937029" cy="1665700"/>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a:solidFill>
                  <a:schemeClr val="tx2">
                    <a:lumMod val="85000"/>
                    <a:lumOff val="15000"/>
                  </a:schemeClr>
                </a:solidFill>
                <a:latin typeface="Century Gothic" panose="020B0502020202020204" pitchFamily="34" charset="0"/>
                <a:ea typeface="Tahoma" panose="020B0604030504040204" pitchFamily="34" charset="0"/>
                <a:cs typeface="Tahoma" panose="020B0604030504040204" pitchFamily="34" charset="0"/>
              </a:defRPr>
            </a:lvl1pPr>
          </a:lstStyle>
          <a:p>
            <a:pPr algn="ctr"/>
            <a:r>
              <a:rPr lang="en-US" sz="4800" b="1" dirty="0">
                <a:ln w="6350">
                  <a:solidFill>
                    <a:schemeClr val="bg2">
                      <a:alpha val="24000"/>
                    </a:schemeClr>
                  </a:solidFill>
                </a:ln>
                <a:solidFill>
                  <a:schemeClr val="tx2">
                    <a:lumMod val="85000"/>
                    <a:lumOff val="15000"/>
                    <a:alpha val="4000"/>
                  </a:schemeClr>
                </a:solidFill>
              </a:rPr>
              <a:t>Table </a:t>
            </a:r>
            <a:br>
              <a:rPr lang="en-US" sz="4800" b="1" dirty="0">
                <a:ln w="6350">
                  <a:solidFill>
                    <a:schemeClr val="bg2">
                      <a:alpha val="24000"/>
                    </a:schemeClr>
                  </a:solidFill>
                </a:ln>
                <a:solidFill>
                  <a:schemeClr val="tx2">
                    <a:lumMod val="85000"/>
                    <a:lumOff val="15000"/>
                    <a:alpha val="4000"/>
                  </a:schemeClr>
                </a:solidFill>
              </a:rPr>
            </a:br>
            <a:r>
              <a:rPr lang="en-US" sz="4800" b="1" dirty="0">
                <a:ln w="6350">
                  <a:solidFill>
                    <a:schemeClr val="bg2">
                      <a:alpha val="24000"/>
                    </a:schemeClr>
                  </a:solidFill>
                </a:ln>
                <a:solidFill>
                  <a:schemeClr val="tx2">
                    <a:lumMod val="85000"/>
                    <a:lumOff val="15000"/>
                    <a:alpha val="4000"/>
                  </a:schemeClr>
                </a:solidFill>
              </a:rPr>
              <a:t>of contents </a:t>
            </a:r>
          </a:p>
        </p:txBody>
      </p:sp>
    </p:spTree>
    <p:extLst>
      <p:ext uri="{BB962C8B-B14F-4D97-AF65-F5344CB8AC3E}">
        <p14:creationId xmlns:p14="http://schemas.microsoft.com/office/powerpoint/2010/main" val="3689553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5BCB8-1282-39BA-D702-DAFA97583CB5}"/>
            </a:ext>
          </a:extLst>
        </p:cNvPr>
        <p:cNvGrpSpPr/>
        <p:nvPr/>
      </p:nvGrpSpPr>
      <p:grpSpPr>
        <a:xfrm>
          <a:off x="0" y="0"/>
          <a:ext cx="0" cy="0"/>
          <a:chOff x="0" y="0"/>
          <a:chExt cx="0" cy="0"/>
        </a:xfrm>
      </p:grpSpPr>
      <p:pic>
        <p:nvPicPr>
          <p:cNvPr id="39" name="Picture Placeholder 38" descr="A bowl of food on a table&#10;&#10;Description automatically generated">
            <a:extLst>
              <a:ext uri="{FF2B5EF4-FFF2-40B4-BE49-F238E27FC236}">
                <a16:creationId xmlns:a16="http://schemas.microsoft.com/office/drawing/2014/main" id="{9DDDE448-9F4B-697A-E102-591C5FC89C53}"/>
              </a:ext>
            </a:extLst>
          </p:cNvPr>
          <p:cNvPicPr>
            <a:picLocks noGrp="1" noChangeAspect="1"/>
          </p:cNvPicPr>
          <p:nvPr>
            <p:ph type="pic" sz="quarter" idx="15"/>
          </p:nvPr>
        </p:nvPicPr>
        <p:blipFill>
          <a:blip r:embed="rId2" cstate="print">
            <a:extLst>
              <a:ext uri="{28A0092B-C50C-407E-A947-70E740481C1C}">
                <a14:useLocalDpi xmlns:a14="http://schemas.microsoft.com/office/drawing/2010/main"/>
              </a:ext>
            </a:extLst>
          </a:blip>
          <a:srcRect/>
          <a:stretch/>
        </p:blipFill>
        <p:spPr/>
      </p:pic>
      <p:sp>
        <p:nvSpPr>
          <p:cNvPr id="2" name="Title 1">
            <a:extLst>
              <a:ext uri="{FF2B5EF4-FFF2-40B4-BE49-F238E27FC236}">
                <a16:creationId xmlns:a16="http://schemas.microsoft.com/office/drawing/2014/main" id="{FA18B072-4213-9BD2-2B06-D672FD78B7CF}"/>
              </a:ext>
            </a:extLst>
          </p:cNvPr>
          <p:cNvSpPr>
            <a:spLocks noGrp="1"/>
          </p:cNvSpPr>
          <p:nvPr>
            <p:ph type="title"/>
          </p:nvPr>
        </p:nvSpPr>
        <p:spPr/>
        <p:txBody>
          <a:bodyPr/>
          <a:lstStyle/>
          <a:p>
            <a:r>
              <a:rPr lang="en-US" dirty="0"/>
              <a:t>Obstacles in building sustainable agriculture supply chains</a:t>
            </a:r>
          </a:p>
        </p:txBody>
      </p:sp>
      <p:sp>
        <p:nvSpPr>
          <p:cNvPr id="7" name="Rectangle 6">
            <a:extLst>
              <a:ext uri="{FF2B5EF4-FFF2-40B4-BE49-F238E27FC236}">
                <a16:creationId xmlns:a16="http://schemas.microsoft.com/office/drawing/2014/main" id="{4913D4AA-29DB-72E3-E87E-B2AD50A883FC}"/>
              </a:ext>
            </a:extLst>
          </p:cNvPr>
          <p:cNvSpPr/>
          <p:nvPr/>
        </p:nvSpPr>
        <p:spPr>
          <a:xfrm>
            <a:off x="0" y="5212080"/>
            <a:ext cx="12192000" cy="1645920"/>
          </a:xfrm>
          <a:prstGeom prst="rect">
            <a:avLst/>
          </a:prstGeom>
          <a:solidFill>
            <a:schemeClr val="accent3">
              <a:alpha val="93000"/>
            </a:schemeClr>
          </a:solidFill>
          <a:ln w="12700" cap="flat" cmpd="sng" algn="ctr">
            <a:noFill/>
            <a:prstDash val="solid"/>
            <a:miter lim="800000"/>
          </a:ln>
          <a:effectLst/>
        </p:spPr>
        <p:txBody>
          <a:bodyPr wrap="square" rtlCol="0" anchor="ctr">
            <a:noAutofit/>
          </a:bodyPr>
          <a:lstStyle/>
          <a:p>
            <a:pPr algn="ctr"/>
            <a:endParaRPr lang="en-US" kern="0">
              <a:solidFill>
                <a:prstClr val="white"/>
              </a:solidFill>
              <a:latin typeface="Times New Roman"/>
            </a:endParaRPr>
          </a:p>
        </p:txBody>
      </p:sp>
      <p:grpSp>
        <p:nvGrpSpPr>
          <p:cNvPr id="9" name="Group 8">
            <a:extLst>
              <a:ext uri="{FF2B5EF4-FFF2-40B4-BE49-F238E27FC236}">
                <a16:creationId xmlns:a16="http://schemas.microsoft.com/office/drawing/2014/main" id="{966BC513-9BA7-C80D-8113-A1BA36B01AAD}"/>
              </a:ext>
            </a:extLst>
          </p:cNvPr>
          <p:cNvGrpSpPr/>
          <p:nvPr/>
        </p:nvGrpSpPr>
        <p:grpSpPr>
          <a:xfrm>
            <a:off x="11754102" y="6396366"/>
            <a:ext cx="390460" cy="403176"/>
            <a:chOff x="4225328" y="1941649"/>
            <a:chExt cx="3694952" cy="3815272"/>
          </a:xfrm>
        </p:grpSpPr>
        <p:sp>
          <p:nvSpPr>
            <p:cNvPr id="12" name="Freeform: Shape 11">
              <a:extLst>
                <a:ext uri="{FF2B5EF4-FFF2-40B4-BE49-F238E27FC236}">
                  <a16:creationId xmlns:a16="http://schemas.microsoft.com/office/drawing/2014/main" id="{93533865-288A-A435-480E-F9628A0701B4}"/>
                </a:ext>
              </a:extLst>
            </p:cNvPr>
            <p:cNvSpPr/>
            <p:nvPr/>
          </p:nvSpPr>
          <p:spPr>
            <a:xfrm>
              <a:off x="6034111" y="1941649"/>
              <a:ext cx="158364" cy="928334"/>
            </a:xfrm>
            <a:custGeom>
              <a:avLst/>
              <a:gdLst>
                <a:gd name="connsiteX0" fmla="*/ 67350 w 158364"/>
                <a:gd name="connsiteY0" fmla="*/ 0 h 928334"/>
                <a:gd name="connsiteX1" fmla="*/ 91014 w 158364"/>
                <a:gd name="connsiteY1" fmla="*/ 0 h 928334"/>
                <a:gd name="connsiteX2" fmla="*/ 158364 w 158364"/>
                <a:gd name="connsiteY2" fmla="*/ 67350 h 928334"/>
                <a:gd name="connsiteX3" fmla="*/ 158364 w 158364"/>
                <a:gd name="connsiteY3" fmla="*/ 862805 h 928334"/>
                <a:gd name="connsiteX4" fmla="*/ 91014 w 158364"/>
                <a:gd name="connsiteY4" fmla="*/ 928334 h 928334"/>
                <a:gd name="connsiteX5" fmla="*/ 67350 w 158364"/>
                <a:gd name="connsiteY5" fmla="*/ 928334 h 928334"/>
                <a:gd name="connsiteX6" fmla="*/ 0 w 158364"/>
                <a:gd name="connsiteY6" fmla="*/ 860984 h 928334"/>
                <a:gd name="connsiteX7" fmla="*/ 0 w 158364"/>
                <a:gd name="connsiteY7" fmla="*/ 67350 h 928334"/>
                <a:gd name="connsiteX8" fmla="*/ 67350 w 158364"/>
                <a:gd name="connsiteY8" fmla="*/ 0 h 9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64" h="928334">
                  <a:moveTo>
                    <a:pt x="67350" y="0"/>
                  </a:moveTo>
                  <a:lnTo>
                    <a:pt x="91014" y="0"/>
                  </a:lnTo>
                  <a:cubicBezTo>
                    <a:pt x="127419" y="0"/>
                    <a:pt x="158364" y="29124"/>
                    <a:pt x="158364" y="67350"/>
                  </a:cubicBezTo>
                  <a:lnTo>
                    <a:pt x="158364" y="862805"/>
                  </a:lnTo>
                  <a:cubicBezTo>
                    <a:pt x="158364" y="899210"/>
                    <a:pt x="127419" y="928334"/>
                    <a:pt x="91014" y="928334"/>
                  </a:cubicBezTo>
                  <a:lnTo>
                    <a:pt x="67350" y="928334"/>
                  </a:lnTo>
                  <a:cubicBezTo>
                    <a:pt x="30944" y="928334"/>
                    <a:pt x="0" y="899210"/>
                    <a:pt x="0" y="860984"/>
                  </a:cubicBezTo>
                  <a:lnTo>
                    <a:pt x="0" y="67350"/>
                  </a:lnTo>
                  <a:cubicBezTo>
                    <a:pt x="0" y="30944"/>
                    <a:pt x="29124" y="0"/>
                    <a:pt x="67350" y="0"/>
                  </a:cubicBezTo>
                  <a:close/>
                </a:path>
              </a:pathLst>
            </a:custGeom>
            <a:solidFill>
              <a:schemeClr val="accent2">
                <a:lumMod val="60000"/>
                <a:lumOff val="40000"/>
              </a:schemeClr>
            </a:solidFill>
            <a:ln w="1818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17AEEA3-9D35-976B-19AF-C4322D6C4F2F}"/>
                </a:ext>
              </a:extLst>
            </p:cNvPr>
            <p:cNvSpPr/>
            <p:nvPr/>
          </p:nvSpPr>
          <p:spPr>
            <a:xfrm>
              <a:off x="4708830" y="2019922"/>
              <a:ext cx="1031950" cy="1092159"/>
            </a:xfrm>
            <a:custGeom>
              <a:avLst/>
              <a:gdLst>
                <a:gd name="connsiteX0" fmla="*/ 841092 w 1031950"/>
                <a:gd name="connsiteY0" fmla="*/ 0 h 1092159"/>
                <a:gd name="connsiteX1" fmla="*/ 926644 w 1031950"/>
                <a:gd name="connsiteY1" fmla="*/ 114676 h 1092159"/>
                <a:gd name="connsiteX2" fmla="*/ 999455 w 1031950"/>
                <a:gd name="connsiteY2" fmla="*/ 662577 h 1092159"/>
                <a:gd name="connsiteX3" fmla="*/ 941206 w 1031950"/>
                <a:gd name="connsiteY3" fmla="*/ 709903 h 1092159"/>
                <a:gd name="connsiteX4" fmla="*/ 842912 w 1031950"/>
                <a:gd name="connsiteY4" fmla="*/ 851884 h 1092159"/>
                <a:gd name="connsiteX5" fmla="*/ 688190 w 1031950"/>
                <a:gd name="connsiteY5" fmla="*/ 811838 h 1092159"/>
                <a:gd name="connsiteX6" fmla="*/ 686370 w 1031950"/>
                <a:gd name="connsiteY6" fmla="*/ 811838 h 1092159"/>
                <a:gd name="connsiteX7" fmla="*/ 684549 w 1031950"/>
                <a:gd name="connsiteY7" fmla="*/ 811838 h 1092159"/>
                <a:gd name="connsiteX8" fmla="*/ 398768 w 1031950"/>
                <a:gd name="connsiteY8" fmla="*/ 1092159 h 1092159"/>
                <a:gd name="connsiteX9" fmla="*/ 291373 w 1031950"/>
                <a:gd name="connsiteY9" fmla="*/ 1064855 h 1092159"/>
                <a:gd name="connsiteX10" fmla="*/ 242224 w 1031950"/>
                <a:gd name="connsiteY10" fmla="*/ 1070315 h 1092159"/>
                <a:gd name="connsiteX11" fmla="*/ 129 w 1031950"/>
                <a:gd name="connsiteY11" fmla="*/ 511495 h 1092159"/>
                <a:gd name="connsiteX12" fmla="*/ 122087 w 1031950"/>
                <a:gd name="connsiteY12" fmla="*/ 427763 h 1092159"/>
                <a:gd name="connsiteX13" fmla="*/ 542569 w 1031950"/>
                <a:gd name="connsiteY13" fmla="*/ 638913 h 1092159"/>
                <a:gd name="connsiteX14" fmla="*/ 537108 w 1031950"/>
                <a:gd name="connsiteY14" fmla="*/ 535158 h 1092159"/>
                <a:gd name="connsiteX15" fmla="*/ 841092 w 1031950"/>
                <a:gd name="connsiteY15" fmla="*/ 0 h 109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1950" h="1092159">
                  <a:moveTo>
                    <a:pt x="841092" y="0"/>
                  </a:moveTo>
                  <a:cubicBezTo>
                    <a:pt x="877497" y="30944"/>
                    <a:pt x="902981" y="72810"/>
                    <a:pt x="926644" y="114676"/>
                  </a:cubicBezTo>
                  <a:cubicBezTo>
                    <a:pt x="1023118" y="287601"/>
                    <a:pt x="1066805" y="471449"/>
                    <a:pt x="999455" y="662577"/>
                  </a:cubicBezTo>
                  <a:cubicBezTo>
                    <a:pt x="966690" y="684420"/>
                    <a:pt x="946667" y="704443"/>
                    <a:pt x="941206" y="709903"/>
                  </a:cubicBezTo>
                  <a:cubicBezTo>
                    <a:pt x="899340" y="748129"/>
                    <a:pt x="868396" y="799096"/>
                    <a:pt x="842912" y="851884"/>
                  </a:cubicBezTo>
                  <a:cubicBezTo>
                    <a:pt x="788304" y="820939"/>
                    <a:pt x="730056" y="813658"/>
                    <a:pt x="688190" y="811838"/>
                  </a:cubicBezTo>
                  <a:lnTo>
                    <a:pt x="686370" y="811838"/>
                  </a:lnTo>
                  <a:lnTo>
                    <a:pt x="684549" y="811838"/>
                  </a:lnTo>
                  <a:cubicBezTo>
                    <a:pt x="682729" y="811838"/>
                    <a:pt x="429713" y="824580"/>
                    <a:pt x="398768" y="1092159"/>
                  </a:cubicBezTo>
                  <a:cubicBezTo>
                    <a:pt x="366003" y="1075776"/>
                    <a:pt x="333239" y="1063034"/>
                    <a:pt x="291373" y="1064855"/>
                  </a:cubicBezTo>
                  <a:cubicBezTo>
                    <a:pt x="276810" y="1064855"/>
                    <a:pt x="260428" y="1066675"/>
                    <a:pt x="242224" y="1070315"/>
                  </a:cubicBezTo>
                  <a:cubicBezTo>
                    <a:pt x="71120" y="928335"/>
                    <a:pt x="1950" y="739028"/>
                    <a:pt x="129" y="511495"/>
                  </a:cubicBezTo>
                  <a:cubicBezTo>
                    <a:pt x="-1691" y="415021"/>
                    <a:pt x="14692" y="418661"/>
                    <a:pt x="122087" y="427763"/>
                  </a:cubicBezTo>
                  <a:cubicBezTo>
                    <a:pt x="285912" y="442325"/>
                    <a:pt x="436994" y="511495"/>
                    <a:pt x="542569" y="638913"/>
                  </a:cubicBezTo>
                  <a:cubicBezTo>
                    <a:pt x="531647" y="604328"/>
                    <a:pt x="533467" y="571563"/>
                    <a:pt x="537108" y="535158"/>
                  </a:cubicBezTo>
                  <a:cubicBezTo>
                    <a:pt x="553490" y="353131"/>
                    <a:pt x="666347" y="81912"/>
                    <a:pt x="841092" y="0"/>
                  </a:cubicBezTo>
                  <a:close/>
                </a:path>
              </a:pathLst>
            </a:custGeom>
            <a:solidFill>
              <a:schemeClr val="accent1"/>
            </a:solidFill>
            <a:ln w="1818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7B23048-D33C-785F-AEC5-333E5237533F}"/>
                </a:ext>
              </a:extLst>
            </p:cNvPr>
            <p:cNvSpPr/>
            <p:nvPr/>
          </p:nvSpPr>
          <p:spPr>
            <a:xfrm>
              <a:off x="4470505" y="2640760"/>
              <a:ext cx="3190922" cy="1064725"/>
            </a:xfrm>
            <a:custGeom>
              <a:avLst/>
              <a:gdLst>
                <a:gd name="connsiteX0" fmla="*/ 1455790 w 3190922"/>
                <a:gd name="connsiteY0" fmla="*/ 1471 h 1064725"/>
                <a:gd name="connsiteX1" fmla="*/ 1527200 w 3190922"/>
                <a:gd name="connsiteY1" fmla="*/ 1692 h 1064725"/>
                <a:gd name="connsiteX2" fmla="*/ 1527200 w 3190922"/>
                <a:gd name="connsiteY2" fmla="*/ 165515 h 1064725"/>
                <a:gd name="connsiteX3" fmla="*/ 1630956 w 3190922"/>
                <a:gd name="connsiteY3" fmla="*/ 269270 h 1064725"/>
                <a:gd name="connsiteX4" fmla="*/ 1654620 w 3190922"/>
                <a:gd name="connsiteY4" fmla="*/ 269270 h 1064725"/>
                <a:gd name="connsiteX5" fmla="*/ 1758374 w 3190922"/>
                <a:gd name="connsiteY5" fmla="*/ 165515 h 1064725"/>
                <a:gd name="connsiteX6" fmla="*/ 1758374 w 3190922"/>
                <a:gd name="connsiteY6" fmla="*/ 19894 h 1064725"/>
                <a:gd name="connsiteX7" fmla="*/ 2149731 w 3190922"/>
                <a:gd name="connsiteY7" fmla="*/ 351182 h 1064725"/>
                <a:gd name="connsiteX8" fmla="*/ 2457356 w 3190922"/>
                <a:gd name="connsiteY8" fmla="*/ 192819 h 1064725"/>
                <a:gd name="connsiteX9" fmla="*/ 2863274 w 3190922"/>
                <a:gd name="connsiteY9" fmla="*/ 655166 h 1064725"/>
                <a:gd name="connsiteX10" fmla="*/ 2865095 w 3190922"/>
                <a:gd name="connsiteY10" fmla="*/ 664267 h 1064725"/>
                <a:gd name="connsiteX11" fmla="*/ 3190922 w 3190922"/>
                <a:gd name="connsiteY11" fmla="*/ 1064725 h 1064725"/>
                <a:gd name="connsiteX12" fmla="*/ 1820 w 3190922"/>
                <a:gd name="connsiteY12" fmla="*/ 1064725 h 1064725"/>
                <a:gd name="connsiteX13" fmla="*/ 0 w 3190922"/>
                <a:gd name="connsiteY13" fmla="*/ 1064725 h 1064725"/>
                <a:gd name="connsiteX14" fmla="*/ 222072 w 3190922"/>
                <a:gd name="connsiteY14" fmla="*/ 735257 h 1064725"/>
                <a:gd name="connsiteX15" fmla="*/ 253016 w 3190922"/>
                <a:gd name="connsiteY15" fmla="*/ 713414 h 1064725"/>
                <a:gd name="connsiteX16" fmla="*/ 444144 w 3190922"/>
                <a:gd name="connsiteY16" fmla="*/ 496803 h 1064725"/>
                <a:gd name="connsiteX17" fmla="*/ 668036 w 3190922"/>
                <a:gd name="connsiteY17" fmla="*/ 536849 h 1064725"/>
                <a:gd name="connsiteX18" fmla="*/ 922874 w 3190922"/>
                <a:gd name="connsiteY18" fmla="*/ 231045 h 1064725"/>
                <a:gd name="connsiteX19" fmla="*/ 1093979 w 3190922"/>
                <a:gd name="connsiteY19" fmla="*/ 289293 h 1064725"/>
                <a:gd name="connsiteX20" fmla="*/ 1203194 w 3190922"/>
                <a:gd name="connsiteY20" fmla="*/ 118188 h 1064725"/>
                <a:gd name="connsiteX21" fmla="*/ 1455790 w 3190922"/>
                <a:gd name="connsiteY21" fmla="*/ 1471 h 10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90922" h="1064725">
                  <a:moveTo>
                    <a:pt x="1455790" y="1471"/>
                  </a:moveTo>
                  <a:cubicBezTo>
                    <a:pt x="1478337" y="-470"/>
                    <a:pt x="1502171" y="-583"/>
                    <a:pt x="1527200" y="1692"/>
                  </a:cubicBezTo>
                  <a:lnTo>
                    <a:pt x="1527200" y="165515"/>
                  </a:lnTo>
                  <a:cubicBezTo>
                    <a:pt x="1527200" y="223764"/>
                    <a:pt x="1574528" y="269270"/>
                    <a:pt x="1630956" y="269270"/>
                  </a:cubicBezTo>
                  <a:lnTo>
                    <a:pt x="1654620" y="269270"/>
                  </a:lnTo>
                  <a:cubicBezTo>
                    <a:pt x="1712868" y="269270"/>
                    <a:pt x="1758374" y="221943"/>
                    <a:pt x="1758374" y="165515"/>
                  </a:cubicBezTo>
                  <a:lnTo>
                    <a:pt x="1758374" y="19894"/>
                  </a:lnTo>
                  <a:cubicBezTo>
                    <a:pt x="1934940" y="47198"/>
                    <a:pt x="2096944" y="176437"/>
                    <a:pt x="2149731" y="351182"/>
                  </a:cubicBezTo>
                  <a:cubicBezTo>
                    <a:pt x="2193418" y="238326"/>
                    <a:pt x="2342679" y="180077"/>
                    <a:pt x="2457356" y="192819"/>
                  </a:cubicBezTo>
                  <a:cubicBezTo>
                    <a:pt x="2692170" y="218303"/>
                    <a:pt x="2888758" y="409430"/>
                    <a:pt x="2863274" y="655166"/>
                  </a:cubicBezTo>
                  <a:lnTo>
                    <a:pt x="2865095" y="664267"/>
                  </a:lnTo>
                  <a:cubicBezTo>
                    <a:pt x="3047121" y="709774"/>
                    <a:pt x="3170899" y="880878"/>
                    <a:pt x="3190922" y="1064725"/>
                  </a:cubicBezTo>
                  <a:lnTo>
                    <a:pt x="1820" y="1064725"/>
                  </a:lnTo>
                  <a:cubicBezTo>
                    <a:pt x="1820" y="1064725"/>
                    <a:pt x="0" y="1064725"/>
                    <a:pt x="0" y="1064725"/>
                  </a:cubicBezTo>
                  <a:cubicBezTo>
                    <a:pt x="20023" y="939127"/>
                    <a:pt x="101935" y="791686"/>
                    <a:pt x="222072" y="735257"/>
                  </a:cubicBezTo>
                  <a:cubicBezTo>
                    <a:pt x="236634" y="727976"/>
                    <a:pt x="251196" y="731617"/>
                    <a:pt x="253016" y="713414"/>
                  </a:cubicBezTo>
                  <a:cubicBezTo>
                    <a:pt x="262118" y="613300"/>
                    <a:pt x="351311" y="525927"/>
                    <a:pt x="444144" y="496803"/>
                  </a:cubicBezTo>
                  <a:cubicBezTo>
                    <a:pt x="557000" y="462218"/>
                    <a:pt x="598866" y="491342"/>
                    <a:pt x="668036" y="536849"/>
                  </a:cubicBezTo>
                  <a:cubicBezTo>
                    <a:pt x="664396" y="240146"/>
                    <a:pt x="922874" y="231045"/>
                    <a:pt x="922874" y="231045"/>
                  </a:cubicBezTo>
                  <a:cubicBezTo>
                    <a:pt x="984763" y="232865"/>
                    <a:pt x="1044832" y="247427"/>
                    <a:pt x="1093979" y="289293"/>
                  </a:cubicBezTo>
                  <a:cubicBezTo>
                    <a:pt x="1119462" y="229224"/>
                    <a:pt x="1154047" y="161875"/>
                    <a:pt x="1203194" y="118188"/>
                  </a:cubicBezTo>
                  <a:cubicBezTo>
                    <a:pt x="1203194" y="118188"/>
                    <a:pt x="1297961" y="15059"/>
                    <a:pt x="1455790" y="1471"/>
                  </a:cubicBezTo>
                  <a:close/>
                </a:path>
              </a:pathLst>
            </a:custGeom>
            <a:solidFill>
              <a:schemeClr val="accent2"/>
            </a:solidFill>
            <a:ln w="1818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648B67B-BDFA-B7B6-998B-352BB5595CA6}"/>
                </a:ext>
              </a:extLst>
            </p:cNvPr>
            <p:cNvSpPr/>
            <p:nvPr/>
          </p:nvSpPr>
          <p:spPr>
            <a:xfrm>
              <a:off x="4225328" y="3073672"/>
              <a:ext cx="3694952" cy="2683249"/>
            </a:xfrm>
            <a:custGeom>
              <a:avLst/>
              <a:gdLst>
                <a:gd name="connsiteX0" fmla="*/ 250643 w 3694949"/>
                <a:gd name="connsiteY0" fmla="*/ 666399 h 2683251"/>
                <a:gd name="connsiteX1" fmla="*/ 3443384 w 3694949"/>
                <a:gd name="connsiteY1" fmla="*/ 666399 h 2683251"/>
                <a:gd name="connsiteX2" fmla="*/ 3672738 w 3694949"/>
                <a:gd name="connsiteY2" fmla="*/ 748311 h 2683251"/>
                <a:gd name="connsiteX3" fmla="*/ 3507094 w 3694949"/>
                <a:gd name="connsiteY3" fmla="*/ 1014069 h 2683251"/>
                <a:gd name="connsiteX4" fmla="*/ 3496172 w 3694949"/>
                <a:gd name="connsiteY4" fmla="*/ 1112363 h 2683251"/>
                <a:gd name="connsiteX5" fmla="*/ 3024724 w 3694949"/>
                <a:gd name="connsiteY5" fmla="*/ 2035237 h 2683251"/>
                <a:gd name="connsiteX6" fmla="*/ 2813574 w 3694949"/>
                <a:gd name="connsiteY6" fmla="*/ 2233646 h 2683251"/>
                <a:gd name="connsiteX7" fmla="*/ 2718920 w 3694949"/>
                <a:gd name="connsiteY7" fmla="*/ 2308277 h 2683251"/>
                <a:gd name="connsiteX8" fmla="*/ 2611524 w 3694949"/>
                <a:gd name="connsiteY8" fmla="*/ 2390189 h 2683251"/>
                <a:gd name="connsiteX9" fmla="*/ 2808113 w 3694949"/>
                <a:gd name="connsiteY9" fmla="*/ 2390189 h 2683251"/>
                <a:gd name="connsiteX10" fmla="*/ 2795371 w 3694949"/>
                <a:gd name="connsiteY10" fmla="*/ 2683251 h 2683251"/>
                <a:gd name="connsiteX11" fmla="*/ 898656 w 3694949"/>
                <a:gd name="connsiteY11" fmla="*/ 2683251 h 2683251"/>
                <a:gd name="connsiteX12" fmla="*/ 885914 w 3694949"/>
                <a:gd name="connsiteY12" fmla="*/ 2390189 h 2683251"/>
                <a:gd name="connsiteX13" fmla="*/ 1082503 w 3694949"/>
                <a:gd name="connsiteY13" fmla="*/ 2390189 h 2683251"/>
                <a:gd name="connsiteX14" fmla="*/ 975107 w 3694949"/>
                <a:gd name="connsiteY14" fmla="*/ 2308277 h 2683251"/>
                <a:gd name="connsiteX15" fmla="*/ 880454 w 3694949"/>
                <a:gd name="connsiteY15" fmla="*/ 2233646 h 2683251"/>
                <a:gd name="connsiteX16" fmla="*/ 669303 w 3694949"/>
                <a:gd name="connsiteY16" fmla="*/ 2035237 h 2683251"/>
                <a:gd name="connsiteX17" fmla="*/ 197855 w 3694949"/>
                <a:gd name="connsiteY17" fmla="*/ 1112363 h 2683251"/>
                <a:gd name="connsiteX18" fmla="*/ 186933 w 3694949"/>
                <a:gd name="connsiteY18" fmla="*/ 1014069 h 2683251"/>
                <a:gd name="connsiteX19" fmla="*/ 21290 w 3694949"/>
                <a:gd name="connsiteY19" fmla="*/ 748311 h 2683251"/>
                <a:gd name="connsiteX20" fmla="*/ 250643 w 3694949"/>
                <a:gd name="connsiteY20" fmla="*/ 666399 h 2683251"/>
                <a:gd name="connsiteX21" fmla="*/ 1257247 w 3694949"/>
                <a:gd name="connsiteY21" fmla="*/ 269582 h 2683251"/>
                <a:gd name="connsiteX22" fmla="*/ 1273629 w 3694949"/>
                <a:gd name="connsiteY22" fmla="*/ 402461 h 2683251"/>
                <a:gd name="connsiteX23" fmla="*/ 1257247 w 3694949"/>
                <a:gd name="connsiteY23" fmla="*/ 269582 h 2683251"/>
                <a:gd name="connsiteX24" fmla="*/ 2484105 w 3694949"/>
                <a:gd name="connsiteY24" fmla="*/ 242278 h 2683251"/>
                <a:gd name="connsiteX25" fmla="*/ 2513229 w 3694949"/>
                <a:gd name="connsiteY25" fmla="*/ 375157 h 2683251"/>
                <a:gd name="connsiteX26" fmla="*/ 2484105 w 3694949"/>
                <a:gd name="connsiteY26" fmla="*/ 242278 h 2683251"/>
                <a:gd name="connsiteX27" fmla="*/ 1788765 w 3694949"/>
                <a:gd name="connsiteY27" fmla="*/ 183 h 2683251"/>
                <a:gd name="connsiteX28" fmla="*/ 1816069 w 3694949"/>
                <a:gd name="connsiteY28" fmla="*/ 142164 h 2683251"/>
                <a:gd name="connsiteX29" fmla="*/ 1788765 w 3694949"/>
                <a:gd name="connsiteY29" fmla="*/ 183 h 268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94949" h="2683251">
                  <a:moveTo>
                    <a:pt x="250643" y="666399"/>
                  </a:moveTo>
                  <a:lnTo>
                    <a:pt x="3443384" y="666399"/>
                  </a:lnTo>
                  <a:cubicBezTo>
                    <a:pt x="3530757" y="670040"/>
                    <a:pt x="3625411" y="660938"/>
                    <a:pt x="3672738" y="748311"/>
                  </a:cubicBezTo>
                  <a:cubicBezTo>
                    <a:pt x="3743728" y="884830"/>
                    <a:pt x="3632692" y="1048654"/>
                    <a:pt x="3507094" y="1014069"/>
                  </a:cubicBezTo>
                  <a:cubicBezTo>
                    <a:pt x="3507094" y="1035912"/>
                    <a:pt x="3505274" y="1092341"/>
                    <a:pt x="3496172" y="1112363"/>
                  </a:cubicBezTo>
                  <a:cubicBezTo>
                    <a:pt x="3470688" y="1427270"/>
                    <a:pt x="3232234" y="1807705"/>
                    <a:pt x="3024724" y="2035237"/>
                  </a:cubicBezTo>
                  <a:cubicBezTo>
                    <a:pt x="2959195" y="2106228"/>
                    <a:pt x="2886384" y="2171757"/>
                    <a:pt x="2813574" y="2233646"/>
                  </a:cubicBezTo>
                  <a:lnTo>
                    <a:pt x="2718920" y="2308277"/>
                  </a:lnTo>
                  <a:cubicBezTo>
                    <a:pt x="2682515" y="2333761"/>
                    <a:pt x="2642469" y="2357424"/>
                    <a:pt x="2611524" y="2390189"/>
                  </a:cubicBezTo>
                  <a:cubicBezTo>
                    <a:pt x="2644289" y="2355604"/>
                    <a:pt x="2769887" y="2375627"/>
                    <a:pt x="2808113" y="2390189"/>
                  </a:cubicBezTo>
                  <a:cubicBezTo>
                    <a:pt x="2948273" y="2441156"/>
                    <a:pt x="2966476" y="2665048"/>
                    <a:pt x="2795371" y="2683251"/>
                  </a:cubicBezTo>
                  <a:lnTo>
                    <a:pt x="898656" y="2683251"/>
                  </a:lnTo>
                  <a:cubicBezTo>
                    <a:pt x="727552" y="2665048"/>
                    <a:pt x="745754" y="2441156"/>
                    <a:pt x="885914" y="2390189"/>
                  </a:cubicBezTo>
                  <a:cubicBezTo>
                    <a:pt x="924140" y="2375627"/>
                    <a:pt x="1049738" y="2355604"/>
                    <a:pt x="1082503" y="2390189"/>
                  </a:cubicBezTo>
                  <a:cubicBezTo>
                    <a:pt x="1051558" y="2357424"/>
                    <a:pt x="1011513" y="2333761"/>
                    <a:pt x="975107" y="2308277"/>
                  </a:cubicBezTo>
                  <a:lnTo>
                    <a:pt x="880454" y="2233646"/>
                  </a:lnTo>
                  <a:cubicBezTo>
                    <a:pt x="805823" y="2171757"/>
                    <a:pt x="734833" y="2106228"/>
                    <a:pt x="669303" y="2035237"/>
                  </a:cubicBezTo>
                  <a:cubicBezTo>
                    <a:pt x="461793" y="1807705"/>
                    <a:pt x="223339" y="1427270"/>
                    <a:pt x="197855" y="1112363"/>
                  </a:cubicBezTo>
                  <a:cubicBezTo>
                    <a:pt x="190574" y="1092341"/>
                    <a:pt x="186933" y="1035912"/>
                    <a:pt x="186933" y="1014069"/>
                  </a:cubicBezTo>
                  <a:cubicBezTo>
                    <a:pt x="63156" y="1048654"/>
                    <a:pt x="-47880" y="883010"/>
                    <a:pt x="21290" y="748311"/>
                  </a:cubicBezTo>
                  <a:cubicBezTo>
                    <a:pt x="68616" y="660938"/>
                    <a:pt x="165090" y="670040"/>
                    <a:pt x="250643" y="666399"/>
                  </a:cubicBezTo>
                  <a:close/>
                  <a:moveTo>
                    <a:pt x="1257247" y="269582"/>
                  </a:moveTo>
                  <a:cubicBezTo>
                    <a:pt x="1353721" y="262301"/>
                    <a:pt x="1361002" y="375157"/>
                    <a:pt x="1273629" y="402461"/>
                  </a:cubicBezTo>
                  <a:cubicBezTo>
                    <a:pt x="1180796" y="406102"/>
                    <a:pt x="1168054" y="293245"/>
                    <a:pt x="1257247" y="269582"/>
                  </a:cubicBezTo>
                  <a:close/>
                  <a:moveTo>
                    <a:pt x="2484105" y="242278"/>
                  </a:moveTo>
                  <a:cubicBezTo>
                    <a:pt x="2584219" y="234996"/>
                    <a:pt x="2600602" y="338751"/>
                    <a:pt x="2513229" y="375157"/>
                  </a:cubicBezTo>
                  <a:cubicBezTo>
                    <a:pt x="2409474" y="387899"/>
                    <a:pt x="2396732" y="271402"/>
                    <a:pt x="2484105" y="242278"/>
                  </a:cubicBezTo>
                  <a:close/>
                  <a:moveTo>
                    <a:pt x="1788765" y="183"/>
                  </a:moveTo>
                  <a:cubicBezTo>
                    <a:pt x="1876137" y="-5278"/>
                    <a:pt x="1907082" y="113039"/>
                    <a:pt x="1816069" y="142164"/>
                  </a:cubicBezTo>
                  <a:cubicBezTo>
                    <a:pt x="1714134" y="145804"/>
                    <a:pt x="1694111" y="29307"/>
                    <a:pt x="1788765" y="183"/>
                  </a:cubicBezTo>
                  <a:close/>
                </a:path>
              </a:pathLst>
            </a:custGeom>
            <a:solidFill>
              <a:schemeClr val="accent3">
                <a:lumMod val="75000"/>
              </a:schemeClr>
            </a:solidFill>
            <a:ln w="18181" cap="flat">
              <a:noFill/>
              <a:prstDash val="solid"/>
              <a:miter/>
            </a:ln>
          </p:spPr>
          <p:txBody>
            <a:bodyPr wrap="square" rtlCol="0" anchor="ctr">
              <a:noAutofit/>
            </a:bodyPr>
            <a:lstStyle/>
            <a:p>
              <a:endParaRPr lang="en-US" dirty="0"/>
            </a:p>
          </p:txBody>
        </p:sp>
      </p:grpSp>
      <p:sp>
        <p:nvSpPr>
          <p:cNvPr id="3" name="Slide Number Placeholder 2">
            <a:extLst>
              <a:ext uri="{FF2B5EF4-FFF2-40B4-BE49-F238E27FC236}">
                <a16:creationId xmlns:a16="http://schemas.microsoft.com/office/drawing/2014/main" id="{25A59B4C-6485-78FC-7FF5-EFF1456EFDAB}"/>
              </a:ext>
            </a:extLst>
          </p:cNvPr>
          <p:cNvSpPr>
            <a:spLocks noGrp="1"/>
          </p:cNvSpPr>
          <p:nvPr>
            <p:ph type="sldNum" sz="quarter" idx="12"/>
          </p:nvPr>
        </p:nvSpPr>
        <p:spPr/>
        <p:txBody>
          <a:bodyPr/>
          <a:lstStyle/>
          <a:p>
            <a:fld id="{C83511D6-7947-48BF-B87B-28E846A6EF3C}" type="slidenum">
              <a:rPr lang="en-US" smtClean="0"/>
              <a:t>12</a:t>
            </a:fld>
            <a:endParaRPr lang="en-US"/>
          </a:p>
        </p:txBody>
      </p:sp>
      <p:sp>
        <p:nvSpPr>
          <p:cNvPr id="24" name="Text Placeholder 23">
            <a:extLst>
              <a:ext uri="{FF2B5EF4-FFF2-40B4-BE49-F238E27FC236}">
                <a16:creationId xmlns:a16="http://schemas.microsoft.com/office/drawing/2014/main" id="{B775BDCD-5ECA-A991-E6D5-A9A7CB19DDAB}"/>
              </a:ext>
            </a:extLst>
          </p:cNvPr>
          <p:cNvSpPr>
            <a:spLocks noGrp="1"/>
          </p:cNvSpPr>
          <p:nvPr>
            <p:ph type="body" sz="quarter" idx="13"/>
          </p:nvPr>
        </p:nvSpPr>
        <p:spPr/>
        <p:txBody>
          <a:bodyPr>
            <a:normAutofit fontScale="25000" lnSpcReduction="20000"/>
          </a:bodyPr>
          <a:lstStyle/>
          <a:p>
            <a:r>
              <a:rPr lang="en-US" sz="8000" b="1" dirty="0"/>
              <a:t>Distributor</a:t>
            </a:r>
          </a:p>
          <a:p>
            <a:pPr>
              <a:buFont typeface="Arial" panose="020B0604020202020204" pitchFamily="34" charset="0"/>
              <a:buChar char="•"/>
            </a:pPr>
            <a:r>
              <a:rPr lang="en-US" sz="8000" b="1" dirty="0"/>
              <a:t>Logistics and Transportation</a:t>
            </a:r>
            <a:r>
              <a:rPr lang="en-US" sz="8000" dirty="0"/>
              <a:t>: Efficient routing systems, vehicle tracking, and delivery schedules.</a:t>
            </a:r>
          </a:p>
          <a:p>
            <a:pPr>
              <a:buFont typeface="Arial" panose="020B0604020202020204" pitchFamily="34" charset="0"/>
              <a:buChar char="•"/>
            </a:pPr>
            <a:r>
              <a:rPr lang="en-US" sz="8000" b="1" dirty="0"/>
              <a:t>Regional Distribution Networks</a:t>
            </a:r>
            <a:r>
              <a:rPr lang="en-US" sz="8000" dirty="0"/>
              <a:t>: Managing a network of distribution hubs for smooth regional operations.</a:t>
            </a:r>
          </a:p>
          <a:p>
            <a:pPr>
              <a:buFont typeface="Arial" panose="020B0604020202020204" pitchFamily="34" charset="0"/>
              <a:buChar char="•"/>
            </a:pPr>
            <a:r>
              <a:rPr lang="en-US" sz="8000" b="1" dirty="0"/>
              <a:t>Real-Time Delivery Tracking</a:t>
            </a:r>
            <a:r>
              <a:rPr lang="en-US" sz="8000" dirty="0"/>
              <a:t>: Tracking systems for monitoring the status and location of deliveries in real time.</a:t>
            </a:r>
          </a:p>
          <a:p>
            <a:endParaRPr lang="en-US" sz="3600" dirty="0"/>
          </a:p>
        </p:txBody>
      </p:sp>
    </p:spTree>
    <p:extLst>
      <p:ext uri="{BB962C8B-B14F-4D97-AF65-F5344CB8AC3E}">
        <p14:creationId xmlns:p14="http://schemas.microsoft.com/office/powerpoint/2010/main" val="1045983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43E82-B8A1-0C63-E896-1BC00692427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8E7E0AE-5E90-5846-70FE-1EA6C127BE23}"/>
              </a:ext>
            </a:extLst>
          </p:cNvPr>
          <p:cNvSpPr/>
          <p:nvPr/>
        </p:nvSpPr>
        <p:spPr>
          <a:xfrm>
            <a:off x="5105209" y="3991428"/>
            <a:ext cx="7033531" cy="2866571"/>
          </a:xfrm>
          <a:prstGeom prst="rect">
            <a:avLst/>
          </a:prstGeom>
          <a:solidFill>
            <a:schemeClr val="accent3"/>
          </a:solidFill>
          <a:ln w="12700" cap="flat" cmpd="sng" algn="ctr">
            <a:noFill/>
            <a:prstDash val="solid"/>
            <a:miter lim="800000"/>
          </a:ln>
          <a:effectLst/>
        </p:spPr>
        <p:txBody>
          <a:bodyPr wrap="square" rtlCol="0" anchor="ctr">
            <a:noAutofit/>
          </a:bodyPr>
          <a:lstStyle/>
          <a:p>
            <a:r>
              <a:rPr lang="en-US" sz="2000" b="1" dirty="0">
                <a:solidFill>
                  <a:schemeClr val="bg1"/>
                </a:solidFill>
              </a:rPr>
              <a:t>Restaurant Manager</a:t>
            </a:r>
            <a:endParaRPr lang="en-US" sz="2000" dirty="0">
              <a:solidFill>
                <a:schemeClr val="bg1"/>
              </a:solidFill>
            </a:endParaRPr>
          </a:p>
          <a:p>
            <a:pPr>
              <a:buFont typeface="Arial" panose="020B0604020202020204" pitchFamily="34" charset="0"/>
              <a:buChar char="•"/>
            </a:pPr>
            <a:r>
              <a:rPr lang="en-US" sz="2000" dirty="0">
                <a:solidFill>
                  <a:schemeClr val="bg1"/>
                </a:solidFill>
              </a:rPr>
              <a:t>Menu planning and supply management</a:t>
            </a:r>
          </a:p>
          <a:p>
            <a:pPr>
              <a:buFont typeface="Arial" panose="020B0604020202020204" pitchFamily="34" charset="0"/>
              <a:buChar char="•"/>
            </a:pPr>
            <a:r>
              <a:rPr lang="en-US" sz="2000" dirty="0">
                <a:solidFill>
                  <a:schemeClr val="bg1"/>
                </a:solidFill>
              </a:rPr>
              <a:t>Vendor relationships</a:t>
            </a:r>
          </a:p>
          <a:p>
            <a:pPr>
              <a:buFont typeface="Arial" panose="020B0604020202020204" pitchFamily="34" charset="0"/>
              <a:buChar char="•"/>
            </a:pPr>
            <a:r>
              <a:rPr lang="en-US" sz="2000" dirty="0">
                <a:solidFill>
                  <a:schemeClr val="bg1"/>
                </a:solidFill>
              </a:rPr>
              <a:t>Customer service optimization</a:t>
            </a:r>
          </a:p>
          <a:p>
            <a:pPr algn="l"/>
            <a:endParaRPr lang="en-US" sz="1400" dirty="0">
              <a:solidFill>
                <a:schemeClr val="bg1"/>
              </a:solidFill>
              <a:latin typeface="Gujarati MT" pitchFamily="2" charset="0"/>
              <a:ea typeface="Telegraf"/>
              <a:cs typeface="Gujarati MT" pitchFamily="2" charset="0"/>
              <a:sym typeface="Telegraf"/>
            </a:endParaRPr>
          </a:p>
        </p:txBody>
      </p:sp>
      <p:sp>
        <p:nvSpPr>
          <p:cNvPr id="3" name="Slide Number Placeholder 2">
            <a:extLst>
              <a:ext uri="{FF2B5EF4-FFF2-40B4-BE49-F238E27FC236}">
                <a16:creationId xmlns:a16="http://schemas.microsoft.com/office/drawing/2014/main" id="{FBCCB52F-093C-97C1-1C07-03634D2C530A}"/>
              </a:ext>
            </a:extLst>
          </p:cNvPr>
          <p:cNvSpPr>
            <a:spLocks noGrp="1"/>
          </p:cNvSpPr>
          <p:nvPr>
            <p:ph type="sldNum" sz="quarter" idx="12"/>
          </p:nvPr>
        </p:nvSpPr>
        <p:spPr/>
        <p:txBody>
          <a:bodyPr/>
          <a:lstStyle/>
          <a:p>
            <a:fld id="{C83511D6-7947-48BF-B87B-28E846A6EF3C}" type="slidenum">
              <a:rPr lang="en-US" smtClean="0"/>
              <a:t>13</a:t>
            </a:fld>
            <a:endParaRPr lang="en-US"/>
          </a:p>
        </p:txBody>
      </p:sp>
      <p:sp>
        <p:nvSpPr>
          <p:cNvPr id="2" name="Title 1">
            <a:extLst>
              <a:ext uri="{FF2B5EF4-FFF2-40B4-BE49-F238E27FC236}">
                <a16:creationId xmlns:a16="http://schemas.microsoft.com/office/drawing/2014/main" id="{6112A4AE-6445-4B8A-C28D-C8AEA73E2DB1}"/>
              </a:ext>
            </a:extLst>
          </p:cNvPr>
          <p:cNvSpPr>
            <a:spLocks noGrp="1"/>
          </p:cNvSpPr>
          <p:nvPr>
            <p:ph type="title"/>
          </p:nvPr>
        </p:nvSpPr>
        <p:spPr/>
        <p:txBody>
          <a:bodyPr/>
          <a:lstStyle/>
          <a:p>
            <a:pPr algn="ctr"/>
            <a:r>
              <a:rPr lang="en-US" sz="4400" b="1" dirty="0">
                <a:solidFill>
                  <a:schemeClr val="accent1"/>
                </a:solidFill>
              </a:rPr>
              <a:t>Table of contents</a:t>
            </a:r>
            <a:br>
              <a:rPr lang="en-US" dirty="0"/>
            </a:br>
            <a:r>
              <a:rPr lang="en-US" dirty="0"/>
              <a:t>Optimizing farm-to-table supply chain for sustainable fresh food</a:t>
            </a:r>
          </a:p>
        </p:txBody>
      </p:sp>
      <p:pic>
        <p:nvPicPr>
          <p:cNvPr id="17" name="Picture Placeholder 16" descr="A plate of food on a table&#10;&#10;Description automatically generated">
            <a:extLst>
              <a:ext uri="{FF2B5EF4-FFF2-40B4-BE49-F238E27FC236}">
                <a16:creationId xmlns:a16="http://schemas.microsoft.com/office/drawing/2014/main" id="{7DB5F57E-0FD9-5DEB-3BB1-A41079787F05}"/>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a:stretch/>
        </p:blipFill>
        <p:spPr/>
      </p:pic>
      <p:grpSp>
        <p:nvGrpSpPr>
          <p:cNvPr id="10" name="Group 9">
            <a:extLst>
              <a:ext uri="{FF2B5EF4-FFF2-40B4-BE49-F238E27FC236}">
                <a16:creationId xmlns:a16="http://schemas.microsoft.com/office/drawing/2014/main" id="{46729195-7957-5BF3-3C3A-2F04E57E98D1}"/>
              </a:ext>
            </a:extLst>
          </p:cNvPr>
          <p:cNvGrpSpPr/>
          <p:nvPr/>
        </p:nvGrpSpPr>
        <p:grpSpPr>
          <a:xfrm>
            <a:off x="3489273" y="3686986"/>
            <a:ext cx="7342743" cy="1569660"/>
            <a:chOff x="3499433" y="3253869"/>
            <a:chExt cx="7342743" cy="1569660"/>
          </a:xfrm>
        </p:grpSpPr>
        <p:sp>
          <p:nvSpPr>
            <p:cNvPr id="39" name="TextBox 38">
              <a:extLst>
                <a:ext uri="{FF2B5EF4-FFF2-40B4-BE49-F238E27FC236}">
                  <a16:creationId xmlns:a16="http://schemas.microsoft.com/office/drawing/2014/main" id="{C989A1CB-57D5-F28E-1AE3-5A80529C948B}"/>
                </a:ext>
              </a:extLst>
            </p:cNvPr>
            <p:cNvSpPr txBox="1"/>
            <p:nvPr/>
          </p:nvSpPr>
          <p:spPr>
            <a:xfrm>
              <a:off x="3499433" y="3253869"/>
              <a:ext cx="1563248" cy="1569660"/>
            </a:xfrm>
            <a:prstGeom prst="rect">
              <a:avLst/>
            </a:prstGeom>
            <a:noFill/>
          </p:spPr>
          <p:txBody>
            <a:bodyPr wrap="none" rtlCol="0" anchor="ctr">
              <a:spAutoFit/>
            </a:bodyPr>
            <a:lstStyle/>
            <a:p>
              <a:pPr algn="ctr"/>
              <a:r>
                <a:rPr lang="en-US" sz="9600" b="1" dirty="0">
                  <a:ln w="22225">
                    <a:noFill/>
                  </a:ln>
                  <a:solidFill>
                    <a:schemeClr val="accent2"/>
                  </a:solidFill>
                  <a:latin typeface="Century Gothic" panose="020B0502020202020204" pitchFamily="34" charset="0"/>
                  <a:cs typeface="Arial" panose="020B0604020202020204" pitchFamily="34" charset="0"/>
                </a:rPr>
                <a:t>0</a:t>
              </a:r>
              <a:r>
                <a:rPr lang="en-US" altLang="zh-CN" sz="9600" b="1" dirty="0">
                  <a:ln w="22225">
                    <a:noFill/>
                  </a:ln>
                  <a:solidFill>
                    <a:schemeClr val="accent2"/>
                  </a:solidFill>
                  <a:latin typeface="Century Gothic" panose="020B0502020202020204" pitchFamily="34" charset="0"/>
                  <a:cs typeface="Arial" panose="020B0604020202020204" pitchFamily="34" charset="0"/>
                </a:rPr>
                <a:t>6</a:t>
              </a:r>
              <a:endParaRPr lang="en-IN" sz="9600" b="1" dirty="0">
                <a:ln w="22225">
                  <a:noFill/>
                </a:ln>
                <a:solidFill>
                  <a:schemeClr val="accent2"/>
                </a:solidFill>
                <a:latin typeface="Century Gothic" panose="020B0502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1DB681E0-6570-18F3-CFDD-18AC029FF2E6}"/>
                </a:ext>
              </a:extLst>
            </p:cNvPr>
            <p:cNvCxnSpPr>
              <a:cxnSpLocks/>
            </p:cNvCxnSpPr>
            <p:nvPr/>
          </p:nvCxnSpPr>
          <p:spPr>
            <a:xfrm flipH="1">
              <a:off x="4579098" y="4499679"/>
              <a:ext cx="6263078" cy="0"/>
            </a:xfrm>
            <a:prstGeom prst="line">
              <a:avLst/>
            </a:prstGeom>
            <a:ln>
              <a:solidFill>
                <a:schemeClr val="accent2"/>
              </a:solidFill>
              <a:headEnd type="oval" w="sm" len="sm"/>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E25AA5E-D9F7-DE6A-DC0F-DABB0619CF20}"/>
              </a:ext>
            </a:extLst>
          </p:cNvPr>
          <p:cNvGrpSpPr/>
          <p:nvPr/>
        </p:nvGrpSpPr>
        <p:grpSpPr>
          <a:xfrm>
            <a:off x="11754102" y="6396366"/>
            <a:ext cx="390460" cy="403176"/>
            <a:chOff x="4225328" y="1941649"/>
            <a:chExt cx="3694952" cy="3815272"/>
          </a:xfrm>
        </p:grpSpPr>
        <p:sp>
          <p:nvSpPr>
            <p:cNvPr id="21" name="Freeform: Shape 20">
              <a:extLst>
                <a:ext uri="{FF2B5EF4-FFF2-40B4-BE49-F238E27FC236}">
                  <a16:creationId xmlns:a16="http://schemas.microsoft.com/office/drawing/2014/main" id="{16AD64FC-4975-B356-E4AA-1598FC4B5F85}"/>
                </a:ext>
              </a:extLst>
            </p:cNvPr>
            <p:cNvSpPr/>
            <p:nvPr/>
          </p:nvSpPr>
          <p:spPr>
            <a:xfrm>
              <a:off x="6034111" y="1941649"/>
              <a:ext cx="158364" cy="928334"/>
            </a:xfrm>
            <a:custGeom>
              <a:avLst/>
              <a:gdLst>
                <a:gd name="connsiteX0" fmla="*/ 67350 w 158364"/>
                <a:gd name="connsiteY0" fmla="*/ 0 h 928334"/>
                <a:gd name="connsiteX1" fmla="*/ 91014 w 158364"/>
                <a:gd name="connsiteY1" fmla="*/ 0 h 928334"/>
                <a:gd name="connsiteX2" fmla="*/ 158364 w 158364"/>
                <a:gd name="connsiteY2" fmla="*/ 67350 h 928334"/>
                <a:gd name="connsiteX3" fmla="*/ 158364 w 158364"/>
                <a:gd name="connsiteY3" fmla="*/ 862805 h 928334"/>
                <a:gd name="connsiteX4" fmla="*/ 91014 w 158364"/>
                <a:gd name="connsiteY4" fmla="*/ 928334 h 928334"/>
                <a:gd name="connsiteX5" fmla="*/ 67350 w 158364"/>
                <a:gd name="connsiteY5" fmla="*/ 928334 h 928334"/>
                <a:gd name="connsiteX6" fmla="*/ 0 w 158364"/>
                <a:gd name="connsiteY6" fmla="*/ 860984 h 928334"/>
                <a:gd name="connsiteX7" fmla="*/ 0 w 158364"/>
                <a:gd name="connsiteY7" fmla="*/ 67350 h 928334"/>
                <a:gd name="connsiteX8" fmla="*/ 67350 w 158364"/>
                <a:gd name="connsiteY8" fmla="*/ 0 h 9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64" h="928334">
                  <a:moveTo>
                    <a:pt x="67350" y="0"/>
                  </a:moveTo>
                  <a:lnTo>
                    <a:pt x="91014" y="0"/>
                  </a:lnTo>
                  <a:cubicBezTo>
                    <a:pt x="127419" y="0"/>
                    <a:pt x="158364" y="29124"/>
                    <a:pt x="158364" y="67350"/>
                  </a:cubicBezTo>
                  <a:lnTo>
                    <a:pt x="158364" y="862805"/>
                  </a:lnTo>
                  <a:cubicBezTo>
                    <a:pt x="158364" y="899210"/>
                    <a:pt x="127419" y="928334"/>
                    <a:pt x="91014" y="928334"/>
                  </a:cubicBezTo>
                  <a:lnTo>
                    <a:pt x="67350" y="928334"/>
                  </a:lnTo>
                  <a:cubicBezTo>
                    <a:pt x="30944" y="928334"/>
                    <a:pt x="0" y="899210"/>
                    <a:pt x="0" y="860984"/>
                  </a:cubicBezTo>
                  <a:lnTo>
                    <a:pt x="0" y="67350"/>
                  </a:lnTo>
                  <a:cubicBezTo>
                    <a:pt x="0" y="30944"/>
                    <a:pt x="29124" y="0"/>
                    <a:pt x="67350" y="0"/>
                  </a:cubicBezTo>
                  <a:close/>
                </a:path>
              </a:pathLst>
            </a:custGeom>
            <a:solidFill>
              <a:schemeClr val="accent2">
                <a:lumMod val="60000"/>
                <a:lumOff val="40000"/>
              </a:schemeClr>
            </a:solidFill>
            <a:ln w="1818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D7440AF-E32E-AF48-5D95-FE1FD5A671B2}"/>
                </a:ext>
              </a:extLst>
            </p:cNvPr>
            <p:cNvSpPr/>
            <p:nvPr/>
          </p:nvSpPr>
          <p:spPr>
            <a:xfrm>
              <a:off x="4708830" y="2019922"/>
              <a:ext cx="1031950" cy="1092159"/>
            </a:xfrm>
            <a:custGeom>
              <a:avLst/>
              <a:gdLst>
                <a:gd name="connsiteX0" fmla="*/ 841092 w 1031950"/>
                <a:gd name="connsiteY0" fmla="*/ 0 h 1092159"/>
                <a:gd name="connsiteX1" fmla="*/ 926644 w 1031950"/>
                <a:gd name="connsiteY1" fmla="*/ 114676 h 1092159"/>
                <a:gd name="connsiteX2" fmla="*/ 999455 w 1031950"/>
                <a:gd name="connsiteY2" fmla="*/ 662577 h 1092159"/>
                <a:gd name="connsiteX3" fmla="*/ 941206 w 1031950"/>
                <a:gd name="connsiteY3" fmla="*/ 709903 h 1092159"/>
                <a:gd name="connsiteX4" fmla="*/ 842912 w 1031950"/>
                <a:gd name="connsiteY4" fmla="*/ 851884 h 1092159"/>
                <a:gd name="connsiteX5" fmla="*/ 688190 w 1031950"/>
                <a:gd name="connsiteY5" fmla="*/ 811838 h 1092159"/>
                <a:gd name="connsiteX6" fmla="*/ 686370 w 1031950"/>
                <a:gd name="connsiteY6" fmla="*/ 811838 h 1092159"/>
                <a:gd name="connsiteX7" fmla="*/ 684549 w 1031950"/>
                <a:gd name="connsiteY7" fmla="*/ 811838 h 1092159"/>
                <a:gd name="connsiteX8" fmla="*/ 398768 w 1031950"/>
                <a:gd name="connsiteY8" fmla="*/ 1092159 h 1092159"/>
                <a:gd name="connsiteX9" fmla="*/ 291373 w 1031950"/>
                <a:gd name="connsiteY9" fmla="*/ 1064855 h 1092159"/>
                <a:gd name="connsiteX10" fmla="*/ 242224 w 1031950"/>
                <a:gd name="connsiteY10" fmla="*/ 1070315 h 1092159"/>
                <a:gd name="connsiteX11" fmla="*/ 129 w 1031950"/>
                <a:gd name="connsiteY11" fmla="*/ 511495 h 1092159"/>
                <a:gd name="connsiteX12" fmla="*/ 122087 w 1031950"/>
                <a:gd name="connsiteY12" fmla="*/ 427763 h 1092159"/>
                <a:gd name="connsiteX13" fmla="*/ 542569 w 1031950"/>
                <a:gd name="connsiteY13" fmla="*/ 638913 h 1092159"/>
                <a:gd name="connsiteX14" fmla="*/ 537108 w 1031950"/>
                <a:gd name="connsiteY14" fmla="*/ 535158 h 1092159"/>
                <a:gd name="connsiteX15" fmla="*/ 841092 w 1031950"/>
                <a:gd name="connsiteY15" fmla="*/ 0 h 109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1950" h="1092159">
                  <a:moveTo>
                    <a:pt x="841092" y="0"/>
                  </a:moveTo>
                  <a:cubicBezTo>
                    <a:pt x="877497" y="30944"/>
                    <a:pt x="902981" y="72810"/>
                    <a:pt x="926644" y="114676"/>
                  </a:cubicBezTo>
                  <a:cubicBezTo>
                    <a:pt x="1023118" y="287601"/>
                    <a:pt x="1066805" y="471449"/>
                    <a:pt x="999455" y="662577"/>
                  </a:cubicBezTo>
                  <a:cubicBezTo>
                    <a:pt x="966690" y="684420"/>
                    <a:pt x="946667" y="704443"/>
                    <a:pt x="941206" y="709903"/>
                  </a:cubicBezTo>
                  <a:cubicBezTo>
                    <a:pt x="899340" y="748129"/>
                    <a:pt x="868396" y="799096"/>
                    <a:pt x="842912" y="851884"/>
                  </a:cubicBezTo>
                  <a:cubicBezTo>
                    <a:pt x="788304" y="820939"/>
                    <a:pt x="730056" y="813658"/>
                    <a:pt x="688190" y="811838"/>
                  </a:cubicBezTo>
                  <a:lnTo>
                    <a:pt x="686370" y="811838"/>
                  </a:lnTo>
                  <a:lnTo>
                    <a:pt x="684549" y="811838"/>
                  </a:lnTo>
                  <a:cubicBezTo>
                    <a:pt x="682729" y="811838"/>
                    <a:pt x="429713" y="824580"/>
                    <a:pt x="398768" y="1092159"/>
                  </a:cubicBezTo>
                  <a:cubicBezTo>
                    <a:pt x="366003" y="1075776"/>
                    <a:pt x="333239" y="1063034"/>
                    <a:pt x="291373" y="1064855"/>
                  </a:cubicBezTo>
                  <a:cubicBezTo>
                    <a:pt x="276810" y="1064855"/>
                    <a:pt x="260428" y="1066675"/>
                    <a:pt x="242224" y="1070315"/>
                  </a:cubicBezTo>
                  <a:cubicBezTo>
                    <a:pt x="71120" y="928335"/>
                    <a:pt x="1950" y="739028"/>
                    <a:pt x="129" y="511495"/>
                  </a:cubicBezTo>
                  <a:cubicBezTo>
                    <a:pt x="-1691" y="415021"/>
                    <a:pt x="14692" y="418661"/>
                    <a:pt x="122087" y="427763"/>
                  </a:cubicBezTo>
                  <a:cubicBezTo>
                    <a:pt x="285912" y="442325"/>
                    <a:pt x="436994" y="511495"/>
                    <a:pt x="542569" y="638913"/>
                  </a:cubicBezTo>
                  <a:cubicBezTo>
                    <a:pt x="531647" y="604328"/>
                    <a:pt x="533467" y="571563"/>
                    <a:pt x="537108" y="535158"/>
                  </a:cubicBezTo>
                  <a:cubicBezTo>
                    <a:pt x="553490" y="353131"/>
                    <a:pt x="666347" y="81912"/>
                    <a:pt x="841092" y="0"/>
                  </a:cubicBezTo>
                  <a:close/>
                </a:path>
              </a:pathLst>
            </a:custGeom>
            <a:solidFill>
              <a:schemeClr val="accent1"/>
            </a:solidFill>
            <a:ln w="1818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29B181A-A03D-D593-6304-A2692ECEF036}"/>
                </a:ext>
              </a:extLst>
            </p:cNvPr>
            <p:cNvSpPr/>
            <p:nvPr/>
          </p:nvSpPr>
          <p:spPr>
            <a:xfrm>
              <a:off x="4470505" y="2640760"/>
              <a:ext cx="3190922" cy="1064725"/>
            </a:xfrm>
            <a:custGeom>
              <a:avLst/>
              <a:gdLst>
                <a:gd name="connsiteX0" fmla="*/ 1455790 w 3190922"/>
                <a:gd name="connsiteY0" fmla="*/ 1471 h 1064725"/>
                <a:gd name="connsiteX1" fmla="*/ 1527200 w 3190922"/>
                <a:gd name="connsiteY1" fmla="*/ 1692 h 1064725"/>
                <a:gd name="connsiteX2" fmla="*/ 1527200 w 3190922"/>
                <a:gd name="connsiteY2" fmla="*/ 165515 h 1064725"/>
                <a:gd name="connsiteX3" fmla="*/ 1630956 w 3190922"/>
                <a:gd name="connsiteY3" fmla="*/ 269270 h 1064725"/>
                <a:gd name="connsiteX4" fmla="*/ 1654620 w 3190922"/>
                <a:gd name="connsiteY4" fmla="*/ 269270 h 1064725"/>
                <a:gd name="connsiteX5" fmla="*/ 1758374 w 3190922"/>
                <a:gd name="connsiteY5" fmla="*/ 165515 h 1064725"/>
                <a:gd name="connsiteX6" fmla="*/ 1758374 w 3190922"/>
                <a:gd name="connsiteY6" fmla="*/ 19894 h 1064725"/>
                <a:gd name="connsiteX7" fmla="*/ 2149731 w 3190922"/>
                <a:gd name="connsiteY7" fmla="*/ 351182 h 1064725"/>
                <a:gd name="connsiteX8" fmla="*/ 2457356 w 3190922"/>
                <a:gd name="connsiteY8" fmla="*/ 192819 h 1064725"/>
                <a:gd name="connsiteX9" fmla="*/ 2863274 w 3190922"/>
                <a:gd name="connsiteY9" fmla="*/ 655166 h 1064725"/>
                <a:gd name="connsiteX10" fmla="*/ 2865095 w 3190922"/>
                <a:gd name="connsiteY10" fmla="*/ 664267 h 1064725"/>
                <a:gd name="connsiteX11" fmla="*/ 3190922 w 3190922"/>
                <a:gd name="connsiteY11" fmla="*/ 1064725 h 1064725"/>
                <a:gd name="connsiteX12" fmla="*/ 1820 w 3190922"/>
                <a:gd name="connsiteY12" fmla="*/ 1064725 h 1064725"/>
                <a:gd name="connsiteX13" fmla="*/ 0 w 3190922"/>
                <a:gd name="connsiteY13" fmla="*/ 1064725 h 1064725"/>
                <a:gd name="connsiteX14" fmla="*/ 222072 w 3190922"/>
                <a:gd name="connsiteY14" fmla="*/ 735257 h 1064725"/>
                <a:gd name="connsiteX15" fmla="*/ 253016 w 3190922"/>
                <a:gd name="connsiteY15" fmla="*/ 713414 h 1064725"/>
                <a:gd name="connsiteX16" fmla="*/ 444144 w 3190922"/>
                <a:gd name="connsiteY16" fmla="*/ 496803 h 1064725"/>
                <a:gd name="connsiteX17" fmla="*/ 668036 w 3190922"/>
                <a:gd name="connsiteY17" fmla="*/ 536849 h 1064725"/>
                <a:gd name="connsiteX18" fmla="*/ 922874 w 3190922"/>
                <a:gd name="connsiteY18" fmla="*/ 231045 h 1064725"/>
                <a:gd name="connsiteX19" fmla="*/ 1093979 w 3190922"/>
                <a:gd name="connsiteY19" fmla="*/ 289293 h 1064725"/>
                <a:gd name="connsiteX20" fmla="*/ 1203194 w 3190922"/>
                <a:gd name="connsiteY20" fmla="*/ 118188 h 1064725"/>
                <a:gd name="connsiteX21" fmla="*/ 1455790 w 3190922"/>
                <a:gd name="connsiteY21" fmla="*/ 1471 h 10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90922" h="1064725">
                  <a:moveTo>
                    <a:pt x="1455790" y="1471"/>
                  </a:moveTo>
                  <a:cubicBezTo>
                    <a:pt x="1478337" y="-470"/>
                    <a:pt x="1502171" y="-583"/>
                    <a:pt x="1527200" y="1692"/>
                  </a:cubicBezTo>
                  <a:lnTo>
                    <a:pt x="1527200" y="165515"/>
                  </a:lnTo>
                  <a:cubicBezTo>
                    <a:pt x="1527200" y="223764"/>
                    <a:pt x="1574528" y="269270"/>
                    <a:pt x="1630956" y="269270"/>
                  </a:cubicBezTo>
                  <a:lnTo>
                    <a:pt x="1654620" y="269270"/>
                  </a:lnTo>
                  <a:cubicBezTo>
                    <a:pt x="1712868" y="269270"/>
                    <a:pt x="1758374" y="221943"/>
                    <a:pt x="1758374" y="165515"/>
                  </a:cubicBezTo>
                  <a:lnTo>
                    <a:pt x="1758374" y="19894"/>
                  </a:lnTo>
                  <a:cubicBezTo>
                    <a:pt x="1934940" y="47198"/>
                    <a:pt x="2096944" y="176437"/>
                    <a:pt x="2149731" y="351182"/>
                  </a:cubicBezTo>
                  <a:cubicBezTo>
                    <a:pt x="2193418" y="238326"/>
                    <a:pt x="2342679" y="180077"/>
                    <a:pt x="2457356" y="192819"/>
                  </a:cubicBezTo>
                  <a:cubicBezTo>
                    <a:pt x="2692170" y="218303"/>
                    <a:pt x="2888758" y="409430"/>
                    <a:pt x="2863274" y="655166"/>
                  </a:cubicBezTo>
                  <a:lnTo>
                    <a:pt x="2865095" y="664267"/>
                  </a:lnTo>
                  <a:cubicBezTo>
                    <a:pt x="3047121" y="709774"/>
                    <a:pt x="3170899" y="880878"/>
                    <a:pt x="3190922" y="1064725"/>
                  </a:cubicBezTo>
                  <a:lnTo>
                    <a:pt x="1820" y="1064725"/>
                  </a:lnTo>
                  <a:cubicBezTo>
                    <a:pt x="1820" y="1064725"/>
                    <a:pt x="0" y="1064725"/>
                    <a:pt x="0" y="1064725"/>
                  </a:cubicBezTo>
                  <a:cubicBezTo>
                    <a:pt x="20023" y="939127"/>
                    <a:pt x="101935" y="791686"/>
                    <a:pt x="222072" y="735257"/>
                  </a:cubicBezTo>
                  <a:cubicBezTo>
                    <a:pt x="236634" y="727976"/>
                    <a:pt x="251196" y="731617"/>
                    <a:pt x="253016" y="713414"/>
                  </a:cubicBezTo>
                  <a:cubicBezTo>
                    <a:pt x="262118" y="613300"/>
                    <a:pt x="351311" y="525927"/>
                    <a:pt x="444144" y="496803"/>
                  </a:cubicBezTo>
                  <a:cubicBezTo>
                    <a:pt x="557000" y="462218"/>
                    <a:pt x="598866" y="491342"/>
                    <a:pt x="668036" y="536849"/>
                  </a:cubicBezTo>
                  <a:cubicBezTo>
                    <a:pt x="664396" y="240146"/>
                    <a:pt x="922874" y="231045"/>
                    <a:pt x="922874" y="231045"/>
                  </a:cubicBezTo>
                  <a:cubicBezTo>
                    <a:pt x="984763" y="232865"/>
                    <a:pt x="1044832" y="247427"/>
                    <a:pt x="1093979" y="289293"/>
                  </a:cubicBezTo>
                  <a:cubicBezTo>
                    <a:pt x="1119462" y="229224"/>
                    <a:pt x="1154047" y="161875"/>
                    <a:pt x="1203194" y="118188"/>
                  </a:cubicBezTo>
                  <a:cubicBezTo>
                    <a:pt x="1203194" y="118188"/>
                    <a:pt x="1297961" y="15059"/>
                    <a:pt x="1455790" y="1471"/>
                  </a:cubicBezTo>
                  <a:close/>
                </a:path>
              </a:pathLst>
            </a:custGeom>
            <a:solidFill>
              <a:schemeClr val="accent2"/>
            </a:solidFill>
            <a:ln w="1818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651D163-997E-9A48-E739-21E8961EB0F6}"/>
                </a:ext>
              </a:extLst>
            </p:cNvPr>
            <p:cNvSpPr/>
            <p:nvPr/>
          </p:nvSpPr>
          <p:spPr>
            <a:xfrm>
              <a:off x="4225328" y="3073672"/>
              <a:ext cx="3694952" cy="2683249"/>
            </a:xfrm>
            <a:custGeom>
              <a:avLst/>
              <a:gdLst>
                <a:gd name="connsiteX0" fmla="*/ 250643 w 3694949"/>
                <a:gd name="connsiteY0" fmla="*/ 666399 h 2683251"/>
                <a:gd name="connsiteX1" fmla="*/ 3443384 w 3694949"/>
                <a:gd name="connsiteY1" fmla="*/ 666399 h 2683251"/>
                <a:gd name="connsiteX2" fmla="*/ 3672738 w 3694949"/>
                <a:gd name="connsiteY2" fmla="*/ 748311 h 2683251"/>
                <a:gd name="connsiteX3" fmla="*/ 3507094 w 3694949"/>
                <a:gd name="connsiteY3" fmla="*/ 1014069 h 2683251"/>
                <a:gd name="connsiteX4" fmla="*/ 3496172 w 3694949"/>
                <a:gd name="connsiteY4" fmla="*/ 1112363 h 2683251"/>
                <a:gd name="connsiteX5" fmla="*/ 3024724 w 3694949"/>
                <a:gd name="connsiteY5" fmla="*/ 2035237 h 2683251"/>
                <a:gd name="connsiteX6" fmla="*/ 2813574 w 3694949"/>
                <a:gd name="connsiteY6" fmla="*/ 2233646 h 2683251"/>
                <a:gd name="connsiteX7" fmla="*/ 2718920 w 3694949"/>
                <a:gd name="connsiteY7" fmla="*/ 2308277 h 2683251"/>
                <a:gd name="connsiteX8" fmla="*/ 2611524 w 3694949"/>
                <a:gd name="connsiteY8" fmla="*/ 2390189 h 2683251"/>
                <a:gd name="connsiteX9" fmla="*/ 2808113 w 3694949"/>
                <a:gd name="connsiteY9" fmla="*/ 2390189 h 2683251"/>
                <a:gd name="connsiteX10" fmla="*/ 2795371 w 3694949"/>
                <a:gd name="connsiteY10" fmla="*/ 2683251 h 2683251"/>
                <a:gd name="connsiteX11" fmla="*/ 898656 w 3694949"/>
                <a:gd name="connsiteY11" fmla="*/ 2683251 h 2683251"/>
                <a:gd name="connsiteX12" fmla="*/ 885914 w 3694949"/>
                <a:gd name="connsiteY12" fmla="*/ 2390189 h 2683251"/>
                <a:gd name="connsiteX13" fmla="*/ 1082503 w 3694949"/>
                <a:gd name="connsiteY13" fmla="*/ 2390189 h 2683251"/>
                <a:gd name="connsiteX14" fmla="*/ 975107 w 3694949"/>
                <a:gd name="connsiteY14" fmla="*/ 2308277 h 2683251"/>
                <a:gd name="connsiteX15" fmla="*/ 880454 w 3694949"/>
                <a:gd name="connsiteY15" fmla="*/ 2233646 h 2683251"/>
                <a:gd name="connsiteX16" fmla="*/ 669303 w 3694949"/>
                <a:gd name="connsiteY16" fmla="*/ 2035237 h 2683251"/>
                <a:gd name="connsiteX17" fmla="*/ 197855 w 3694949"/>
                <a:gd name="connsiteY17" fmla="*/ 1112363 h 2683251"/>
                <a:gd name="connsiteX18" fmla="*/ 186933 w 3694949"/>
                <a:gd name="connsiteY18" fmla="*/ 1014069 h 2683251"/>
                <a:gd name="connsiteX19" fmla="*/ 21290 w 3694949"/>
                <a:gd name="connsiteY19" fmla="*/ 748311 h 2683251"/>
                <a:gd name="connsiteX20" fmla="*/ 250643 w 3694949"/>
                <a:gd name="connsiteY20" fmla="*/ 666399 h 2683251"/>
                <a:gd name="connsiteX21" fmla="*/ 1257247 w 3694949"/>
                <a:gd name="connsiteY21" fmla="*/ 269582 h 2683251"/>
                <a:gd name="connsiteX22" fmla="*/ 1273629 w 3694949"/>
                <a:gd name="connsiteY22" fmla="*/ 402461 h 2683251"/>
                <a:gd name="connsiteX23" fmla="*/ 1257247 w 3694949"/>
                <a:gd name="connsiteY23" fmla="*/ 269582 h 2683251"/>
                <a:gd name="connsiteX24" fmla="*/ 2484105 w 3694949"/>
                <a:gd name="connsiteY24" fmla="*/ 242278 h 2683251"/>
                <a:gd name="connsiteX25" fmla="*/ 2513229 w 3694949"/>
                <a:gd name="connsiteY25" fmla="*/ 375157 h 2683251"/>
                <a:gd name="connsiteX26" fmla="*/ 2484105 w 3694949"/>
                <a:gd name="connsiteY26" fmla="*/ 242278 h 2683251"/>
                <a:gd name="connsiteX27" fmla="*/ 1788765 w 3694949"/>
                <a:gd name="connsiteY27" fmla="*/ 183 h 2683251"/>
                <a:gd name="connsiteX28" fmla="*/ 1816069 w 3694949"/>
                <a:gd name="connsiteY28" fmla="*/ 142164 h 2683251"/>
                <a:gd name="connsiteX29" fmla="*/ 1788765 w 3694949"/>
                <a:gd name="connsiteY29" fmla="*/ 183 h 268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94949" h="2683251">
                  <a:moveTo>
                    <a:pt x="250643" y="666399"/>
                  </a:moveTo>
                  <a:lnTo>
                    <a:pt x="3443384" y="666399"/>
                  </a:lnTo>
                  <a:cubicBezTo>
                    <a:pt x="3530757" y="670040"/>
                    <a:pt x="3625411" y="660938"/>
                    <a:pt x="3672738" y="748311"/>
                  </a:cubicBezTo>
                  <a:cubicBezTo>
                    <a:pt x="3743728" y="884830"/>
                    <a:pt x="3632692" y="1048654"/>
                    <a:pt x="3507094" y="1014069"/>
                  </a:cubicBezTo>
                  <a:cubicBezTo>
                    <a:pt x="3507094" y="1035912"/>
                    <a:pt x="3505274" y="1092341"/>
                    <a:pt x="3496172" y="1112363"/>
                  </a:cubicBezTo>
                  <a:cubicBezTo>
                    <a:pt x="3470688" y="1427270"/>
                    <a:pt x="3232234" y="1807705"/>
                    <a:pt x="3024724" y="2035237"/>
                  </a:cubicBezTo>
                  <a:cubicBezTo>
                    <a:pt x="2959195" y="2106228"/>
                    <a:pt x="2886384" y="2171757"/>
                    <a:pt x="2813574" y="2233646"/>
                  </a:cubicBezTo>
                  <a:lnTo>
                    <a:pt x="2718920" y="2308277"/>
                  </a:lnTo>
                  <a:cubicBezTo>
                    <a:pt x="2682515" y="2333761"/>
                    <a:pt x="2642469" y="2357424"/>
                    <a:pt x="2611524" y="2390189"/>
                  </a:cubicBezTo>
                  <a:cubicBezTo>
                    <a:pt x="2644289" y="2355604"/>
                    <a:pt x="2769887" y="2375627"/>
                    <a:pt x="2808113" y="2390189"/>
                  </a:cubicBezTo>
                  <a:cubicBezTo>
                    <a:pt x="2948273" y="2441156"/>
                    <a:pt x="2966476" y="2665048"/>
                    <a:pt x="2795371" y="2683251"/>
                  </a:cubicBezTo>
                  <a:lnTo>
                    <a:pt x="898656" y="2683251"/>
                  </a:lnTo>
                  <a:cubicBezTo>
                    <a:pt x="727552" y="2665048"/>
                    <a:pt x="745754" y="2441156"/>
                    <a:pt x="885914" y="2390189"/>
                  </a:cubicBezTo>
                  <a:cubicBezTo>
                    <a:pt x="924140" y="2375627"/>
                    <a:pt x="1049738" y="2355604"/>
                    <a:pt x="1082503" y="2390189"/>
                  </a:cubicBezTo>
                  <a:cubicBezTo>
                    <a:pt x="1051558" y="2357424"/>
                    <a:pt x="1011513" y="2333761"/>
                    <a:pt x="975107" y="2308277"/>
                  </a:cubicBezTo>
                  <a:lnTo>
                    <a:pt x="880454" y="2233646"/>
                  </a:lnTo>
                  <a:cubicBezTo>
                    <a:pt x="805823" y="2171757"/>
                    <a:pt x="734833" y="2106228"/>
                    <a:pt x="669303" y="2035237"/>
                  </a:cubicBezTo>
                  <a:cubicBezTo>
                    <a:pt x="461793" y="1807705"/>
                    <a:pt x="223339" y="1427270"/>
                    <a:pt x="197855" y="1112363"/>
                  </a:cubicBezTo>
                  <a:cubicBezTo>
                    <a:pt x="190574" y="1092341"/>
                    <a:pt x="186933" y="1035912"/>
                    <a:pt x="186933" y="1014069"/>
                  </a:cubicBezTo>
                  <a:cubicBezTo>
                    <a:pt x="63156" y="1048654"/>
                    <a:pt x="-47880" y="883010"/>
                    <a:pt x="21290" y="748311"/>
                  </a:cubicBezTo>
                  <a:cubicBezTo>
                    <a:pt x="68616" y="660938"/>
                    <a:pt x="165090" y="670040"/>
                    <a:pt x="250643" y="666399"/>
                  </a:cubicBezTo>
                  <a:close/>
                  <a:moveTo>
                    <a:pt x="1257247" y="269582"/>
                  </a:moveTo>
                  <a:cubicBezTo>
                    <a:pt x="1353721" y="262301"/>
                    <a:pt x="1361002" y="375157"/>
                    <a:pt x="1273629" y="402461"/>
                  </a:cubicBezTo>
                  <a:cubicBezTo>
                    <a:pt x="1180796" y="406102"/>
                    <a:pt x="1168054" y="293245"/>
                    <a:pt x="1257247" y="269582"/>
                  </a:cubicBezTo>
                  <a:close/>
                  <a:moveTo>
                    <a:pt x="2484105" y="242278"/>
                  </a:moveTo>
                  <a:cubicBezTo>
                    <a:pt x="2584219" y="234996"/>
                    <a:pt x="2600602" y="338751"/>
                    <a:pt x="2513229" y="375157"/>
                  </a:cubicBezTo>
                  <a:cubicBezTo>
                    <a:pt x="2409474" y="387899"/>
                    <a:pt x="2396732" y="271402"/>
                    <a:pt x="2484105" y="242278"/>
                  </a:cubicBezTo>
                  <a:close/>
                  <a:moveTo>
                    <a:pt x="1788765" y="183"/>
                  </a:moveTo>
                  <a:cubicBezTo>
                    <a:pt x="1876137" y="-5278"/>
                    <a:pt x="1907082" y="113039"/>
                    <a:pt x="1816069" y="142164"/>
                  </a:cubicBezTo>
                  <a:cubicBezTo>
                    <a:pt x="1714134" y="145804"/>
                    <a:pt x="1694111" y="29307"/>
                    <a:pt x="1788765" y="183"/>
                  </a:cubicBezTo>
                  <a:close/>
                </a:path>
              </a:pathLst>
            </a:custGeom>
            <a:solidFill>
              <a:schemeClr val="bg2">
                <a:alpha val="14000"/>
              </a:schemeClr>
            </a:solidFill>
            <a:ln w="18181" cap="flat">
              <a:noFill/>
              <a:prstDash val="solid"/>
              <a:miter/>
            </a:ln>
          </p:spPr>
          <p:txBody>
            <a:bodyPr wrap="square" rtlCol="0" anchor="ctr">
              <a:noAutofit/>
            </a:bodyPr>
            <a:lstStyle/>
            <a:p>
              <a:endParaRPr lang="en-US" dirty="0"/>
            </a:p>
          </p:txBody>
        </p:sp>
      </p:grpSp>
      <p:sp>
        <p:nvSpPr>
          <p:cNvPr id="14" name="Title 1">
            <a:extLst>
              <a:ext uri="{FF2B5EF4-FFF2-40B4-BE49-F238E27FC236}">
                <a16:creationId xmlns:a16="http://schemas.microsoft.com/office/drawing/2014/main" id="{8D563549-16C5-9E1F-B6EC-45097AC3181B}"/>
              </a:ext>
            </a:extLst>
          </p:cNvPr>
          <p:cNvSpPr txBox="1">
            <a:spLocks/>
          </p:cNvSpPr>
          <p:nvPr/>
        </p:nvSpPr>
        <p:spPr>
          <a:xfrm flipH="1">
            <a:off x="0" y="4591864"/>
            <a:ext cx="3937029" cy="1665700"/>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a:solidFill>
                  <a:schemeClr val="tx2">
                    <a:lumMod val="85000"/>
                    <a:lumOff val="15000"/>
                  </a:schemeClr>
                </a:solidFill>
                <a:latin typeface="Century Gothic" panose="020B0502020202020204" pitchFamily="34" charset="0"/>
                <a:ea typeface="Tahoma" panose="020B0604030504040204" pitchFamily="34" charset="0"/>
                <a:cs typeface="Tahoma" panose="020B0604030504040204" pitchFamily="34" charset="0"/>
              </a:defRPr>
            </a:lvl1pPr>
          </a:lstStyle>
          <a:p>
            <a:pPr algn="ctr"/>
            <a:r>
              <a:rPr lang="en-US" sz="4800" b="1" dirty="0">
                <a:ln w="6350">
                  <a:solidFill>
                    <a:schemeClr val="bg2">
                      <a:alpha val="24000"/>
                    </a:schemeClr>
                  </a:solidFill>
                </a:ln>
                <a:solidFill>
                  <a:schemeClr val="tx2">
                    <a:lumMod val="85000"/>
                    <a:lumOff val="15000"/>
                    <a:alpha val="4000"/>
                  </a:schemeClr>
                </a:solidFill>
              </a:rPr>
              <a:t>Table </a:t>
            </a:r>
            <a:br>
              <a:rPr lang="en-US" sz="4800" b="1" dirty="0">
                <a:ln w="6350">
                  <a:solidFill>
                    <a:schemeClr val="bg2">
                      <a:alpha val="24000"/>
                    </a:schemeClr>
                  </a:solidFill>
                </a:ln>
                <a:solidFill>
                  <a:schemeClr val="tx2">
                    <a:lumMod val="85000"/>
                    <a:lumOff val="15000"/>
                    <a:alpha val="4000"/>
                  </a:schemeClr>
                </a:solidFill>
              </a:rPr>
            </a:br>
            <a:r>
              <a:rPr lang="en-US" sz="4800" b="1" dirty="0">
                <a:ln w="6350">
                  <a:solidFill>
                    <a:schemeClr val="bg2">
                      <a:alpha val="24000"/>
                    </a:schemeClr>
                  </a:solidFill>
                </a:ln>
                <a:solidFill>
                  <a:schemeClr val="tx2">
                    <a:lumMod val="85000"/>
                    <a:lumOff val="15000"/>
                    <a:alpha val="4000"/>
                  </a:schemeClr>
                </a:solidFill>
              </a:rPr>
              <a:t>of contents </a:t>
            </a:r>
          </a:p>
        </p:txBody>
      </p:sp>
    </p:spTree>
    <p:extLst>
      <p:ext uri="{BB962C8B-B14F-4D97-AF65-F5344CB8AC3E}">
        <p14:creationId xmlns:p14="http://schemas.microsoft.com/office/powerpoint/2010/main" val="146611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218A7-E833-FF59-91E1-8AC714AFC0DD}"/>
            </a:ext>
          </a:extLst>
        </p:cNvPr>
        <p:cNvGrpSpPr/>
        <p:nvPr/>
      </p:nvGrpSpPr>
      <p:grpSpPr>
        <a:xfrm>
          <a:off x="0" y="0"/>
          <a:ext cx="0" cy="0"/>
          <a:chOff x="0" y="0"/>
          <a:chExt cx="0" cy="0"/>
        </a:xfrm>
      </p:grpSpPr>
      <p:pic>
        <p:nvPicPr>
          <p:cNvPr id="39" name="Picture Placeholder 38" descr="A bowl of food on a table&#10;&#10;Description automatically generated">
            <a:extLst>
              <a:ext uri="{FF2B5EF4-FFF2-40B4-BE49-F238E27FC236}">
                <a16:creationId xmlns:a16="http://schemas.microsoft.com/office/drawing/2014/main" id="{A0E0CE45-D549-A4D5-9003-D21AB6A36EBD}"/>
              </a:ext>
            </a:extLst>
          </p:cNvPr>
          <p:cNvPicPr>
            <a:picLocks noGrp="1" noChangeAspect="1"/>
          </p:cNvPicPr>
          <p:nvPr>
            <p:ph type="pic" sz="quarter" idx="15"/>
          </p:nvPr>
        </p:nvPicPr>
        <p:blipFill>
          <a:blip r:embed="rId2" cstate="print">
            <a:extLst>
              <a:ext uri="{28A0092B-C50C-407E-A947-70E740481C1C}">
                <a14:useLocalDpi xmlns:a14="http://schemas.microsoft.com/office/drawing/2010/main"/>
              </a:ext>
            </a:extLst>
          </a:blip>
          <a:srcRect/>
          <a:stretch/>
        </p:blipFill>
        <p:spPr/>
      </p:pic>
      <p:sp>
        <p:nvSpPr>
          <p:cNvPr id="2" name="Title 1">
            <a:extLst>
              <a:ext uri="{FF2B5EF4-FFF2-40B4-BE49-F238E27FC236}">
                <a16:creationId xmlns:a16="http://schemas.microsoft.com/office/drawing/2014/main" id="{770C020C-9739-7C7A-F131-E533C46F2BB3}"/>
              </a:ext>
            </a:extLst>
          </p:cNvPr>
          <p:cNvSpPr>
            <a:spLocks noGrp="1"/>
          </p:cNvSpPr>
          <p:nvPr>
            <p:ph type="title"/>
          </p:nvPr>
        </p:nvSpPr>
        <p:spPr/>
        <p:txBody>
          <a:bodyPr/>
          <a:lstStyle/>
          <a:p>
            <a:r>
              <a:rPr lang="en-US" dirty="0"/>
              <a:t>Obstacles in building sustainable agriculture supply chains</a:t>
            </a:r>
          </a:p>
        </p:txBody>
      </p:sp>
      <p:sp>
        <p:nvSpPr>
          <p:cNvPr id="7" name="Rectangle 6">
            <a:extLst>
              <a:ext uri="{FF2B5EF4-FFF2-40B4-BE49-F238E27FC236}">
                <a16:creationId xmlns:a16="http://schemas.microsoft.com/office/drawing/2014/main" id="{20941FF1-1D9A-1B57-E45B-6F440A4282A1}"/>
              </a:ext>
            </a:extLst>
          </p:cNvPr>
          <p:cNvSpPr/>
          <p:nvPr/>
        </p:nvSpPr>
        <p:spPr>
          <a:xfrm>
            <a:off x="0" y="5212080"/>
            <a:ext cx="12192000" cy="1645920"/>
          </a:xfrm>
          <a:prstGeom prst="rect">
            <a:avLst/>
          </a:prstGeom>
          <a:solidFill>
            <a:schemeClr val="accent3">
              <a:alpha val="93000"/>
            </a:schemeClr>
          </a:solidFill>
          <a:ln w="12700" cap="flat" cmpd="sng" algn="ctr">
            <a:noFill/>
            <a:prstDash val="solid"/>
            <a:miter lim="800000"/>
          </a:ln>
          <a:effectLst/>
        </p:spPr>
        <p:txBody>
          <a:bodyPr wrap="square" rtlCol="0" anchor="ctr">
            <a:noAutofit/>
          </a:bodyPr>
          <a:lstStyle/>
          <a:p>
            <a:pPr algn="ctr"/>
            <a:endParaRPr lang="en-US" kern="0">
              <a:solidFill>
                <a:prstClr val="white"/>
              </a:solidFill>
              <a:latin typeface="Times New Roman"/>
            </a:endParaRPr>
          </a:p>
        </p:txBody>
      </p:sp>
      <p:grpSp>
        <p:nvGrpSpPr>
          <p:cNvPr id="9" name="Group 8">
            <a:extLst>
              <a:ext uri="{FF2B5EF4-FFF2-40B4-BE49-F238E27FC236}">
                <a16:creationId xmlns:a16="http://schemas.microsoft.com/office/drawing/2014/main" id="{183AC477-D950-28DB-830C-F4D2E21C55A3}"/>
              </a:ext>
            </a:extLst>
          </p:cNvPr>
          <p:cNvGrpSpPr/>
          <p:nvPr/>
        </p:nvGrpSpPr>
        <p:grpSpPr>
          <a:xfrm>
            <a:off x="11754102" y="6396366"/>
            <a:ext cx="390460" cy="403176"/>
            <a:chOff x="4225328" y="1941649"/>
            <a:chExt cx="3694952" cy="3815272"/>
          </a:xfrm>
        </p:grpSpPr>
        <p:sp>
          <p:nvSpPr>
            <p:cNvPr id="12" name="Freeform: Shape 11">
              <a:extLst>
                <a:ext uri="{FF2B5EF4-FFF2-40B4-BE49-F238E27FC236}">
                  <a16:creationId xmlns:a16="http://schemas.microsoft.com/office/drawing/2014/main" id="{5FC2E288-CD27-3B2B-6CBF-24526069ABF9}"/>
                </a:ext>
              </a:extLst>
            </p:cNvPr>
            <p:cNvSpPr/>
            <p:nvPr/>
          </p:nvSpPr>
          <p:spPr>
            <a:xfrm>
              <a:off x="6034111" y="1941649"/>
              <a:ext cx="158364" cy="928334"/>
            </a:xfrm>
            <a:custGeom>
              <a:avLst/>
              <a:gdLst>
                <a:gd name="connsiteX0" fmla="*/ 67350 w 158364"/>
                <a:gd name="connsiteY0" fmla="*/ 0 h 928334"/>
                <a:gd name="connsiteX1" fmla="*/ 91014 w 158364"/>
                <a:gd name="connsiteY1" fmla="*/ 0 h 928334"/>
                <a:gd name="connsiteX2" fmla="*/ 158364 w 158364"/>
                <a:gd name="connsiteY2" fmla="*/ 67350 h 928334"/>
                <a:gd name="connsiteX3" fmla="*/ 158364 w 158364"/>
                <a:gd name="connsiteY3" fmla="*/ 862805 h 928334"/>
                <a:gd name="connsiteX4" fmla="*/ 91014 w 158364"/>
                <a:gd name="connsiteY4" fmla="*/ 928334 h 928334"/>
                <a:gd name="connsiteX5" fmla="*/ 67350 w 158364"/>
                <a:gd name="connsiteY5" fmla="*/ 928334 h 928334"/>
                <a:gd name="connsiteX6" fmla="*/ 0 w 158364"/>
                <a:gd name="connsiteY6" fmla="*/ 860984 h 928334"/>
                <a:gd name="connsiteX7" fmla="*/ 0 w 158364"/>
                <a:gd name="connsiteY7" fmla="*/ 67350 h 928334"/>
                <a:gd name="connsiteX8" fmla="*/ 67350 w 158364"/>
                <a:gd name="connsiteY8" fmla="*/ 0 h 9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64" h="928334">
                  <a:moveTo>
                    <a:pt x="67350" y="0"/>
                  </a:moveTo>
                  <a:lnTo>
                    <a:pt x="91014" y="0"/>
                  </a:lnTo>
                  <a:cubicBezTo>
                    <a:pt x="127419" y="0"/>
                    <a:pt x="158364" y="29124"/>
                    <a:pt x="158364" y="67350"/>
                  </a:cubicBezTo>
                  <a:lnTo>
                    <a:pt x="158364" y="862805"/>
                  </a:lnTo>
                  <a:cubicBezTo>
                    <a:pt x="158364" y="899210"/>
                    <a:pt x="127419" y="928334"/>
                    <a:pt x="91014" y="928334"/>
                  </a:cubicBezTo>
                  <a:lnTo>
                    <a:pt x="67350" y="928334"/>
                  </a:lnTo>
                  <a:cubicBezTo>
                    <a:pt x="30944" y="928334"/>
                    <a:pt x="0" y="899210"/>
                    <a:pt x="0" y="860984"/>
                  </a:cubicBezTo>
                  <a:lnTo>
                    <a:pt x="0" y="67350"/>
                  </a:lnTo>
                  <a:cubicBezTo>
                    <a:pt x="0" y="30944"/>
                    <a:pt x="29124" y="0"/>
                    <a:pt x="67350" y="0"/>
                  </a:cubicBezTo>
                  <a:close/>
                </a:path>
              </a:pathLst>
            </a:custGeom>
            <a:solidFill>
              <a:schemeClr val="accent2">
                <a:lumMod val="60000"/>
                <a:lumOff val="40000"/>
              </a:schemeClr>
            </a:solidFill>
            <a:ln w="1818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E2E3DB0-F790-A444-B233-616A863E97A1}"/>
                </a:ext>
              </a:extLst>
            </p:cNvPr>
            <p:cNvSpPr/>
            <p:nvPr/>
          </p:nvSpPr>
          <p:spPr>
            <a:xfrm>
              <a:off x="4708830" y="2019922"/>
              <a:ext cx="1031950" cy="1092159"/>
            </a:xfrm>
            <a:custGeom>
              <a:avLst/>
              <a:gdLst>
                <a:gd name="connsiteX0" fmla="*/ 841092 w 1031950"/>
                <a:gd name="connsiteY0" fmla="*/ 0 h 1092159"/>
                <a:gd name="connsiteX1" fmla="*/ 926644 w 1031950"/>
                <a:gd name="connsiteY1" fmla="*/ 114676 h 1092159"/>
                <a:gd name="connsiteX2" fmla="*/ 999455 w 1031950"/>
                <a:gd name="connsiteY2" fmla="*/ 662577 h 1092159"/>
                <a:gd name="connsiteX3" fmla="*/ 941206 w 1031950"/>
                <a:gd name="connsiteY3" fmla="*/ 709903 h 1092159"/>
                <a:gd name="connsiteX4" fmla="*/ 842912 w 1031950"/>
                <a:gd name="connsiteY4" fmla="*/ 851884 h 1092159"/>
                <a:gd name="connsiteX5" fmla="*/ 688190 w 1031950"/>
                <a:gd name="connsiteY5" fmla="*/ 811838 h 1092159"/>
                <a:gd name="connsiteX6" fmla="*/ 686370 w 1031950"/>
                <a:gd name="connsiteY6" fmla="*/ 811838 h 1092159"/>
                <a:gd name="connsiteX7" fmla="*/ 684549 w 1031950"/>
                <a:gd name="connsiteY7" fmla="*/ 811838 h 1092159"/>
                <a:gd name="connsiteX8" fmla="*/ 398768 w 1031950"/>
                <a:gd name="connsiteY8" fmla="*/ 1092159 h 1092159"/>
                <a:gd name="connsiteX9" fmla="*/ 291373 w 1031950"/>
                <a:gd name="connsiteY9" fmla="*/ 1064855 h 1092159"/>
                <a:gd name="connsiteX10" fmla="*/ 242224 w 1031950"/>
                <a:gd name="connsiteY10" fmla="*/ 1070315 h 1092159"/>
                <a:gd name="connsiteX11" fmla="*/ 129 w 1031950"/>
                <a:gd name="connsiteY11" fmla="*/ 511495 h 1092159"/>
                <a:gd name="connsiteX12" fmla="*/ 122087 w 1031950"/>
                <a:gd name="connsiteY12" fmla="*/ 427763 h 1092159"/>
                <a:gd name="connsiteX13" fmla="*/ 542569 w 1031950"/>
                <a:gd name="connsiteY13" fmla="*/ 638913 h 1092159"/>
                <a:gd name="connsiteX14" fmla="*/ 537108 w 1031950"/>
                <a:gd name="connsiteY14" fmla="*/ 535158 h 1092159"/>
                <a:gd name="connsiteX15" fmla="*/ 841092 w 1031950"/>
                <a:gd name="connsiteY15" fmla="*/ 0 h 109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1950" h="1092159">
                  <a:moveTo>
                    <a:pt x="841092" y="0"/>
                  </a:moveTo>
                  <a:cubicBezTo>
                    <a:pt x="877497" y="30944"/>
                    <a:pt x="902981" y="72810"/>
                    <a:pt x="926644" y="114676"/>
                  </a:cubicBezTo>
                  <a:cubicBezTo>
                    <a:pt x="1023118" y="287601"/>
                    <a:pt x="1066805" y="471449"/>
                    <a:pt x="999455" y="662577"/>
                  </a:cubicBezTo>
                  <a:cubicBezTo>
                    <a:pt x="966690" y="684420"/>
                    <a:pt x="946667" y="704443"/>
                    <a:pt x="941206" y="709903"/>
                  </a:cubicBezTo>
                  <a:cubicBezTo>
                    <a:pt x="899340" y="748129"/>
                    <a:pt x="868396" y="799096"/>
                    <a:pt x="842912" y="851884"/>
                  </a:cubicBezTo>
                  <a:cubicBezTo>
                    <a:pt x="788304" y="820939"/>
                    <a:pt x="730056" y="813658"/>
                    <a:pt x="688190" y="811838"/>
                  </a:cubicBezTo>
                  <a:lnTo>
                    <a:pt x="686370" y="811838"/>
                  </a:lnTo>
                  <a:lnTo>
                    <a:pt x="684549" y="811838"/>
                  </a:lnTo>
                  <a:cubicBezTo>
                    <a:pt x="682729" y="811838"/>
                    <a:pt x="429713" y="824580"/>
                    <a:pt x="398768" y="1092159"/>
                  </a:cubicBezTo>
                  <a:cubicBezTo>
                    <a:pt x="366003" y="1075776"/>
                    <a:pt x="333239" y="1063034"/>
                    <a:pt x="291373" y="1064855"/>
                  </a:cubicBezTo>
                  <a:cubicBezTo>
                    <a:pt x="276810" y="1064855"/>
                    <a:pt x="260428" y="1066675"/>
                    <a:pt x="242224" y="1070315"/>
                  </a:cubicBezTo>
                  <a:cubicBezTo>
                    <a:pt x="71120" y="928335"/>
                    <a:pt x="1950" y="739028"/>
                    <a:pt x="129" y="511495"/>
                  </a:cubicBezTo>
                  <a:cubicBezTo>
                    <a:pt x="-1691" y="415021"/>
                    <a:pt x="14692" y="418661"/>
                    <a:pt x="122087" y="427763"/>
                  </a:cubicBezTo>
                  <a:cubicBezTo>
                    <a:pt x="285912" y="442325"/>
                    <a:pt x="436994" y="511495"/>
                    <a:pt x="542569" y="638913"/>
                  </a:cubicBezTo>
                  <a:cubicBezTo>
                    <a:pt x="531647" y="604328"/>
                    <a:pt x="533467" y="571563"/>
                    <a:pt x="537108" y="535158"/>
                  </a:cubicBezTo>
                  <a:cubicBezTo>
                    <a:pt x="553490" y="353131"/>
                    <a:pt x="666347" y="81912"/>
                    <a:pt x="841092" y="0"/>
                  </a:cubicBezTo>
                  <a:close/>
                </a:path>
              </a:pathLst>
            </a:custGeom>
            <a:solidFill>
              <a:schemeClr val="accent1"/>
            </a:solidFill>
            <a:ln w="1818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5056FF1-DF0E-957E-A16A-62DB77FB26A7}"/>
                </a:ext>
              </a:extLst>
            </p:cNvPr>
            <p:cNvSpPr/>
            <p:nvPr/>
          </p:nvSpPr>
          <p:spPr>
            <a:xfrm>
              <a:off x="4470505" y="2640760"/>
              <a:ext cx="3190922" cy="1064725"/>
            </a:xfrm>
            <a:custGeom>
              <a:avLst/>
              <a:gdLst>
                <a:gd name="connsiteX0" fmla="*/ 1455790 w 3190922"/>
                <a:gd name="connsiteY0" fmla="*/ 1471 h 1064725"/>
                <a:gd name="connsiteX1" fmla="*/ 1527200 w 3190922"/>
                <a:gd name="connsiteY1" fmla="*/ 1692 h 1064725"/>
                <a:gd name="connsiteX2" fmla="*/ 1527200 w 3190922"/>
                <a:gd name="connsiteY2" fmla="*/ 165515 h 1064725"/>
                <a:gd name="connsiteX3" fmla="*/ 1630956 w 3190922"/>
                <a:gd name="connsiteY3" fmla="*/ 269270 h 1064725"/>
                <a:gd name="connsiteX4" fmla="*/ 1654620 w 3190922"/>
                <a:gd name="connsiteY4" fmla="*/ 269270 h 1064725"/>
                <a:gd name="connsiteX5" fmla="*/ 1758374 w 3190922"/>
                <a:gd name="connsiteY5" fmla="*/ 165515 h 1064725"/>
                <a:gd name="connsiteX6" fmla="*/ 1758374 w 3190922"/>
                <a:gd name="connsiteY6" fmla="*/ 19894 h 1064725"/>
                <a:gd name="connsiteX7" fmla="*/ 2149731 w 3190922"/>
                <a:gd name="connsiteY7" fmla="*/ 351182 h 1064725"/>
                <a:gd name="connsiteX8" fmla="*/ 2457356 w 3190922"/>
                <a:gd name="connsiteY8" fmla="*/ 192819 h 1064725"/>
                <a:gd name="connsiteX9" fmla="*/ 2863274 w 3190922"/>
                <a:gd name="connsiteY9" fmla="*/ 655166 h 1064725"/>
                <a:gd name="connsiteX10" fmla="*/ 2865095 w 3190922"/>
                <a:gd name="connsiteY10" fmla="*/ 664267 h 1064725"/>
                <a:gd name="connsiteX11" fmla="*/ 3190922 w 3190922"/>
                <a:gd name="connsiteY11" fmla="*/ 1064725 h 1064725"/>
                <a:gd name="connsiteX12" fmla="*/ 1820 w 3190922"/>
                <a:gd name="connsiteY12" fmla="*/ 1064725 h 1064725"/>
                <a:gd name="connsiteX13" fmla="*/ 0 w 3190922"/>
                <a:gd name="connsiteY13" fmla="*/ 1064725 h 1064725"/>
                <a:gd name="connsiteX14" fmla="*/ 222072 w 3190922"/>
                <a:gd name="connsiteY14" fmla="*/ 735257 h 1064725"/>
                <a:gd name="connsiteX15" fmla="*/ 253016 w 3190922"/>
                <a:gd name="connsiteY15" fmla="*/ 713414 h 1064725"/>
                <a:gd name="connsiteX16" fmla="*/ 444144 w 3190922"/>
                <a:gd name="connsiteY16" fmla="*/ 496803 h 1064725"/>
                <a:gd name="connsiteX17" fmla="*/ 668036 w 3190922"/>
                <a:gd name="connsiteY17" fmla="*/ 536849 h 1064725"/>
                <a:gd name="connsiteX18" fmla="*/ 922874 w 3190922"/>
                <a:gd name="connsiteY18" fmla="*/ 231045 h 1064725"/>
                <a:gd name="connsiteX19" fmla="*/ 1093979 w 3190922"/>
                <a:gd name="connsiteY19" fmla="*/ 289293 h 1064725"/>
                <a:gd name="connsiteX20" fmla="*/ 1203194 w 3190922"/>
                <a:gd name="connsiteY20" fmla="*/ 118188 h 1064725"/>
                <a:gd name="connsiteX21" fmla="*/ 1455790 w 3190922"/>
                <a:gd name="connsiteY21" fmla="*/ 1471 h 10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90922" h="1064725">
                  <a:moveTo>
                    <a:pt x="1455790" y="1471"/>
                  </a:moveTo>
                  <a:cubicBezTo>
                    <a:pt x="1478337" y="-470"/>
                    <a:pt x="1502171" y="-583"/>
                    <a:pt x="1527200" y="1692"/>
                  </a:cubicBezTo>
                  <a:lnTo>
                    <a:pt x="1527200" y="165515"/>
                  </a:lnTo>
                  <a:cubicBezTo>
                    <a:pt x="1527200" y="223764"/>
                    <a:pt x="1574528" y="269270"/>
                    <a:pt x="1630956" y="269270"/>
                  </a:cubicBezTo>
                  <a:lnTo>
                    <a:pt x="1654620" y="269270"/>
                  </a:lnTo>
                  <a:cubicBezTo>
                    <a:pt x="1712868" y="269270"/>
                    <a:pt x="1758374" y="221943"/>
                    <a:pt x="1758374" y="165515"/>
                  </a:cubicBezTo>
                  <a:lnTo>
                    <a:pt x="1758374" y="19894"/>
                  </a:lnTo>
                  <a:cubicBezTo>
                    <a:pt x="1934940" y="47198"/>
                    <a:pt x="2096944" y="176437"/>
                    <a:pt x="2149731" y="351182"/>
                  </a:cubicBezTo>
                  <a:cubicBezTo>
                    <a:pt x="2193418" y="238326"/>
                    <a:pt x="2342679" y="180077"/>
                    <a:pt x="2457356" y="192819"/>
                  </a:cubicBezTo>
                  <a:cubicBezTo>
                    <a:pt x="2692170" y="218303"/>
                    <a:pt x="2888758" y="409430"/>
                    <a:pt x="2863274" y="655166"/>
                  </a:cubicBezTo>
                  <a:lnTo>
                    <a:pt x="2865095" y="664267"/>
                  </a:lnTo>
                  <a:cubicBezTo>
                    <a:pt x="3047121" y="709774"/>
                    <a:pt x="3170899" y="880878"/>
                    <a:pt x="3190922" y="1064725"/>
                  </a:cubicBezTo>
                  <a:lnTo>
                    <a:pt x="1820" y="1064725"/>
                  </a:lnTo>
                  <a:cubicBezTo>
                    <a:pt x="1820" y="1064725"/>
                    <a:pt x="0" y="1064725"/>
                    <a:pt x="0" y="1064725"/>
                  </a:cubicBezTo>
                  <a:cubicBezTo>
                    <a:pt x="20023" y="939127"/>
                    <a:pt x="101935" y="791686"/>
                    <a:pt x="222072" y="735257"/>
                  </a:cubicBezTo>
                  <a:cubicBezTo>
                    <a:pt x="236634" y="727976"/>
                    <a:pt x="251196" y="731617"/>
                    <a:pt x="253016" y="713414"/>
                  </a:cubicBezTo>
                  <a:cubicBezTo>
                    <a:pt x="262118" y="613300"/>
                    <a:pt x="351311" y="525927"/>
                    <a:pt x="444144" y="496803"/>
                  </a:cubicBezTo>
                  <a:cubicBezTo>
                    <a:pt x="557000" y="462218"/>
                    <a:pt x="598866" y="491342"/>
                    <a:pt x="668036" y="536849"/>
                  </a:cubicBezTo>
                  <a:cubicBezTo>
                    <a:pt x="664396" y="240146"/>
                    <a:pt x="922874" y="231045"/>
                    <a:pt x="922874" y="231045"/>
                  </a:cubicBezTo>
                  <a:cubicBezTo>
                    <a:pt x="984763" y="232865"/>
                    <a:pt x="1044832" y="247427"/>
                    <a:pt x="1093979" y="289293"/>
                  </a:cubicBezTo>
                  <a:cubicBezTo>
                    <a:pt x="1119462" y="229224"/>
                    <a:pt x="1154047" y="161875"/>
                    <a:pt x="1203194" y="118188"/>
                  </a:cubicBezTo>
                  <a:cubicBezTo>
                    <a:pt x="1203194" y="118188"/>
                    <a:pt x="1297961" y="15059"/>
                    <a:pt x="1455790" y="1471"/>
                  </a:cubicBezTo>
                  <a:close/>
                </a:path>
              </a:pathLst>
            </a:custGeom>
            <a:solidFill>
              <a:schemeClr val="accent2"/>
            </a:solidFill>
            <a:ln w="1818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9DDADAE-FD91-C448-8A60-BF1D950CF8D3}"/>
                </a:ext>
              </a:extLst>
            </p:cNvPr>
            <p:cNvSpPr/>
            <p:nvPr/>
          </p:nvSpPr>
          <p:spPr>
            <a:xfrm>
              <a:off x="4225328" y="3073672"/>
              <a:ext cx="3694952" cy="2683249"/>
            </a:xfrm>
            <a:custGeom>
              <a:avLst/>
              <a:gdLst>
                <a:gd name="connsiteX0" fmla="*/ 250643 w 3694949"/>
                <a:gd name="connsiteY0" fmla="*/ 666399 h 2683251"/>
                <a:gd name="connsiteX1" fmla="*/ 3443384 w 3694949"/>
                <a:gd name="connsiteY1" fmla="*/ 666399 h 2683251"/>
                <a:gd name="connsiteX2" fmla="*/ 3672738 w 3694949"/>
                <a:gd name="connsiteY2" fmla="*/ 748311 h 2683251"/>
                <a:gd name="connsiteX3" fmla="*/ 3507094 w 3694949"/>
                <a:gd name="connsiteY3" fmla="*/ 1014069 h 2683251"/>
                <a:gd name="connsiteX4" fmla="*/ 3496172 w 3694949"/>
                <a:gd name="connsiteY4" fmla="*/ 1112363 h 2683251"/>
                <a:gd name="connsiteX5" fmla="*/ 3024724 w 3694949"/>
                <a:gd name="connsiteY5" fmla="*/ 2035237 h 2683251"/>
                <a:gd name="connsiteX6" fmla="*/ 2813574 w 3694949"/>
                <a:gd name="connsiteY6" fmla="*/ 2233646 h 2683251"/>
                <a:gd name="connsiteX7" fmla="*/ 2718920 w 3694949"/>
                <a:gd name="connsiteY7" fmla="*/ 2308277 h 2683251"/>
                <a:gd name="connsiteX8" fmla="*/ 2611524 w 3694949"/>
                <a:gd name="connsiteY8" fmla="*/ 2390189 h 2683251"/>
                <a:gd name="connsiteX9" fmla="*/ 2808113 w 3694949"/>
                <a:gd name="connsiteY9" fmla="*/ 2390189 h 2683251"/>
                <a:gd name="connsiteX10" fmla="*/ 2795371 w 3694949"/>
                <a:gd name="connsiteY10" fmla="*/ 2683251 h 2683251"/>
                <a:gd name="connsiteX11" fmla="*/ 898656 w 3694949"/>
                <a:gd name="connsiteY11" fmla="*/ 2683251 h 2683251"/>
                <a:gd name="connsiteX12" fmla="*/ 885914 w 3694949"/>
                <a:gd name="connsiteY12" fmla="*/ 2390189 h 2683251"/>
                <a:gd name="connsiteX13" fmla="*/ 1082503 w 3694949"/>
                <a:gd name="connsiteY13" fmla="*/ 2390189 h 2683251"/>
                <a:gd name="connsiteX14" fmla="*/ 975107 w 3694949"/>
                <a:gd name="connsiteY14" fmla="*/ 2308277 h 2683251"/>
                <a:gd name="connsiteX15" fmla="*/ 880454 w 3694949"/>
                <a:gd name="connsiteY15" fmla="*/ 2233646 h 2683251"/>
                <a:gd name="connsiteX16" fmla="*/ 669303 w 3694949"/>
                <a:gd name="connsiteY16" fmla="*/ 2035237 h 2683251"/>
                <a:gd name="connsiteX17" fmla="*/ 197855 w 3694949"/>
                <a:gd name="connsiteY17" fmla="*/ 1112363 h 2683251"/>
                <a:gd name="connsiteX18" fmla="*/ 186933 w 3694949"/>
                <a:gd name="connsiteY18" fmla="*/ 1014069 h 2683251"/>
                <a:gd name="connsiteX19" fmla="*/ 21290 w 3694949"/>
                <a:gd name="connsiteY19" fmla="*/ 748311 h 2683251"/>
                <a:gd name="connsiteX20" fmla="*/ 250643 w 3694949"/>
                <a:gd name="connsiteY20" fmla="*/ 666399 h 2683251"/>
                <a:gd name="connsiteX21" fmla="*/ 1257247 w 3694949"/>
                <a:gd name="connsiteY21" fmla="*/ 269582 h 2683251"/>
                <a:gd name="connsiteX22" fmla="*/ 1273629 w 3694949"/>
                <a:gd name="connsiteY22" fmla="*/ 402461 h 2683251"/>
                <a:gd name="connsiteX23" fmla="*/ 1257247 w 3694949"/>
                <a:gd name="connsiteY23" fmla="*/ 269582 h 2683251"/>
                <a:gd name="connsiteX24" fmla="*/ 2484105 w 3694949"/>
                <a:gd name="connsiteY24" fmla="*/ 242278 h 2683251"/>
                <a:gd name="connsiteX25" fmla="*/ 2513229 w 3694949"/>
                <a:gd name="connsiteY25" fmla="*/ 375157 h 2683251"/>
                <a:gd name="connsiteX26" fmla="*/ 2484105 w 3694949"/>
                <a:gd name="connsiteY26" fmla="*/ 242278 h 2683251"/>
                <a:gd name="connsiteX27" fmla="*/ 1788765 w 3694949"/>
                <a:gd name="connsiteY27" fmla="*/ 183 h 2683251"/>
                <a:gd name="connsiteX28" fmla="*/ 1816069 w 3694949"/>
                <a:gd name="connsiteY28" fmla="*/ 142164 h 2683251"/>
                <a:gd name="connsiteX29" fmla="*/ 1788765 w 3694949"/>
                <a:gd name="connsiteY29" fmla="*/ 183 h 268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94949" h="2683251">
                  <a:moveTo>
                    <a:pt x="250643" y="666399"/>
                  </a:moveTo>
                  <a:lnTo>
                    <a:pt x="3443384" y="666399"/>
                  </a:lnTo>
                  <a:cubicBezTo>
                    <a:pt x="3530757" y="670040"/>
                    <a:pt x="3625411" y="660938"/>
                    <a:pt x="3672738" y="748311"/>
                  </a:cubicBezTo>
                  <a:cubicBezTo>
                    <a:pt x="3743728" y="884830"/>
                    <a:pt x="3632692" y="1048654"/>
                    <a:pt x="3507094" y="1014069"/>
                  </a:cubicBezTo>
                  <a:cubicBezTo>
                    <a:pt x="3507094" y="1035912"/>
                    <a:pt x="3505274" y="1092341"/>
                    <a:pt x="3496172" y="1112363"/>
                  </a:cubicBezTo>
                  <a:cubicBezTo>
                    <a:pt x="3470688" y="1427270"/>
                    <a:pt x="3232234" y="1807705"/>
                    <a:pt x="3024724" y="2035237"/>
                  </a:cubicBezTo>
                  <a:cubicBezTo>
                    <a:pt x="2959195" y="2106228"/>
                    <a:pt x="2886384" y="2171757"/>
                    <a:pt x="2813574" y="2233646"/>
                  </a:cubicBezTo>
                  <a:lnTo>
                    <a:pt x="2718920" y="2308277"/>
                  </a:lnTo>
                  <a:cubicBezTo>
                    <a:pt x="2682515" y="2333761"/>
                    <a:pt x="2642469" y="2357424"/>
                    <a:pt x="2611524" y="2390189"/>
                  </a:cubicBezTo>
                  <a:cubicBezTo>
                    <a:pt x="2644289" y="2355604"/>
                    <a:pt x="2769887" y="2375627"/>
                    <a:pt x="2808113" y="2390189"/>
                  </a:cubicBezTo>
                  <a:cubicBezTo>
                    <a:pt x="2948273" y="2441156"/>
                    <a:pt x="2966476" y="2665048"/>
                    <a:pt x="2795371" y="2683251"/>
                  </a:cubicBezTo>
                  <a:lnTo>
                    <a:pt x="898656" y="2683251"/>
                  </a:lnTo>
                  <a:cubicBezTo>
                    <a:pt x="727552" y="2665048"/>
                    <a:pt x="745754" y="2441156"/>
                    <a:pt x="885914" y="2390189"/>
                  </a:cubicBezTo>
                  <a:cubicBezTo>
                    <a:pt x="924140" y="2375627"/>
                    <a:pt x="1049738" y="2355604"/>
                    <a:pt x="1082503" y="2390189"/>
                  </a:cubicBezTo>
                  <a:cubicBezTo>
                    <a:pt x="1051558" y="2357424"/>
                    <a:pt x="1011513" y="2333761"/>
                    <a:pt x="975107" y="2308277"/>
                  </a:cubicBezTo>
                  <a:lnTo>
                    <a:pt x="880454" y="2233646"/>
                  </a:lnTo>
                  <a:cubicBezTo>
                    <a:pt x="805823" y="2171757"/>
                    <a:pt x="734833" y="2106228"/>
                    <a:pt x="669303" y="2035237"/>
                  </a:cubicBezTo>
                  <a:cubicBezTo>
                    <a:pt x="461793" y="1807705"/>
                    <a:pt x="223339" y="1427270"/>
                    <a:pt x="197855" y="1112363"/>
                  </a:cubicBezTo>
                  <a:cubicBezTo>
                    <a:pt x="190574" y="1092341"/>
                    <a:pt x="186933" y="1035912"/>
                    <a:pt x="186933" y="1014069"/>
                  </a:cubicBezTo>
                  <a:cubicBezTo>
                    <a:pt x="63156" y="1048654"/>
                    <a:pt x="-47880" y="883010"/>
                    <a:pt x="21290" y="748311"/>
                  </a:cubicBezTo>
                  <a:cubicBezTo>
                    <a:pt x="68616" y="660938"/>
                    <a:pt x="165090" y="670040"/>
                    <a:pt x="250643" y="666399"/>
                  </a:cubicBezTo>
                  <a:close/>
                  <a:moveTo>
                    <a:pt x="1257247" y="269582"/>
                  </a:moveTo>
                  <a:cubicBezTo>
                    <a:pt x="1353721" y="262301"/>
                    <a:pt x="1361002" y="375157"/>
                    <a:pt x="1273629" y="402461"/>
                  </a:cubicBezTo>
                  <a:cubicBezTo>
                    <a:pt x="1180796" y="406102"/>
                    <a:pt x="1168054" y="293245"/>
                    <a:pt x="1257247" y="269582"/>
                  </a:cubicBezTo>
                  <a:close/>
                  <a:moveTo>
                    <a:pt x="2484105" y="242278"/>
                  </a:moveTo>
                  <a:cubicBezTo>
                    <a:pt x="2584219" y="234996"/>
                    <a:pt x="2600602" y="338751"/>
                    <a:pt x="2513229" y="375157"/>
                  </a:cubicBezTo>
                  <a:cubicBezTo>
                    <a:pt x="2409474" y="387899"/>
                    <a:pt x="2396732" y="271402"/>
                    <a:pt x="2484105" y="242278"/>
                  </a:cubicBezTo>
                  <a:close/>
                  <a:moveTo>
                    <a:pt x="1788765" y="183"/>
                  </a:moveTo>
                  <a:cubicBezTo>
                    <a:pt x="1876137" y="-5278"/>
                    <a:pt x="1907082" y="113039"/>
                    <a:pt x="1816069" y="142164"/>
                  </a:cubicBezTo>
                  <a:cubicBezTo>
                    <a:pt x="1714134" y="145804"/>
                    <a:pt x="1694111" y="29307"/>
                    <a:pt x="1788765" y="183"/>
                  </a:cubicBezTo>
                  <a:close/>
                </a:path>
              </a:pathLst>
            </a:custGeom>
            <a:solidFill>
              <a:schemeClr val="accent3">
                <a:lumMod val="75000"/>
              </a:schemeClr>
            </a:solidFill>
            <a:ln w="18181" cap="flat">
              <a:noFill/>
              <a:prstDash val="solid"/>
              <a:miter/>
            </a:ln>
          </p:spPr>
          <p:txBody>
            <a:bodyPr wrap="square" rtlCol="0" anchor="ctr">
              <a:noAutofit/>
            </a:bodyPr>
            <a:lstStyle/>
            <a:p>
              <a:endParaRPr lang="en-US" dirty="0"/>
            </a:p>
          </p:txBody>
        </p:sp>
      </p:grpSp>
      <p:sp>
        <p:nvSpPr>
          <p:cNvPr id="3" name="Slide Number Placeholder 2">
            <a:extLst>
              <a:ext uri="{FF2B5EF4-FFF2-40B4-BE49-F238E27FC236}">
                <a16:creationId xmlns:a16="http://schemas.microsoft.com/office/drawing/2014/main" id="{2937B5C7-B16F-D326-114A-92A5B4611828}"/>
              </a:ext>
            </a:extLst>
          </p:cNvPr>
          <p:cNvSpPr>
            <a:spLocks noGrp="1"/>
          </p:cNvSpPr>
          <p:nvPr>
            <p:ph type="sldNum" sz="quarter" idx="12"/>
          </p:nvPr>
        </p:nvSpPr>
        <p:spPr/>
        <p:txBody>
          <a:bodyPr/>
          <a:lstStyle/>
          <a:p>
            <a:fld id="{C83511D6-7947-48BF-B87B-28E846A6EF3C}" type="slidenum">
              <a:rPr lang="en-US" smtClean="0"/>
              <a:t>14</a:t>
            </a:fld>
            <a:endParaRPr lang="en-US"/>
          </a:p>
        </p:txBody>
      </p:sp>
      <p:sp>
        <p:nvSpPr>
          <p:cNvPr id="24" name="Text Placeholder 23">
            <a:extLst>
              <a:ext uri="{FF2B5EF4-FFF2-40B4-BE49-F238E27FC236}">
                <a16:creationId xmlns:a16="http://schemas.microsoft.com/office/drawing/2014/main" id="{0160D88C-91B2-5447-666C-753DB9E36B7A}"/>
              </a:ext>
            </a:extLst>
          </p:cNvPr>
          <p:cNvSpPr>
            <a:spLocks noGrp="1"/>
          </p:cNvSpPr>
          <p:nvPr>
            <p:ph type="body" sz="quarter" idx="13"/>
          </p:nvPr>
        </p:nvSpPr>
        <p:spPr/>
        <p:txBody>
          <a:bodyPr>
            <a:normAutofit fontScale="25000" lnSpcReduction="20000"/>
          </a:bodyPr>
          <a:lstStyle/>
          <a:p>
            <a:r>
              <a:rPr lang="en-US" sz="7200" b="1" dirty="0"/>
              <a:t>Restaurant Manager</a:t>
            </a:r>
          </a:p>
          <a:p>
            <a:pPr>
              <a:buFont typeface="Arial" panose="020B0604020202020204" pitchFamily="34" charset="0"/>
              <a:buChar char="•"/>
            </a:pPr>
            <a:r>
              <a:rPr lang="en-US" sz="7200" b="1" dirty="0"/>
              <a:t>Menu Planning and Supply Management</a:t>
            </a:r>
            <a:r>
              <a:rPr lang="en-US" sz="7200" dirty="0"/>
              <a:t>: Tools for planning menus based on ingredient availability and pricing.</a:t>
            </a:r>
          </a:p>
          <a:p>
            <a:pPr>
              <a:buFont typeface="Arial" panose="020B0604020202020204" pitchFamily="34" charset="0"/>
              <a:buChar char="•"/>
            </a:pPr>
            <a:r>
              <a:rPr lang="en-US" sz="7200" b="1" dirty="0"/>
              <a:t>Vendor Relationships</a:t>
            </a:r>
            <a:r>
              <a:rPr lang="en-US" sz="7200" dirty="0"/>
              <a:t>: Managing relationships with suppliers to ensure timely delivery of quality ingredients.</a:t>
            </a:r>
          </a:p>
          <a:p>
            <a:pPr>
              <a:buFont typeface="Arial" panose="020B0604020202020204" pitchFamily="34" charset="0"/>
              <a:buChar char="•"/>
            </a:pPr>
            <a:r>
              <a:rPr lang="en-US" sz="7200" b="1" dirty="0"/>
              <a:t>Customer Service Optimization</a:t>
            </a:r>
            <a:r>
              <a:rPr lang="en-US" sz="7200" dirty="0"/>
              <a:t>: Strategies for improving customer dining experiences, including order accuracy and timely service.</a:t>
            </a:r>
          </a:p>
          <a:p>
            <a:endParaRPr lang="en-US" sz="3600" dirty="0"/>
          </a:p>
        </p:txBody>
      </p:sp>
      <p:pic>
        <p:nvPicPr>
          <p:cNvPr id="4" name="Picture 3" descr="A screenshot of a computer&#10;&#10;Description automatically generated">
            <a:extLst>
              <a:ext uri="{FF2B5EF4-FFF2-40B4-BE49-F238E27FC236}">
                <a16:creationId xmlns:a16="http://schemas.microsoft.com/office/drawing/2014/main" id="{C32C688E-54B2-8C3A-46AD-486581F0B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 y="1990464"/>
            <a:ext cx="6482080" cy="2942886"/>
          </a:xfrm>
          <a:prstGeom prst="rect">
            <a:avLst/>
          </a:prstGeom>
        </p:spPr>
      </p:pic>
    </p:spTree>
    <p:extLst>
      <p:ext uri="{BB962C8B-B14F-4D97-AF65-F5344CB8AC3E}">
        <p14:creationId xmlns:p14="http://schemas.microsoft.com/office/powerpoint/2010/main" val="2207432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C10C0-3A20-FF91-4C01-1880B4C6729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002BC1B-D211-93C7-33CE-47643E506309}"/>
              </a:ext>
            </a:extLst>
          </p:cNvPr>
          <p:cNvSpPr/>
          <p:nvPr/>
        </p:nvSpPr>
        <p:spPr>
          <a:xfrm>
            <a:off x="5105209" y="3991428"/>
            <a:ext cx="7033531" cy="2866571"/>
          </a:xfrm>
          <a:prstGeom prst="rect">
            <a:avLst/>
          </a:prstGeom>
          <a:solidFill>
            <a:schemeClr val="accent3"/>
          </a:solidFill>
          <a:ln w="12700" cap="flat" cmpd="sng" algn="ctr">
            <a:noFill/>
            <a:prstDash val="solid"/>
            <a:miter lim="800000"/>
          </a:ln>
          <a:effectLst/>
        </p:spPr>
        <p:txBody>
          <a:bodyPr wrap="square" rtlCol="0" anchor="ctr">
            <a:noAutofit/>
          </a:bodyPr>
          <a:lstStyle/>
          <a:p>
            <a:r>
              <a:rPr lang="en-US" sz="2000" b="1" dirty="0">
                <a:solidFill>
                  <a:schemeClr val="bg1"/>
                </a:solidFill>
              </a:rPr>
              <a:t>Livestock</a:t>
            </a:r>
            <a:endParaRPr lang="en-US" sz="2000" dirty="0">
              <a:solidFill>
                <a:schemeClr val="bg1"/>
              </a:solidFill>
            </a:endParaRPr>
          </a:p>
          <a:p>
            <a:pPr>
              <a:buFont typeface="Arial" panose="020B0604020202020204" pitchFamily="34" charset="0"/>
              <a:buChar char="•"/>
            </a:pPr>
            <a:r>
              <a:rPr lang="en-US" sz="2000" dirty="0">
                <a:solidFill>
                  <a:schemeClr val="bg1"/>
                </a:solidFill>
              </a:rPr>
              <a:t>Animal health and breeding</a:t>
            </a:r>
          </a:p>
          <a:p>
            <a:pPr>
              <a:buFont typeface="Arial" panose="020B0604020202020204" pitchFamily="34" charset="0"/>
              <a:buChar char="•"/>
            </a:pPr>
            <a:r>
              <a:rPr lang="en-US" sz="2000" dirty="0">
                <a:solidFill>
                  <a:schemeClr val="bg1"/>
                </a:solidFill>
              </a:rPr>
              <a:t>Feed and nutrition planning</a:t>
            </a:r>
          </a:p>
          <a:p>
            <a:pPr>
              <a:buFont typeface="Arial" panose="020B0604020202020204" pitchFamily="34" charset="0"/>
              <a:buChar char="•"/>
            </a:pPr>
            <a:r>
              <a:rPr lang="en-US" sz="2000" dirty="0">
                <a:solidFill>
                  <a:schemeClr val="bg1"/>
                </a:solidFill>
              </a:rPr>
              <a:t>Tracking productivity metrics</a:t>
            </a:r>
          </a:p>
          <a:p>
            <a:pPr algn="l"/>
            <a:endParaRPr lang="en-US" sz="1400" dirty="0">
              <a:solidFill>
                <a:schemeClr val="bg1"/>
              </a:solidFill>
              <a:latin typeface="Gujarati MT" pitchFamily="2" charset="0"/>
              <a:ea typeface="Telegraf"/>
              <a:cs typeface="Gujarati MT" pitchFamily="2" charset="0"/>
              <a:sym typeface="Telegraf"/>
            </a:endParaRPr>
          </a:p>
        </p:txBody>
      </p:sp>
      <p:sp>
        <p:nvSpPr>
          <p:cNvPr id="3" name="Slide Number Placeholder 2">
            <a:extLst>
              <a:ext uri="{FF2B5EF4-FFF2-40B4-BE49-F238E27FC236}">
                <a16:creationId xmlns:a16="http://schemas.microsoft.com/office/drawing/2014/main" id="{8A021348-7192-01BE-2A06-5D7E7DAD2252}"/>
              </a:ext>
            </a:extLst>
          </p:cNvPr>
          <p:cNvSpPr>
            <a:spLocks noGrp="1"/>
          </p:cNvSpPr>
          <p:nvPr>
            <p:ph type="sldNum" sz="quarter" idx="12"/>
          </p:nvPr>
        </p:nvSpPr>
        <p:spPr/>
        <p:txBody>
          <a:bodyPr/>
          <a:lstStyle/>
          <a:p>
            <a:fld id="{C83511D6-7947-48BF-B87B-28E846A6EF3C}" type="slidenum">
              <a:rPr lang="en-US" smtClean="0"/>
              <a:t>15</a:t>
            </a:fld>
            <a:endParaRPr lang="en-US"/>
          </a:p>
        </p:txBody>
      </p:sp>
      <p:sp>
        <p:nvSpPr>
          <p:cNvPr id="2" name="Title 1">
            <a:extLst>
              <a:ext uri="{FF2B5EF4-FFF2-40B4-BE49-F238E27FC236}">
                <a16:creationId xmlns:a16="http://schemas.microsoft.com/office/drawing/2014/main" id="{ACC0DF28-0C0E-D8E4-CCE6-73C953C734D7}"/>
              </a:ext>
            </a:extLst>
          </p:cNvPr>
          <p:cNvSpPr>
            <a:spLocks noGrp="1"/>
          </p:cNvSpPr>
          <p:nvPr>
            <p:ph type="title"/>
          </p:nvPr>
        </p:nvSpPr>
        <p:spPr/>
        <p:txBody>
          <a:bodyPr/>
          <a:lstStyle/>
          <a:p>
            <a:pPr algn="ctr"/>
            <a:r>
              <a:rPr lang="en-US" sz="4400" b="1" dirty="0">
                <a:solidFill>
                  <a:schemeClr val="accent1"/>
                </a:solidFill>
              </a:rPr>
              <a:t>Table of contents</a:t>
            </a:r>
            <a:br>
              <a:rPr lang="en-US" dirty="0"/>
            </a:br>
            <a:r>
              <a:rPr lang="en-US" dirty="0"/>
              <a:t>Optimizing farm-to-table supply chain for sustainable fresh food</a:t>
            </a:r>
          </a:p>
        </p:txBody>
      </p:sp>
      <p:pic>
        <p:nvPicPr>
          <p:cNvPr id="17" name="Picture Placeholder 16" descr="A plate of food on a table&#10;&#10;Description automatically generated">
            <a:extLst>
              <a:ext uri="{FF2B5EF4-FFF2-40B4-BE49-F238E27FC236}">
                <a16:creationId xmlns:a16="http://schemas.microsoft.com/office/drawing/2014/main" id="{2EA62122-2C2B-2273-4FFD-4244C24ABE1E}"/>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a:stretch/>
        </p:blipFill>
        <p:spPr/>
      </p:pic>
      <p:grpSp>
        <p:nvGrpSpPr>
          <p:cNvPr id="10" name="Group 9">
            <a:extLst>
              <a:ext uri="{FF2B5EF4-FFF2-40B4-BE49-F238E27FC236}">
                <a16:creationId xmlns:a16="http://schemas.microsoft.com/office/drawing/2014/main" id="{65EF53BC-1CA3-0645-6C19-C8618882AF54}"/>
              </a:ext>
            </a:extLst>
          </p:cNvPr>
          <p:cNvGrpSpPr/>
          <p:nvPr/>
        </p:nvGrpSpPr>
        <p:grpSpPr>
          <a:xfrm>
            <a:off x="3489273" y="3686986"/>
            <a:ext cx="7342743" cy="1569660"/>
            <a:chOff x="3499433" y="3253869"/>
            <a:chExt cx="7342743" cy="1569660"/>
          </a:xfrm>
        </p:grpSpPr>
        <p:sp>
          <p:nvSpPr>
            <p:cNvPr id="39" name="TextBox 38">
              <a:extLst>
                <a:ext uri="{FF2B5EF4-FFF2-40B4-BE49-F238E27FC236}">
                  <a16:creationId xmlns:a16="http://schemas.microsoft.com/office/drawing/2014/main" id="{900CCE07-9862-2185-0BDF-F4FD1DAB75C2}"/>
                </a:ext>
              </a:extLst>
            </p:cNvPr>
            <p:cNvSpPr txBox="1"/>
            <p:nvPr/>
          </p:nvSpPr>
          <p:spPr>
            <a:xfrm>
              <a:off x="3499433" y="3253869"/>
              <a:ext cx="1563248" cy="1569660"/>
            </a:xfrm>
            <a:prstGeom prst="rect">
              <a:avLst/>
            </a:prstGeom>
            <a:noFill/>
          </p:spPr>
          <p:txBody>
            <a:bodyPr wrap="none" rtlCol="0" anchor="ctr">
              <a:spAutoFit/>
            </a:bodyPr>
            <a:lstStyle/>
            <a:p>
              <a:pPr algn="ctr"/>
              <a:r>
                <a:rPr lang="en-US" sz="9600" b="1" dirty="0">
                  <a:ln w="22225">
                    <a:noFill/>
                  </a:ln>
                  <a:solidFill>
                    <a:schemeClr val="accent2"/>
                  </a:solidFill>
                  <a:latin typeface="Century Gothic" panose="020B0502020202020204" pitchFamily="34" charset="0"/>
                  <a:cs typeface="Arial" panose="020B0604020202020204" pitchFamily="34" charset="0"/>
                </a:rPr>
                <a:t>0</a:t>
              </a:r>
              <a:r>
                <a:rPr lang="en-US" altLang="zh-CN" sz="9600" b="1" dirty="0">
                  <a:ln w="22225">
                    <a:noFill/>
                  </a:ln>
                  <a:solidFill>
                    <a:schemeClr val="accent2"/>
                  </a:solidFill>
                  <a:latin typeface="Century Gothic" panose="020B0502020202020204" pitchFamily="34" charset="0"/>
                  <a:cs typeface="Arial" panose="020B0604020202020204" pitchFamily="34" charset="0"/>
                </a:rPr>
                <a:t>7</a:t>
              </a:r>
              <a:endParaRPr lang="en-IN" sz="9600" b="1" dirty="0">
                <a:ln w="22225">
                  <a:noFill/>
                </a:ln>
                <a:solidFill>
                  <a:schemeClr val="accent2"/>
                </a:solidFill>
                <a:latin typeface="Century Gothic" panose="020B0502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DA1B141A-D462-DCC0-0E3B-2E4CA09B0CAD}"/>
                </a:ext>
              </a:extLst>
            </p:cNvPr>
            <p:cNvCxnSpPr>
              <a:cxnSpLocks/>
            </p:cNvCxnSpPr>
            <p:nvPr/>
          </p:nvCxnSpPr>
          <p:spPr>
            <a:xfrm flipH="1">
              <a:off x="4579098" y="4499679"/>
              <a:ext cx="6263078" cy="0"/>
            </a:xfrm>
            <a:prstGeom prst="line">
              <a:avLst/>
            </a:prstGeom>
            <a:ln>
              <a:solidFill>
                <a:schemeClr val="accent2"/>
              </a:solidFill>
              <a:headEnd type="oval" w="sm" len="sm"/>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8392CC80-7D91-DE23-6A4F-A316A7377961}"/>
              </a:ext>
            </a:extLst>
          </p:cNvPr>
          <p:cNvGrpSpPr/>
          <p:nvPr/>
        </p:nvGrpSpPr>
        <p:grpSpPr>
          <a:xfrm>
            <a:off x="11754102" y="6396366"/>
            <a:ext cx="390460" cy="403176"/>
            <a:chOff x="4225328" y="1941649"/>
            <a:chExt cx="3694952" cy="3815272"/>
          </a:xfrm>
        </p:grpSpPr>
        <p:sp>
          <p:nvSpPr>
            <p:cNvPr id="21" name="Freeform: Shape 20">
              <a:extLst>
                <a:ext uri="{FF2B5EF4-FFF2-40B4-BE49-F238E27FC236}">
                  <a16:creationId xmlns:a16="http://schemas.microsoft.com/office/drawing/2014/main" id="{BF8103D8-E958-1694-4402-6802DFB4DBE5}"/>
                </a:ext>
              </a:extLst>
            </p:cNvPr>
            <p:cNvSpPr/>
            <p:nvPr/>
          </p:nvSpPr>
          <p:spPr>
            <a:xfrm>
              <a:off x="6034111" y="1941649"/>
              <a:ext cx="158364" cy="928334"/>
            </a:xfrm>
            <a:custGeom>
              <a:avLst/>
              <a:gdLst>
                <a:gd name="connsiteX0" fmla="*/ 67350 w 158364"/>
                <a:gd name="connsiteY0" fmla="*/ 0 h 928334"/>
                <a:gd name="connsiteX1" fmla="*/ 91014 w 158364"/>
                <a:gd name="connsiteY1" fmla="*/ 0 h 928334"/>
                <a:gd name="connsiteX2" fmla="*/ 158364 w 158364"/>
                <a:gd name="connsiteY2" fmla="*/ 67350 h 928334"/>
                <a:gd name="connsiteX3" fmla="*/ 158364 w 158364"/>
                <a:gd name="connsiteY3" fmla="*/ 862805 h 928334"/>
                <a:gd name="connsiteX4" fmla="*/ 91014 w 158364"/>
                <a:gd name="connsiteY4" fmla="*/ 928334 h 928334"/>
                <a:gd name="connsiteX5" fmla="*/ 67350 w 158364"/>
                <a:gd name="connsiteY5" fmla="*/ 928334 h 928334"/>
                <a:gd name="connsiteX6" fmla="*/ 0 w 158364"/>
                <a:gd name="connsiteY6" fmla="*/ 860984 h 928334"/>
                <a:gd name="connsiteX7" fmla="*/ 0 w 158364"/>
                <a:gd name="connsiteY7" fmla="*/ 67350 h 928334"/>
                <a:gd name="connsiteX8" fmla="*/ 67350 w 158364"/>
                <a:gd name="connsiteY8" fmla="*/ 0 h 9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64" h="928334">
                  <a:moveTo>
                    <a:pt x="67350" y="0"/>
                  </a:moveTo>
                  <a:lnTo>
                    <a:pt x="91014" y="0"/>
                  </a:lnTo>
                  <a:cubicBezTo>
                    <a:pt x="127419" y="0"/>
                    <a:pt x="158364" y="29124"/>
                    <a:pt x="158364" y="67350"/>
                  </a:cubicBezTo>
                  <a:lnTo>
                    <a:pt x="158364" y="862805"/>
                  </a:lnTo>
                  <a:cubicBezTo>
                    <a:pt x="158364" y="899210"/>
                    <a:pt x="127419" y="928334"/>
                    <a:pt x="91014" y="928334"/>
                  </a:cubicBezTo>
                  <a:lnTo>
                    <a:pt x="67350" y="928334"/>
                  </a:lnTo>
                  <a:cubicBezTo>
                    <a:pt x="30944" y="928334"/>
                    <a:pt x="0" y="899210"/>
                    <a:pt x="0" y="860984"/>
                  </a:cubicBezTo>
                  <a:lnTo>
                    <a:pt x="0" y="67350"/>
                  </a:lnTo>
                  <a:cubicBezTo>
                    <a:pt x="0" y="30944"/>
                    <a:pt x="29124" y="0"/>
                    <a:pt x="67350" y="0"/>
                  </a:cubicBezTo>
                  <a:close/>
                </a:path>
              </a:pathLst>
            </a:custGeom>
            <a:solidFill>
              <a:schemeClr val="accent2">
                <a:lumMod val="60000"/>
                <a:lumOff val="40000"/>
              </a:schemeClr>
            </a:solidFill>
            <a:ln w="1818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BED6298-B99A-5013-F9E5-E3BB6E54322A}"/>
                </a:ext>
              </a:extLst>
            </p:cNvPr>
            <p:cNvSpPr/>
            <p:nvPr/>
          </p:nvSpPr>
          <p:spPr>
            <a:xfrm>
              <a:off x="4708830" y="2019922"/>
              <a:ext cx="1031950" cy="1092159"/>
            </a:xfrm>
            <a:custGeom>
              <a:avLst/>
              <a:gdLst>
                <a:gd name="connsiteX0" fmla="*/ 841092 w 1031950"/>
                <a:gd name="connsiteY0" fmla="*/ 0 h 1092159"/>
                <a:gd name="connsiteX1" fmla="*/ 926644 w 1031950"/>
                <a:gd name="connsiteY1" fmla="*/ 114676 h 1092159"/>
                <a:gd name="connsiteX2" fmla="*/ 999455 w 1031950"/>
                <a:gd name="connsiteY2" fmla="*/ 662577 h 1092159"/>
                <a:gd name="connsiteX3" fmla="*/ 941206 w 1031950"/>
                <a:gd name="connsiteY3" fmla="*/ 709903 h 1092159"/>
                <a:gd name="connsiteX4" fmla="*/ 842912 w 1031950"/>
                <a:gd name="connsiteY4" fmla="*/ 851884 h 1092159"/>
                <a:gd name="connsiteX5" fmla="*/ 688190 w 1031950"/>
                <a:gd name="connsiteY5" fmla="*/ 811838 h 1092159"/>
                <a:gd name="connsiteX6" fmla="*/ 686370 w 1031950"/>
                <a:gd name="connsiteY6" fmla="*/ 811838 h 1092159"/>
                <a:gd name="connsiteX7" fmla="*/ 684549 w 1031950"/>
                <a:gd name="connsiteY7" fmla="*/ 811838 h 1092159"/>
                <a:gd name="connsiteX8" fmla="*/ 398768 w 1031950"/>
                <a:gd name="connsiteY8" fmla="*/ 1092159 h 1092159"/>
                <a:gd name="connsiteX9" fmla="*/ 291373 w 1031950"/>
                <a:gd name="connsiteY9" fmla="*/ 1064855 h 1092159"/>
                <a:gd name="connsiteX10" fmla="*/ 242224 w 1031950"/>
                <a:gd name="connsiteY10" fmla="*/ 1070315 h 1092159"/>
                <a:gd name="connsiteX11" fmla="*/ 129 w 1031950"/>
                <a:gd name="connsiteY11" fmla="*/ 511495 h 1092159"/>
                <a:gd name="connsiteX12" fmla="*/ 122087 w 1031950"/>
                <a:gd name="connsiteY12" fmla="*/ 427763 h 1092159"/>
                <a:gd name="connsiteX13" fmla="*/ 542569 w 1031950"/>
                <a:gd name="connsiteY13" fmla="*/ 638913 h 1092159"/>
                <a:gd name="connsiteX14" fmla="*/ 537108 w 1031950"/>
                <a:gd name="connsiteY14" fmla="*/ 535158 h 1092159"/>
                <a:gd name="connsiteX15" fmla="*/ 841092 w 1031950"/>
                <a:gd name="connsiteY15" fmla="*/ 0 h 109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1950" h="1092159">
                  <a:moveTo>
                    <a:pt x="841092" y="0"/>
                  </a:moveTo>
                  <a:cubicBezTo>
                    <a:pt x="877497" y="30944"/>
                    <a:pt x="902981" y="72810"/>
                    <a:pt x="926644" y="114676"/>
                  </a:cubicBezTo>
                  <a:cubicBezTo>
                    <a:pt x="1023118" y="287601"/>
                    <a:pt x="1066805" y="471449"/>
                    <a:pt x="999455" y="662577"/>
                  </a:cubicBezTo>
                  <a:cubicBezTo>
                    <a:pt x="966690" y="684420"/>
                    <a:pt x="946667" y="704443"/>
                    <a:pt x="941206" y="709903"/>
                  </a:cubicBezTo>
                  <a:cubicBezTo>
                    <a:pt x="899340" y="748129"/>
                    <a:pt x="868396" y="799096"/>
                    <a:pt x="842912" y="851884"/>
                  </a:cubicBezTo>
                  <a:cubicBezTo>
                    <a:pt x="788304" y="820939"/>
                    <a:pt x="730056" y="813658"/>
                    <a:pt x="688190" y="811838"/>
                  </a:cubicBezTo>
                  <a:lnTo>
                    <a:pt x="686370" y="811838"/>
                  </a:lnTo>
                  <a:lnTo>
                    <a:pt x="684549" y="811838"/>
                  </a:lnTo>
                  <a:cubicBezTo>
                    <a:pt x="682729" y="811838"/>
                    <a:pt x="429713" y="824580"/>
                    <a:pt x="398768" y="1092159"/>
                  </a:cubicBezTo>
                  <a:cubicBezTo>
                    <a:pt x="366003" y="1075776"/>
                    <a:pt x="333239" y="1063034"/>
                    <a:pt x="291373" y="1064855"/>
                  </a:cubicBezTo>
                  <a:cubicBezTo>
                    <a:pt x="276810" y="1064855"/>
                    <a:pt x="260428" y="1066675"/>
                    <a:pt x="242224" y="1070315"/>
                  </a:cubicBezTo>
                  <a:cubicBezTo>
                    <a:pt x="71120" y="928335"/>
                    <a:pt x="1950" y="739028"/>
                    <a:pt x="129" y="511495"/>
                  </a:cubicBezTo>
                  <a:cubicBezTo>
                    <a:pt x="-1691" y="415021"/>
                    <a:pt x="14692" y="418661"/>
                    <a:pt x="122087" y="427763"/>
                  </a:cubicBezTo>
                  <a:cubicBezTo>
                    <a:pt x="285912" y="442325"/>
                    <a:pt x="436994" y="511495"/>
                    <a:pt x="542569" y="638913"/>
                  </a:cubicBezTo>
                  <a:cubicBezTo>
                    <a:pt x="531647" y="604328"/>
                    <a:pt x="533467" y="571563"/>
                    <a:pt x="537108" y="535158"/>
                  </a:cubicBezTo>
                  <a:cubicBezTo>
                    <a:pt x="553490" y="353131"/>
                    <a:pt x="666347" y="81912"/>
                    <a:pt x="841092" y="0"/>
                  </a:cubicBezTo>
                  <a:close/>
                </a:path>
              </a:pathLst>
            </a:custGeom>
            <a:solidFill>
              <a:schemeClr val="accent1"/>
            </a:solidFill>
            <a:ln w="1818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C490CB8-F712-B041-BAA3-2BEC1B2C5ECA}"/>
                </a:ext>
              </a:extLst>
            </p:cNvPr>
            <p:cNvSpPr/>
            <p:nvPr/>
          </p:nvSpPr>
          <p:spPr>
            <a:xfrm>
              <a:off x="4470505" y="2640760"/>
              <a:ext cx="3190922" cy="1064725"/>
            </a:xfrm>
            <a:custGeom>
              <a:avLst/>
              <a:gdLst>
                <a:gd name="connsiteX0" fmla="*/ 1455790 w 3190922"/>
                <a:gd name="connsiteY0" fmla="*/ 1471 h 1064725"/>
                <a:gd name="connsiteX1" fmla="*/ 1527200 w 3190922"/>
                <a:gd name="connsiteY1" fmla="*/ 1692 h 1064725"/>
                <a:gd name="connsiteX2" fmla="*/ 1527200 w 3190922"/>
                <a:gd name="connsiteY2" fmla="*/ 165515 h 1064725"/>
                <a:gd name="connsiteX3" fmla="*/ 1630956 w 3190922"/>
                <a:gd name="connsiteY3" fmla="*/ 269270 h 1064725"/>
                <a:gd name="connsiteX4" fmla="*/ 1654620 w 3190922"/>
                <a:gd name="connsiteY4" fmla="*/ 269270 h 1064725"/>
                <a:gd name="connsiteX5" fmla="*/ 1758374 w 3190922"/>
                <a:gd name="connsiteY5" fmla="*/ 165515 h 1064725"/>
                <a:gd name="connsiteX6" fmla="*/ 1758374 w 3190922"/>
                <a:gd name="connsiteY6" fmla="*/ 19894 h 1064725"/>
                <a:gd name="connsiteX7" fmla="*/ 2149731 w 3190922"/>
                <a:gd name="connsiteY7" fmla="*/ 351182 h 1064725"/>
                <a:gd name="connsiteX8" fmla="*/ 2457356 w 3190922"/>
                <a:gd name="connsiteY8" fmla="*/ 192819 h 1064725"/>
                <a:gd name="connsiteX9" fmla="*/ 2863274 w 3190922"/>
                <a:gd name="connsiteY9" fmla="*/ 655166 h 1064725"/>
                <a:gd name="connsiteX10" fmla="*/ 2865095 w 3190922"/>
                <a:gd name="connsiteY10" fmla="*/ 664267 h 1064725"/>
                <a:gd name="connsiteX11" fmla="*/ 3190922 w 3190922"/>
                <a:gd name="connsiteY11" fmla="*/ 1064725 h 1064725"/>
                <a:gd name="connsiteX12" fmla="*/ 1820 w 3190922"/>
                <a:gd name="connsiteY12" fmla="*/ 1064725 h 1064725"/>
                <a:gd name="connsiteX13" fmla="*/ 0 w 3190922"/>
                <a:gd name="connsiteY13" fmla="*/ 1064725 h 1064725"/>
                <a:gd name="connsiteX14" fmla="*/ 222072 w 3190922"/>
                <a:gd name="connsiteY14" fmla="*/ 735257 h 1064725"/>
                <a:gd name="connsiteX15" fmla="*/ 253016 w 3190922"/>
                <a:gd name="connsiteY15" fmla="*/ 713414 h 1064725"/>
                <a:gd name="connsiteX16" fmla="*/ 444144 w 3190922"/>
                <a:gd name="connsiteY16" fmla="*/ 496803 h 1064725"/>
                <a:gd name="connsiteX17" fmla="*/ 668036 w 3190922"/>
                <a:gd name="connsiteY17" fmla="*/ 536849 h 1064725"/>
                <a:gd name="connsiteX18" fmla="*/ 922874 w 3190922"/>
                <a:gd name="connsiteY18" fmla="*/ 231045 h 1064725"/>
                <a:gd name="connsiteX19" fmla="*/ 1093979 w 3190922"/>
                <a:gd name="connsiteY19" fmla="*/ 289293 h 1064725"/>
                <a:gd name="connsiteX20" fmla="*/ 1203194 w 3190922"/>
                <a:gd name="connsiteY20" fmla="*/ 118188 h 1064725"/>
                <a:gd name="connsiteX21" fmla="*/ 1455790 w 3190922"/>
                <a:gd name="connsiteY21" fmla="*/ 1471 h 10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90922" h="1064725">
                  <a:moveTo>
                    <a:pt x="1455790" y="1471"/>
                  </a:moveTo>
                  <a:cubicBezTo>
                    <a:pt x="1478337" y="-470"/>
                    <a:pt x="1502171" y="-583"/>
                    <a:pt x="1527200" y="1692"/>
                  </a:cubicBezTo>
                  <a:lnTo>
                    <a:pt x="1527200" y="165515"/>
                  </a:lnTo>
                  <a:cubicBezTo>
                    <a:pt x="1527200" y="223764"/>
                    <a:pt x="1574528" y="269270"/>
                    <a:pt x="1630956" y="269270"/>
                  </a:cubicBezTo>
                  <a:lnTo>
                    <a:pt x="1654620" y="269270"/>
                  </a:lnTo>
                  <a:cubicBezTo>
                    <a:pt x="1712868" y="269270"/>
                    <a:pt x="1758374" y="221943"/>
                    <a:pt x="1758374" y="165515"/>
                  </a:cubicBezTo>
                  <a:lnTo>
                    <a:pt x="1758374" y="19894"/>
                  </a:lnTo>
                  <a:cubicBezTo>
                    <a:pt x="1934940" y="47198"/>
                    <a:pt x="2096944" y="176437"/>
                    <a:pt x="2149731" y="351182"/>
                  </a:cubicBezTo>
                  <a:cubicBezTo>
                    <a:pt x="2193418" y="238326"/>
                    <a:pt x="2342679" y="180077"/>
                    <a:pt x="2457356" y="192819"/>
                  </a:cubicBezTo>
                  <a:cubicBezTo>
                    <a:pt x="2692170" y="218303"/>
                    <a:pt x="2888758" y="409430"/>
                    <a:pt x="2863274" y="655166"/>
                  </a:cubicBezTo>
                  <a:lnTo>
                    <a:pt x="2865095" y="664267"/>
                  </a:lnTo>
                  <a:cubicBezTo>
                    <a:pt x="3047121" y="709774"/>
                    <a:pt x="3170899" y="880878"/>
                    <a:pt x="3190922" y="1064725"/>
                  </a:cubicBezTo>
                  <a:lnTo>
                    <a:pt x="1820" y="1064725"/>
                  </a:lnTo>
                  <a:cubicBezTo>
                    <a:pt x="1820" y="1064725"/>
                    <a:pt x="0" y="1064725"/>
                    <a:pt x="0" y="1064725"/>
                  </a:cubicBezTo>
                  <a:cubicBezTo>
                    <a:pt x="20023" y="939127"/>
                    <a:pt x="101935" y="791686"/>
                    <a:pt x="222072" y="735257"/>
                  </a:cubicBezTo>
                  <a:cubicBezTo>
                    <a:pt x="236634" y="727976"/>
                    <a:pt x="251196" y="731617"/>
                    <a:pt x="253016" y="713414"/>
                  </a:cubicBezTo>
                  <a:cubicBezTo>
                    <a:pt x="262118" y="613300"/>
                    <a:pt x="351311" y="525927"/>
                    <a:pt x="444144" y="496803"/>
                  </a:cubicBezTo>
                  <a:cubicBezTo>
                    <a:pt x="557000" y="462218"/>
                    <a:pt x="598866" y="491342"/>
                    <a:pt x="668036" y="536849"/>
                  </a:cubicBezTo>
                  <a:cubicBezTo>
                    <a:pt x="664396" y="240146"/>
                    <a:pt x="922874" y="231045"/>
                    <a:pt x="922874" y="231045"/>
                  </a:cubicBezTo>
                  <a:cubicBezTo>
                    <a:pt x="984763" y="232865"/>
                    <a:pt x="1044832" y="247427"/>
                    <a:pt x="1093979" y="289293"/>
                  </a:cubicBezTo>
                  <a:cubicBezTo>
                    <a:pt x="1119462" y="229224"/>
                    <a:pt x="1154047" y="161875"/>
                    <a:pt x="1203194" y="118188"/>
                  </a:cubicBezTo>
                  <a:cubicBezTo>
                    <a:pt x="1203194" y="118188"/>
                    <a:pt x="1297961" y="15059"/>
                    <a:pt x="1455790" y="1471"/>
                  </a:cubicBezTo>
                  <a:close/>
                </a:path>
              </a:pathLst>
            </a:custGeom>
            <a:solidFill>
              <a:schemeClr val="accent2"/>
            </a:solidFill>
            <a:ln w="1818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74BC535-B8CE-7EAD-A54E-B7440E51A706}"/>
                </a:ext>
              </a:extLst>
            </p:cNvPr>
            <p:cNvSpPr/>
            <p:nvPr/>
          </p:nvSpPr>
          <p:spPr>
            <a:xfrm>
              <a:off x="4225328" y="3073672"/>
              <a:ext cx="3694952" cy="2683249"/>
            </a:xfrm>
            <a:custGeom>
              <a:avLst/>
              <a:gdLst>
                <a:gd name="connsiteX0" fmla="*/ 250643 w 3694949"/>
                <a:gd name="connsiteY0" fmla="*/ 666399 h 2683251"/>
                <a:gd name="connsiteX1" fmla="*/ 3443384 w 3694949"/>
                <a:gd name="connsiteY1" fmla="*/ 666399 h 2683251"/>
                <a:gd name="connsiteX2" fmla="*/ 3672738 w 3694949"/>
                <a:gd name="connsiteY2" fmla="*/ 748311 h 2683251"/>
                <a:gd name="connsiteX3" fmla="*/ 3507094 w 3694949"/>
                <a:gd name="connsiteY3" fmla="*/ 1014069 h 2683251"/>
                <a:gd name="connsiteX4" fmla="*/ 3496172 w 3694949"/>
                <a:gd name="connsiteY4" fmla="*/ 1112363 h 2683251"/>
                <a:gd name="connsiteX5" fmla="*/ 3024724 w 3694949"/>
                <a:gd name="connsiteY5" fmla="*/ 2035237 h 2683251"/>
                <a:gd name="connsiteX6" fmla="*/ 2813574 w 3694949"/>
                <a:gd name="connsiteY6" fmla="*/ 2233646 h 2683251"/>
                <a:gd name="connsiteX7" fmla="*/ 2718920 w 3694949"/>
                <a:gd name="connsiteY7" fmla="*/ 2308277 h 2683251"/>
                <a:gd name="connsiteX8" fmla="*/ 2611524 w 3694949"/>
                <a:gd name="connsiteY8" fmla="*/ 2390189 h 2683251"/>
                <a:gd name="connsiteX9" fmla="*/ 2808113 w 3694949"/>
                <a:gd name="connsiteY9" fmla="*/ 2390189 h 2683251"/>
                <a:gd name="connsiteX10" fmla="*/ 2795371 w 3694949"/>
                <a:gd name="connsiteY10" fmla="*/ 2683251 h 2683251"/>
                <a:gd name="connsiteX11" fmla="*/ 898656 w 3694949"/>
                <a:gd name="connsiteY11" fmla="*/ 2683251 h 2683251"/>
                <a:gd name="connsiteX12" fmla="*/ 885914 w 3694949"/>
                <a:gd name="connsiteY12" fmla="*/ 2390189 h 2683251"/>
                <a:gd name="connsiteX13" fmla="*/ 1082503 w 3694949"/>
                <a:gd name="connsiteY13" fmla="*/ 2390189 h 2683251"/>
                <a:gd name="connsiteX14" fmla="*/ 975107 w 3694949"/>
                <a:gd name="connsiteY14" fmla="*/ 2308277 h 2683251"/>
                <a:gd name="connsiteX15" fmla="*/ 880454 w 3694949"/>
                <a:gd name="connsiteY15" fmla="*/ 2233646 h 2683251"/>
                <a:gd name="connsiteX16" fmla="*/ 669303 w 3694949"/>
                <a:gd name="connsiteY16" fmla="*/ 2035237 h 2683251"/>
                <a:gd name="connsiteX17" fmla="*/ 197855 w 3694949"/>
                <a:gd name="connsiteY17" fmla="*/ 1112363 h 2683251"/>
                <a:gd name="connsiteX18" fmla="*/ 186933 w 3694949"/>
                <a:gd name="connsiteY18" fmla="*/ 1014069 h 2683251"/>
                <a:gd name="connsiteX19" fmla="*/ 21290 w 3694949"/>
                <a:gd name="connsiteY19" fmla="*/ 748311 h 2683251"/>
                <a:gd name="connsiteX20" fmla="*/ 250643 w 3694949"/>
                <a:gd name="connsiteY20" fmla="*/ 666399 h 2683251"/>
                <a:gd name="connsiteX21" fmla="*/ 1257247 w 3694949"/>
                <a:gd name="connsiteY21" fmla="*/ 269582 h 2683251"/>
                <a:gd name="connsiteX22" fmla="*/ 1273629 w 3694949"/>
                <a:gd name="connsiteY22" fmla="*/ 402461 h 2683251"/>
                <a:gd name="connsiteX23" fmla="*/ 1257247 w 3694949"/>
                <a:gd name="connsiteY23" fmla="*/ 269582 h 2683251"/>
                <a:gd name="connsiteX24" fmla="*/ 2484105 w 3694949"/>
                <a:gd name="connsiteY24" fmla="*/ 242278 h 2683251"/>
                <a:gd name="connsiteX25" fmla="*/ 2513229 w 3694949"/>
                <a:gd name="connsiteY25" fmla="*/ 375157 h 2683251"/>
                <a:gd name="connsiteX26" fmla="*/ 2484105 w 3694949"/>
                <a:gd name="connsiteY26" fmla="*/ 242278 h 2683251"/>
                <a:gd name="connsiteX27" fmla="*/ 1788765 w 3694949"/>
                <a:gd name="connsiteY27" fmla="*/ 183 h 2683251"/>
                <a:gd name="connsiteX28" fmla="*/ 1816069 w 3694949"/>
                <a:gd name="connsiteY28" fmla="*/ 142164 h 2683251"/>
                <a:gd name="connsiteX29" fmla="*/ 1788765 w 3694949"/>
                <a:gd name="connsiteY29" fmla="*/ 183 h 268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94949" h="2683251">
                  <a:moveTo>
                    <a:pt x="250643" y="666399"/>
                  </a:moveTo>
                  <a:lnTo>
                    <a:pt x="3443384" y="666399"/>
                  </a:lnTo>
                  <a:cubicBezTo>
                    <a:pt x="3530757" y="670040"/>
                    <a:pt x="3625411" y="660938"/>
                    <a:pt x="3672738" y="748311"/>
                  </a:cubicBezTo>
                  <a:cubicBezTo>
                    <a:pt x="3743728" y="884830"/>
                    <a:pt x="3632692" y="1048654"/>
                    <a:pt x="3507094" y="1014069"/>
                  </a:cubicBezTo>
                  <a:cubicBezTo>
                    <a:pt x="3507094" y="1035912"/>
                    <a:pt x="3505274" y="1092341"/>
                    <a:pt x="3496172" y="1112363"/>
                  </a:cubicBezTo>
                  <a:cubicBezTo>
                    <a:pt x="3470688" y="1427270"/>
                    <a:pt x="3232234" y="1807705"/>
                    <a:pt x="3024724" y="2035237"/>
                  </a:cubicBezTo>
                  <a:cubicBezTo>
                    <a:pt x="2959195" y="2106228"/>
                    <a:pt x="2886384" y="2171757"/>
                    <a:pt x="2813574" y="2233646"/>
                  </a:cubicBezTo>
                  <a:lnTo>
                    <a:pt x="2718920" y="2308277"/>
                  </a:lnTo>
                  <a:cubicBezTo>
                    <a:pt x="2682515" y="2333761"/>
                    <a:pt x="2642469" y="2357424"/>
                    <a:pt x="2611524" y="2390189"/>
                  </a:cubicBezTo>
                  <a:cubicBezTo>
                    <a:pt x="2644289" y="2355604"/>
                    <a:pt x="2769887" y="2375627"/>
                    <a:pt x="2808113" y="2390189"/>
                  </a:cubicBezTo>
                  <a:cubicBezTo>
                    <a:pt x="2948273" y="2441156"/>
                    <a:pt x="2966476" y="2665048"/>
                    <a:pt x="2795371" y="2683251"/>
                  </a:cubicBezTo>
                  <a:lnTo>
                    <a:pt x="898656" y="2683251"/>
                  </a:lnTo>
                  <a:cubicBezTo>
                    <a:pt x="727552" y="2665048"/>
                    <a:pt x="745754" y="2441156"/>
                    <a:pt x="885914" y="2390189"/>
                  </a:cubicBezTo>
                  <a:cubicBezTo>
                    <a:pt x="924140" y="2375627"/>
                    <a:pt x="1049738" y="2355604"/>
                    <a:pt x="1082503" y="2390189"/>
                  </a:cubicBezTo>
                  <a:cubicBezTo>
                    <a:pt x="1051558" y="2357424"/>
                    <a:pt x="1011513" y="2333761"/>
                    <a:pt x="975107" y="2308277"/>
                  </a:cubicBezTo>
                  <a:lnTo>
                    <a:pt x="880454" y="2233646"/>
                  </a:lnTo>
                  <a:cubicBezTo>
                    <a:pt x="805823" y="2171757"/>
                    <a:pt x="734833" y="2106228"/>
                    <a:pt x="669303" y="2035237"/>
                  </a:cubicBezTo>
                  <a:cubicBezTo>
                    <a:pt x="461793" y="1807705"/>
                    <a:pt x="223339" y="1427270"/>
                    <a:pt x="197855" y="1112363"/>
                  </a:cubicBezTo>
                  <a:cubicBezTo>
                    <a:pt x="190574" y="1092341"/>
                    <a:pt x="186933" y="1035912"/>
                    <a:pt x="186933" y="1014069"/>
                  </a:cubicBezTo>
                  <a:cubicBezTo>
                    <a:pt x="63156" y="1048654"/>
                    <a:pt x="-47880" y="883010"/>
                    <a:pt x="21290" y="748311"/>
                  </a:cubicBezTo>
                  <a:cubicBezTo>
                    <a:pt x="68616" y="660938"/>
                    <a:pt x="165090" y="670040"/>
                    <a:pt x="250643" y="666399"/>
                  </a:cubicBezTo>
                  <a:close/>
                  <a:moveTo>
                    <a:pt x="1257247" y="269582"/>
                  </a:moveTo>
                  <a:cubicBezTo>
                    <a:pt x="1353721" y="262301"/>
                    <a:pt x="1361002" y="375157"/>
                    <a:pt x="1273629" y="402461"/>
                  </a:cubicBezTo>
                  <a:cubicBezTo>
                    <a:pt x="1180796" y="406102"/>
                    <a:pt x="1168054" y="293245"/>
                    <a:pt x="1257247" y="269582"/>
                  </a:cubicBezTo>
                  <a:close/>
                  <a:moveTo>
                    <a:pt x="2484105" y="242278"/>
                  </a:moveTo>
                  <a:cubicBezTo>
                    <a:pt x="2584219" y="234996"/>
                    <a:pt x="2600602" y="338751"/>
                    <a:pt x="2513229" y="375157"/>
                  </a:cubicBezTo>
                  <a:cubicBezTo>
                    <a:pt x="2409474" y="387899"/>
                    <a:pt x="2396732" y="271402"/>
                    <a:pt x="2484105" y="242278"/>
                  </a:cubicBezTo>
                  <a:close/>
                  <a:moveTo>
                    <a:pt x="1788765" y="183"/>
                  </a:moveTo>
                  <a:cubicBezTo>
                    <a:pt x="1876137" y="-5278"/>
                    <a:pt x="1907082" y="113039"/>
                    <a:pt x="1816069" y="142164"/>
                  </a:cubicBezTo>
                  <a:cubicBezTo>
                    <a:pt x="1714134" y="145804"/>
                    <a:pt x="1694111" y="29307"/>
                    <a:pt x="1788765" y="183"/>
                  </a:cubicBezTo>
                  <a:close/>
                </a:path>
              </a:pathLst>
            </a:custGeom>
            <a:solidFill>
              <a:schemeClr val="bg2">
                <a:alpha val="14000"/>
              </a:schemeClr>
            </a:solidFill>
            <a:ln w="18181" cap="flat">
              <a:noFill/>
              <a:prstDash val="solid"/>
              <a:miter/>
            </a:ln>
          </p:spPr>
          <p:txBody>
            <a:bodyPr wrap="square" rtlCol="0" anchor="ctr">
              <a:noAutofit/>
            </a:bodyPr>
            <a:lstStyle/>
            <a:p>
              <a:endParaRPr lang="en-US" dirty="0"/>
            </a:p>
          </p:txBody>
        </p:sp>
      </p:grpSp>
      <p:sp>
        <p:nvSpPr>
          <p:cNvPr id="14" name="Title 1">
            <a:extLst>
              <a:ext uri="{FF2B5EF4-FFF2-40B4-BE49-F238E27FC236}">
                <a16:creationId xmlns:a16="http://schemas.microsoft.com/office/drawing/2014/main" id="{314CC77B-C6E6-BD03-DCE6-BFC5B42D10FC}"/>
              </a:ext>
            </a:extLst>
          </p:cNvPr>
          <p:cNvSpPr txBox="1">
            <a:spLocks/>
          </p:cNvSpPr>
          <p:nvPr/>
        </p:nvSpPr>
        <p:spPr>
          <a:xfrm flipH="1">
            <a:off x="0" y="4591864"/>
            <a:ext cx="3937029" cy="1665700"/>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a:solidFill>
                  <a:schemeClr val="tx2">
                    <a:lumMod val="85000"/>
                    <a:lumOff val="15000"/>
                  </a:schemeClr>
                </a:solidFill>
                <a:latin typeface="Century Gothic" panose="020B0502020202020204" pitchFamily="34" charset="0"/>
                <a:ea typeface="Tahoma" panose="020B0604030504040204" pitchFamily="34" charset="0"/>
                <a:cs typeface="Tahoma" panose="020B0604030504040204" pitchFamily="34" charset="0"/>
              </a:defRPr>
            </a:lvl1pPr>
          </a:lstStyle>
          <a:p>
            <a:pPr algn="ctr"/>
            <a:r>
              <a:rPr lang="en-US" sz="4800" b="1" dirty="0">
                <a:ln w="6350">
                  <a:solidFill>
                    <a:schemeClr val="bg2">
                      <a:alpha val="24000"/>
                    </a:schemeClr>
                  </a:solidFill>
                </a:ln>
                <a:solidFill>
                  <a:schemeClr val="tx2">
                    <a:lumMod val="85000"/>
                    <a:lumOff val="15000"/>
                    <a:alpha val="4000"/>
                  </a:schemeClr>
                </a:solidFill>
              </a:rPr>
              <a:t>Table </a:t>
            </a:r>
            <a:br>
              <a:rPr lang="en-US" sz="4800" b="1" dirty="0">
                <a:ln w="6350">
                  <a:solidFill>
                    <a:schemeClr val="bg2">
                      <a:alpha val="24000"/>
                    </a:schemeClr>
                  </a:solidFill>
                </a:ln>
                <a:solidFill>
                  <a:schemeClr val="tx2">
                    <a:lumMod val="85000"/>
                    <a:lumOff val="15000"/>
                    <a:alpha val="4000"/>
                  </a:schemeClr>
                </a:solidFill>
              </a:rPr>
            </a:br>
            <a:r>
              <a:rPr lang="en-US" sz="4800" b="1" dirty="0">
                <a:ln w="6350">
                  <a:solidFill>
                    <a:schemeClr val="bg2">
                      <a:alpha val="24000"/>
                    </a:schemeClr>
                  </a:solidFill>
                </a:ln>
                <a:solidFill>
                  <a:schemeClr val="tx2">
                    <a:lumMod val="85000"/>
                    <a:lumOff val="15000"/>
                    <a:alpha val="4000"/>
                  </a:schemeClr>
                </a:solidFill>
              </a:rPr>
              <a:t>of contents </a:t>
            </a:r>
          </a:p>
        </p:txBody>
      </p:sp>
    </p:spTree>
    <p:extLst>
      <p:ext uri="{BB962C8B-B14F-4D97-AF65-F5344CB8AC3E}">
        <p14:creationId xmlns:p14="http://schemas.microsoft.com/office/powerpoint/2010/main" val="1866983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AFB97-C0F4-D425-1667-C3871B22A67F}"/>
            </a:ext>
          </a:extLst>
        </p:cNvPr>
        <p:cNvGrpSpPr/>
        <p:nvPr/>
      </p:nvGrpSpPr>
      <p:grpSpPr>
        <a:xfrm>
          <a:off x="0" y="0"/>
          <a:ext cx="0" cy="0"/>
          <a:chOff x="0" y="0"/>
          <a:chExt cx="0" cy="0"/>
        </a:xfrm>
      </p:grpSpPr>
      <p:pic>
        <p:nvPicPr>
          <p:cNvPr id="39" name="Picture Placeholder 38" descr="A bowl of food on a table&#10;&#10;Description automatically generated">
            <a:extLst>
              <a:ext uri="{FF2B5EF4-FFF2-40B4-BE49-F238E27FC236}">
                <a16:creationId xmlns:a16="http://schemas.microsoft.com/office/drawing/2014/main" id="{415E7642-93DC-73FB-963A-8BEDC5403AAE}"/>
              </a:ext>
            </a:extLst>
          </p:cNvPr>
          <p:cNvPicPr>
            <a:picLocks noGrp="1" noChangeAspect="1"/>
          </p:cNvPicPr>
          <p:nvPr>
            <p:ph type="pic" sz="quarter" idx="15"/>
          </p:nvPr>
        </p:nvPicPr>
        <p:blipFill>
          <a:blip r:embed="rId2" cstate="print">
            <a:extLst>
              <a:ext uri="{28A0092B-C50C-407E-A947-70E740481C1C}">
                <a14:useLocalDpi xmlns:a14="http://schemas.microsoft.com/office/drawing/2010/main"/>
              </a:ext>
            </a:extLst>
          </a:blip>
          <a:srcRect/>
          <a:stretch/>
        </p:blipFill>
        <p:spPr/>
      </p:pic>
      <p:sp>
        <p:nvSpPr>
          <p:cNvPr id="2" name="Title 1">
            <a:extLst>
              <a:ext uri="{FF2B5EF4-FFF2-40B4-BE49-F238E27FC236}">
                <a16:creationId xmlns:a16="http://schemas.microsoft.com/office/drawing/2014/main" id="{6D41F2D8-B15B-DB97-7F38-C09CEC4E8D65}"/>
              </a:ext>
            </a:extLst>
          </p:cNvPr>
          <p:cNvSpPr>
            <a:spLocks noGrp="1"/>
          </p:cNvSpPr>
          <p:nvPr>
            <p:ph type="title"/>
          </p:nvPr>
        </p:nvSpPr>
        <p:spPr/>
        <p:txBody>
          <a:bodyPr/>
          <a:lstStyle/>
          <a:p>
            <a:endParaRPr lang="en-US" dirty="0"/>
          </a:p>
        </p:txBody>
      </p:sp>
      <p:sp>
        <p:nvSpPr>
          <p:cNvPr id="7" name="Rectangle 6">
            <a:extLst>
              <a:ext uri="{FF2B5EF4-FFF2-40B4-BE49-F238E27FC236}">
                <a16:creationId xmlns:a16="http://schemas.microsoft.com/office/drawing/2014/main" id="{9B719EAB-E180-2186-4826-7448C9D8BD4A}"/>
              </a:ext>
            </a:extLst>
          </p:cNvPr>
          <p:cNvSpPr/>
          <p:nvPr/>
        </p:nvSpPr>
        <p:spPr>
          <a:xfrm>
            <a:off x="0" y="5212080"/>
            <a:ext cx="12192000" cy="1645920"/>
          </a:xfrm>
          <a:prstGeom prst="rect">
            <a:avLst/>
          </a:prstGeom>
          <a:solidFill>
            <a:schemeClr val="accent3">
              <a:alpha val="93000"/>
            </a:schemeClr>
          </a:solidFill>
          <a:ln w="12700" cap="flat" cmpd="sng" algn="ctr">
            <a:noFill/>
            <a:prstDash val="solid"/>
            <a:miter lim="800000"/>
          </a:ln>
          <a:effectLst/>
        </p:spPr>
        <p:txBody>
          <a:bodyPr wrap="square" rtlCol="0" anchor="ctr">
            <a:noAutofit/>
          </a:bodyPr>
          <a:lstStyle/>
          <a:p>
            <a:pPr algn="ctr"/>
            <a:endParaRPr lang="en-US" kern="0">
              <a:solidFill>
                <a:prstClr val="white"/>
              </a:solidFill>
              <a:latin typeface="Times New Roman"/>
            </a:endParaRPr>
          </a:p>
        </p:txBody>
      </p:sp>
      <p:grpSp>
        <p:nvGrpSpPr>
          <p:cNvPr id="9" name="Group 8">
            <a:extLst>
              <a:ext uri="{FF2B5EF4-FFF2-40B4-BE49-F238E27FC236}">
                <a16:creationId xmlns:a16="http://schemas.microsoft.com/office/drawing/2014/main" id="{2A49792F-289A-88FE-83BD-2AF52E15FFBD}"/>
              </a:ext>
            </a:extLst>
          </p:cNvPr>
          <p:cNvGrpSpPr/>
          <p:nvPr/>
        </p:nvGrpSpPr>
        <p:grpSpPr>
          <a:xfrm>
            <a:off x="11754102" y="6396366"/>
            <a:ext cx="390460" cy="403176"/>
            <a:chOff x="4225328" y="1941649"/>
            <a:chExt cx="3694952" cy="3815272"/>
          </a:xfrm>
        </p:grpSpPr>
        <p:sp>
          <p:nvSpPr>
            <p:cNvPr id="12" name="Freeform: Shape 11">
              <a:extLst>
                <a:ext uri="{FF2B5EF4-FFF2-40B4-BE49-F238E27FC236}">
                  <a16:creationId xmlns:a16="http://schemas.microsoft.com/office/drawing/2014/main" id="{28D0B7BA-EA32-609C-573E-F72CF3CFCA5E}"/>
                </a:ext>
              </a:extLst>
            </p:cNvPr>
            <p:cNvSpPr/>
            <p:nvPr/>
          </p:nvSpPr>
          <p:spPr>
            <a:xfrm>
              <a:off x="6034111" y="1941649"/>
              <a:ext cx="158364" cy="928334"/>
            </a:xfrm>
            <a:custGeom>
              <a:avLst/>
              <a:gdLst>
                <a:gd name="connsiteX0" fmla="*/ 67350 w 158364"/>
                <a:gd name="connsiteY0" fmla="*/ 0 h 928334"/>
                <a:gd name="connsiteX1" fmla="*/ 91014 w 158364"/>
                <a:gd name="connsiteY1" fmla="*/ 0 h 928334"/>
                <a:gd name="connsiteX2" fmla="*/ 158364 w 158364"/>
                <a:gd name="connsiteY2" fmla="*/ 67350 h 928334"/>
                <a:gd name="connsiteX3" fmla="*/ 158364 w 158364"/>
                <a:gd name="connsiteY3" fmla="*/ 862805 h 928334"/>
                <a:gd name="connsiteX4" fmla="*/ 91014 w 158364"/>
                <a:gd name="connsiteY4" fmla="*/ 928334 h 928334"/>
                <a:gd name="connsiteX5" fmla="*/ 67350 w 158364"/>
                <a:gd name="connsiteY5" fmla="*/ 928334 h 928334"/>
                <a:gd name="connsiteX6" fmla="*/ 0 w 158364"/>
                <a:gd name="connsiteY6" fmla="*/ 860984 h 928334"/>
                <a:gd name="connsiteX7" fmla="*/ 0 w 158364"/>
                <a:gd name="connsiteY7" fmla="*/ 67350 h 928334"/>
                <a:gd name="connsiteX8" fmla="*/ 67350 w 158364"/>
                <a:gd name="connsiteY8" fmla="*/ 0 h 9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64" h="928334">
                  <a:moveTo>
                    <a:pt x="67350" y="0"/>
                  </a:moveTo>
                  <a:lnTo>
                    <a:pt x="91014" y="0"/>
                  </a:lnTo>
                  <a:cubicBezTo>
                    <a:pt x="127419" y="0"/>
                    <a:pt x="158364" y="29124"/>
                    <a:pt x="158364" y="67350"/>
                  </a:cubicBezTo>
                  <a:lnTo>
                    <a:pt x="158364" y="862805"/>
                  </a:lnTo>
                  <a:cubicBezTo>
                    <a:pt x="158364" y="899210"/>
                    <a:pt x="127419" y="928334"/>
                    <a:pt x="91014" y="928334"/>
                  </a:cubicBezTo>
                  <a:lnTo>
                    <a:pt x="67350" y="928334"/>
                  </a:lnTo>
                  <a:cubicBezTo>
                    <a:pt x="30944" y="928334"/>
                    <a:pt x="0" y="899210"/>
                    <a:pt x="0" y="860984"/>
                  </a:cubicBezTo>
                  <a:lnTo>
                    <a:pt x="0" y="67350"/>
                  </a:lnTo>
                  <a:cubicBezTo>
                    <a:pt x="0" y="30944"/>
                    <a:pt x="29124" y="0"/>
                    <a:pt x="67350" y="0"/>
                  </a:cubicBezTo>
                  <a:close/>
                </a:path>
              </a:pathLst>
            </a:custGeom>
            <a:solidFill>
              <a:schemeClr val="accent2">
                <a:lumMod val="60000"/>
                <a:lumOff val="40000"/>
              </a:schemeClr>
            </a:solidFill>
            <a:ln w="1818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AC37CA4-D233-871D-2D3F-90DA72F91B24}"/>
                </a:ext>
              </a:extLst>
            </p:cNvPr>
            <p:cNvSpPr/>
            <p:nvPr/>
          </p:nvSpPr>
          <p:spPr>
            <a:xfrm>
              <a:off x="4708830" y="2019922"/>
              <a:ext cx="1031950" cy="1092159"/>
            </a:xfrm>
            <a:custGeom>
              <a:avLst/>
              <a:gdLst>
                <a:gd name="connsiteX0" fmla="*/ 841092 w 1031950"/>
                <a:gd name="connsiteY0" fmla="*/ 0 h 1092159"/>
                <a:gd name="connsiteX1" fmla="*/ 926644 w 1031950"/>
                <a:gd name="connsiteY1" fmla="*/ 114676 h 1092159"/>
                <a:gd name="connsiteX2" fmla="*/ 999455 w 1031950"/>
                <a:gd name="connsiteY2" fmla="*/ 662577 h 1092159"/>
                <a:gd name="connsiteX3" fmla="*/ 941206 w 1031950"/>
                <a:gd name="connsiteY3" fmla="*/ 709903 h 1092159"/>
                <a:gd name="connsiteX4" fmla="*/ 842912 w 1031950"/>
                <a:gd name="connsiteY4" fmla="*/ 851884 h 1092159"/>
                <a:gd name="connsiteX5" fmla="*/ 688190 w 1031950"/>
                <a:gd name="connsiteY5" fmla="*/ 811838 h 1092159"/>
                <a:gd name="connsiteX6" fmla="*/ 686370 w 1031950"/>
                <a:gd name="connsiteY6" fmla="*/ 811838 h 1092159"/>
                <a:gd name="connsiteX7" fmla="*/ 684549 w 1031950"/>
                <a:gd name="connsiteY7" fmla="*/ 811838 h 1092159"/>
                <a:gd name="connsiteX8" fmla="*/ 398768 w 1031950"/>
                <a:gd name="connsiteY8" fmla="*/ 1092159 h 1092159"/>
                <a:gd name="connsiteX9" fmla="*/ 291373 w 1031950"/>
                <a:gd name="connsiteY9" fmla="*/ 1064855 h 1092159"/>
                <a:gd name="connsiteX10" fmla="*/ 242224 w 1031950"/>
                <a:gd name="connsiteY10" fmla="*/ 1070315 h 1092159"/>
                <a:gd name="connsiteX11" fmla="*/ 129 w 1031950"/>
                <a:gd name="connsiteY11" fmla="*/ 511495 h 1092159"/>
                <a:gd name="connsiteX12" fmla="*/ 122087 w 1031950"/>
                <a:gd name="connsiteY12" fmla="*/ 427763 h 1092159"/>
                <a:gd name="connsiteX13" fmla="*/ 542569 w 1031950"/>
                <a:gd name="connsiteY13" fmla="*/ 638913 h 1092159"/>
                <a:gd name="connsiteX14" fmla="*/ 537108 w 1031950"/>
                <a:gd name="connsiteY14" fmla="*/ 535158 h 1092159"/>
                <a:gd name="connsiteX15" fmla="*/ 841092 w 1031950"/>
                <a:gd name="connsiteY15" fmla="*/ 0 h 109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1950" h="1092159">
                  <a:moveTo>
                    <a:pt x="841092" y="0"/>
                  </a:moveTo>
                  <a:cubicBezTo>
                    <a:pt x="877497" y="30944"/>
                    <a:pt x="902981" y="72810"/>
                    <a:pt x="926644" y="114676"/>
                  </a:cubicBezTo>
                  <a:cubicBezTo>
                    <a:pt x="1023118" y="287601"/>
                    <a:pt x="1066805" y="471449"/>
                    <a:pt x="999455" y="662577"/>
                  </a:cubicBezTo>
                  <a:cubicBezTo>
                    <a:pt x="966690" y="684420"/>
                    <a:pt x="946667" y="704443"/>
                    <a:pt x="941206" y="709903"/>
                  </a:cubicBezTo>
                  <a:cubicBezTo>
                    <a:pt x="899340" y="748129"/>
                    <a:pt x="868396" y="799096"/>
                    <a:pt x="842912" y="851884"/>
                  </a:cubicBezTo>
                  <a:cubicBezTo>
                    <a:pt x="788304" y="820939"/>
                    <a:pt x="730056" y="813658"/>
                    <a:pt x="688190" y="811838"/>
                  </a:cubicBezTo>
                  <a:lnTo>
                    <a:pt x="686370" y="811838"/>
                  </a:lnTo>
                  <a:lnTo>
                    <a:pt x="684549" y="811838"/>
                  </a:lnTo>
                  <a:cubicBezTo>
                    <a:pt x="682729" y="811838"/>
                    <a:pt x="429713" y="824580"/>
                    <a:pt x="398768" y="1092159"/>
                  </a:cubicBezTo>
                  <a:cubicBezTo>
                    <a:pt x="366003" y="1075776"/>
                    <a:pt x="333239" y="1063034"/>
                    <a:pt x="291373" y="1064855"/>
                  </a:cubicBezTo>
                  <a:cubicBezTo>
                    <a:pt x="276810" y="1064855"/>
                    <a:pt x="260428" y="1066675"/>
                    <a:pt x="242224" y="1070315"/>
                  </a:cubicBezTo>
                  <a:cubicBezTo>
                    <a:pt x="71120" y="928335"/>
                    <a:pt x="1950" y="739028"/>
                    <a:pt x="129" y="511495"/>
                  </a:cubicBezTo>
                  <a:cubicBezTo>
                    <a:pt x="-1691" y="415021"/>
                    <a:pt x="14692" y="418661"/>
                    <a:pt x="122087" y="427763"/>
                  </a:cubicBezTo>
                  <a:cubicBezTo>
                    <a:pt x="285912" y="442325"/>
                    <a:pt x="436994" y="511495"/>
                    <a:pt x="542569" y="638913"/>
                  </a:cubicBezTo>
                  <a:cubicBezTo>
                    <a:pt x="531647" y="604328"/>
                    <a:pt x="533467" y="571563"/>
                    <a:pt x="537108" y="535158"/>
                  </a:cubicBezTo>
                  <a:cubicBezTo>
                    <a:pt x="553490" y="353131"/>
                    <a:pt x="666347" y="81912"/>
                    <a:pt x="841092" y="0"/>
                  </a:cubicBezTo>
                  <a:close/>
                </a:path>
              </a:pathLst>
            </a:custGeom>
            <a:solidFill>
              <a:schemeClr val="accent1"/>
            </a:solidFill>
            <a:ln w="1818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17C168D-CEA0-2416-A22C-F515CF401CEE}"/>
                </a:ext>
              </a:extLst>
            </p:cNvPr>
            <p:cNvSpPr/>
            <p:nvPr/>
          </p:nvSpPr>
          <p:spPr>
            <a:xfrm>
              <a:off x="4470505" y="2640760"/>
              <a:ext cx="3190922" cy="1064725"/>
            </a:xfrm>
            <a:custGeom>
              <a:avLst/>
              <a:gdLst>
                <a:gd name="connsiteX0" fmla="*/ 1455790 w 3190922"/>
                <a:gd name="connsiteY0" fmla="*/ 1471 h 1064725"/>
                <a:gd name="connsiteX1" fmla="*/ 1527200 w 3190922"/>
                <a:gd name="connsiteY1" fmla="*/ 1692 h 1064725"/>
                <a:gd name="connsiteX2" fmla="*/ 1527200 w 3190922"/>
                <a:gd name="connsiteY2" fmla="*/ 165515 h 1064725"/>
                <a:gd name="connsiteX3" fmla="*/ 1630956 w 3190922"/>
                <a:gd name="connsiteY3" fmla="*/ 269270 h 1064725"/>
                <a:gd name="connsiteX4" fmla="*/ 1654620 w 3190922"/>
                <a:gd name="connsiteY4" fmla="*/ 269270 h 1064725"/>
                <a:gd name="connsiteX5" fmla="*/ 1758374 w 3190922"/>
                <a:gd name="connsiteY5" fmla="*/ 165515 h 1064725"/>
                <a:gd name="connsiteX6" fmla="*/ 1758374 w 3190922"/>
                <a:gd name="connsiteY6" fmla="*/ 19894 h 1064725"/>
                <a:gd name="connsiteX7" fmla="*/ 2149731 w 3190922"/>
                <a:gd name="connsiteY7" fmla="*/ 351182 h 1064725"/>
                <a:gd name="connsiteX8" fmla="*/ 2457356 w 3190922"/>
                <a:gd name="connsiteY8" fmla="*/ 192819 h 1064725"/>
                <a:gd name="connsiteX9" fmla="*/ 2863274 w 3190922"/>
                <a:gd name="connsiteY9" fmla="*/ 655166 h 1064725"/>
                <a:gd name="connsiteX10" fmla="*/ 2865095 w 3190922"/>
                <a:gd name="connsiteY10" fmla="*/ 664267 h 1064725"/>
                <a:gd name="connsiteX11" fmla="*/ 3190922 w 3190922"/>
                <a:gd name="connsiteY11" fmla="*/ 1064725 h 1064725"/>
                <a:gd name="connsiteX12" fmla="*/ 1820 w 3190922"/>
                <a:gd name="connsiteY12" fmla="*/ 1064725 h 1064725"/>
                <a:gd name="connsiteX13" fmla="*/ 0 w 3190922"/>
                <a:gd name="connsiteY13" fmla="*/ 1064725 h 1064725"/>
                <a:gd name="connsiteX14" fmla="*/ 222072 w 3190922"/>
                <a:gd name="connsiteY14" fmla="*/ 735257 h 1064725"/>
                <a:gd name="connsiteX15" fmla="*/ 253016 w 3190922"/>
                <a:gd name="connsiteY15" fmla="*/ 713414 h 1064725"/>
                <a:gd name="connsiteX16" fmla="*/ 444144 w 3190922"/>
                <a:gd name="connsiteY16" fmla="*/ 496803 h 1064725"/>
                <a:gd name="connsiteX17" fmla="*/ 668036 w 3190922"/>
                <a:gd name="connsiteY17" fmla="*/ 536849 h 1064725"/>
                <a:gd name="connsiteX18" fmla="*/ 922874 w 3190922"/>
                <a:gd name="connsiteY18" fmla="*/ 231045 h 1064725"/>
                <a:gd name="connsiteX19" fmla="*/ 1093979 w 3190922"/>
                <a:gd name="connsiteY19" fmla="*/ 289293 h 1064725"/>
                <a:gd name="connsiteX20" fmla="*/ 1203194 w 3190922"/>
                <a:gd name="connsiteY20" fmla="*/ 118188 h 1064725"/>
                <a:gd name="connsiteX21" fmla="*/ 1455790 w 3190922"/>
                <a:gd name="connsiteY21" fmla="*/ 1471 h 10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90922" h="1064725">
                  <a:moveTo>
                    <a:pt x="1455790" y="1471"/>
                  </a:moveTo>
                  <a:cubicBezTo>
                    <a:pt x="1478337" y="-470"/>
                    <a:pt x="1502171" y="-583"/>
                    <a:pt x="1527200" y="1692"/>
                  </a:cubicBezTo>
                  <a:lnTo>
                    <a:pt x="1527200" y="165515"/>
                  </a:lnTo>
                  <a:cubicBezTo>
                    <a:pt x="1527200" y="223764"/>
                    <a:pt x="1574528" y="269270"/>
                    <a:pt x="1630956" y="269270"/>
                  </a:cubicBezTo>
                  <a:lnTo>
                    <a:pt x="1654620" y="269270"/>
                  </a:lnTo>
                  <a:cubicBezTo>
                    <a:pt x="1712868" y="269270"/>
                    <a:pt x="1758374" y="221943"/>
                    <a:pt x="1758374" y="165515"/>
                  </a:cubicBezTo>
                  <a:lnTo>
                    <a:pt x="1758374" y="19894"/>
                  </a:lnTo>
                  <a:cubicBezTo>
                    <a:pt x="1934940" y="47198"/>
                    <a:pt x="2096944" y="176437"/>
                    <a:pt x="2149731" y="351182"/>
                  </a:cubicBezTo>
                  <a:cubicBezTo>
                    <a:pt x="2193418" y="238326"/>
                    <a:pt x="2342679" y="180077"/>
                    <a:pt x="2457356" y="192819"/>
                  </a:cubicBezTo>
                  <a:cubicBezTo>
                    <a:pt x="2692170" y="218303"/>
                    <a:pt x="2888758" y="409430"/>
                    <a:pt x="2863274" y="655166"/>
                  </a:cubicBezTo>
                  <a:lnTo>
                    <a:pt x="2865095" y="664267"/>
                  </a:lnTo>
                  <a:cubicBezTo>
                    <a:pt x="3047121" y="709774"/>
                    <a:pt x="3170899" y="880878"/>
                    <a:pt x="3190922" y="1064725"/>
                  </a:cubicBezTo>
                  <a:lnTo>
                    <a:pt x="1820" y="1064725"/>
                  </a:lnTo>
                  <a:cubicBezTo>
                    <a:pt x="1820" y="1064725"/>
                    <a:pt x="0" y="1064725"/>
                    <a:pt x="0" y="1064725"/>
                  </a:cubicBezTo>
                  <a:cubicBezTo>
                    <a:pt x="20023" y="939127"/>
                    <a:pt x="101935" y="791686"/>
                    <a:pt x="222072" y="735257"/>
                  </a:cubicBezTo>
                  <a:cubicBezTo>
                    <a:pt x="236634" y="727976"/>
                    <a:pt x="251196" y="731617"/>
                    <a:pt x="253016" y="713414"/>
                  </a:cubicBezTo>
                  <a:cubicBezTo>
                    <a:pt x="262118" y="613300"/>
                    <a:pt x="351311" y="525927"/>
                    <a:pt x="444144" y="496803"/>
                  </a:cubicBezTo>
                  <a:cubicBezTo>
                    <a:pt x="557000" y="462218"/>
                    <a:pt x="598866" y="491342"/>
                    <a:pt x="668036" y="536849"/>
                  </a:cubicBezTo>
                  <a:cubicBezTo>
                    <a:pt x="664396" y="240146"/>
                    <a:pt x="922874" y="231045"/>
                    <a:pt x="922874" y="231045"/>
                  </a:cubicBezTo>
                  <a:cubicBezTo>
                    <a:pt x="984763" y="232865"/>
                    <a:pt x="1044832" y="247427"/>
                    <a:pt x="1093979" y="289293"/>
                  </a:cubicBezTo>
                  <a:cubicBezTo>
                    <a:pt x="1119462" y="229224"/>
                    <a:pt x="1154047" y="161875"/>
                    <a:pt x="1203194" y="118188"/>
                  </a:cubicBezTo>
                  <a:cubicBezTo>
                    <a:pt x="1203194" y="118188"/>
                    <a:pt x="1297961" y="15059"/>
                    <a:pt x="1455790" y="1471"/>
                  </a:cubicBezTo>
                  <a:close/>
                </a:path>
              </a:pathLst>
            </a:custGeom>
            <a:solidFill>
              <a:schemeClr val="accent2"/>
            </a:solidFill>
            <a:ln w="1818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7764C94-AD5B-F546-B155-316B7B41E184}"/>
                </a:ext>
              </a:extLst>
            </p:cNvPr>
            <p:cNvSpPr/>
            <p:nvPr/>
          </p:nvSpPr>
          <p:spPr>
            <a:xfrm>
              <a:off x="4225328" y="3073672"/>
              <a:ext cx="3694952" cy="2683249"/>
            </a:xfrm>
            <a:custGeom>
              <a:avLst/>
              <a:gdLst>
                <a:gd name="connsiteX0" fmla="*/ 250643 w 3694949"/>
                <a:gd name="connsiteY0" fmla="*/ 666399 h 2683251"/>
                <a:gd name="connsiteX1" fmla="*/ 3443384 w 3694949"/>
                <a:gd name="connsiteY1" fmla="*/ 666399 h 2683251"/>
                <a:gd name="connsiteX2" fmla="*/ 3672738 w 3694949"/>
                <a:gd name="connsiteY2" fmla="*/ 748311 h 2683251"/>
                <a:gd name="connsiteX3" fmla="*/ 3507094 w 3694949"/>
                <a:gd name="connsiteY3" fmla="*/ 1014069 h 2683251"/>
                <a:gd name="connsiteX4" fmla="*/ 3496172 w 3694949"/>
                <a:gd name="connsiteY4" fmla="*/ 1112363 h 2683251"/>
                <a:gd name="connsiteX5" fmla="*/ 3024724 w 3694949"/>
                <a:gd name="connsiteY5" fmla="*/ 2035237 h 2683251"/>
                <a:gd name="connsiteX6" fmla="*/ 2813574 w 3694949"/>
                <a:gd name="connsiteY6" fmla="*/ 2233646 h 2683251"/>
                <a:gd name="connsiteX7" fmla="*/ 2718920 w 3694949"/>
                <a:gd name="connsiteY7" fmla="*/ 2308277 h 2683251"/>
                <a:gd name="connsiteX8" fmla="*/ 2611524 w 3694949"/>
                <a:gd name="connsiteY8" fmla="*/ 2390189 h 2683251"/>
                <a:gd name="connsiteX9" fmla="*/ 2808113 w 3694949"/>
                <a:gd name="connsiteY9" fmla="*/ 2390189 h 2683251"/>
                <a:gd name="connsiteX10" fmla="*/ 2795371 w 3694949"/>
                <a:gd name="connsiteY10" fmla="*/ 2683251 h 2683251"/>
                <a:gd name="connsiteX11" fmla="*/ 898656 w 3694949"/>
                <a:gd name="connsiteY11" fmla="*/ 2683251 h 2683251"/>
                <a:gd name="connsiteX12" fmla="*/ 885914 w 3694949"/>
                <a:gd name="connsiteY12" fmla="*/ 2390189 h 2683251"/>
                <a:gd name="connsiteX13" fmla="*/ 1082503 w 3694949"/>
                <a:gd name="connsiteY13" fmla="*/ 2390189 h 2683251"/>
                <a:gd name="connsiteX14" fmla="*/ 975107 w 3694949"/>
                <a:gd name="connsiteY14" fmla="*/ 2308277 h 2683251"/>
                <a:gd name="connsiteX15" fmla="*/ 880454 w 3694949"/>
                <a:gd name="connsiteY15" fmla="*/ 2233646 h 2683251"/>
                <a:gd name="connsiteX16" fmla="*/ 669303 w 3694949"/>
                <a:gd name="connsiteY16" fmla="*/ 2035237 h 2683251"/>
                <a:gd name="connsiteX17" fmla="*/ 197855 w 3694949"/>
                <a:gd name="connsiteY17" fmla="*/ 1112363 h 2683251"/>
                <a:gd name="connsiteX18" fmla="*/ 186933 w 3694949"/>
                <a:gd name="connsiteY18" fmla="*/ 1014069 h 2683251"/>
                <a:gd name="connsiteX19" fmla="*/ 21290 w 3694949"/>
                <a:gd name="connsiteY19" fmla="*/ 748311 h 2683251"/>
                <a:gd name="connsiteX20" fmla="*/ 250643 w 3694949"/>
                <a:gd name="connsiteY20" fmla="*/ 666399 h 2683251"/>
                <a:gd name="connsiteX21" fmla="*/ 1257247 w 3694949"/>
                <a:gd name="connsiteY21" fmla="*/ 269582 h 2683251"/>
                <a:gd name="connsiteX22" fmla="*/ 1273629 w 3694949"/>
                <a:gd name="connsiteY22" fmla="*/ 402461 h 2683251"/>
                <a:gd name="connsiteX23" fmla="*/ 1257247 w 3694949"/>
                <a:gd name="connsiteY23" fmla="*/ 269582 h 2683251"/>
                <a:gd name="connsiteX24" fmla="*/ 2484105 w 3694949"/>
                <a:gd name="connsiteY24" fmla="*/ 242278 h 2683251"/>
                <a:gd name="connsiteX25" fmla="*/ 2513229 w 3694949"/>
                <a:gd name="connsiteY25" fmla="*/ 375157 h 2683251"/>
                <a:gd name="connsiteX26" fmla="*/ 2484105 w 3694949"/>
                <a:gd name="connsiteY26" fmla="*/ 242278 h 2683251"/>
                <a:gd name="connsiteX27" fmla="*/ 1788765 w 3694949"/>
                <a:gd name="connsiteY27" fmla="*/ 183 h 2683251"/>
                <a:gd name="connsiteX28" fmla="*/ 1816069 w 3694949"/>
                <a:gd name="connsiteY28" fmla="*/ 142164 h 2683251"/>
                <a:gd name="connsiteX29" fmla="*/ 1788765 w 3694949"/>
                <a:gd name="connsiteY29" fmla="*/ 183 h 268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94949" h="2683251">
                  <a:moveTo>
                    <a:pt x="250643" y="666399"/>
                  </a:moveTo>
                  <a:lnTo>
                    <a:pt x="3443384" y="666399"/>
                  </a:lnTo>
                  <a:cubicBezTo>
                    <a:pt x="3530757" y="670040"/>
                    <a:pt x="3625411" y="660938"/>
                    <a:pt x="3672738" y="748311"/>
                  </a:cubicBezTo>
                  <a:cubicBezTo>
                    <a:pt x="3743728" y="884830"/>
                    <a:pt x="3632692" y="1048654"/>
                    <a:pt x="3507094" y="1014069"/>
                  </a:cubicBezTo>
                  <a:cubicBezTo>
                    <a:pt x="3507094" y="1035912"/>
                    <a:pt x="3505274" y="1092341"/>
                    <a:pt x="3496172" y="1112363"/>
                  </a:cubicBezTo>
                  <a:cubicBezTo>
                    <a:pt x="3470688" y="1427270"/>
                    <a:pt x="3232234" y="1807705"/>
                    <a:pt x="3024724" y="2035237"/>
                  </a:cubicBezTo>
                  <a:cubicBezTo>
                    <a:pt x="2959195" y="2106228"/>
                    <a:pt x="2886384" y="2171757"/>
                    <a:pt x="2813574" y="2233646"/>
                  </a:cubicBezTo>
                  <a:lnTo>
                    <a:pt x="2718920" y="2308277"/>
                  </a:lnTo>
                  <a:cubicBezTo>
                    <a:pt x="2682515" y="2333761"/>
                    <a:pt x="2642469" y="2357424"/>
                    <a:pt x="2611524" y="2390189"/>
                  </a:cubicBezTo>
                  <a:cubicBezTo>
                    <a:pt x="2644289" y="2355604"/>
                    <a:pt x="2769887" y="2375627"/>
                    <a:pt x="2808113" y="2390189"/>
                  </a:cubicBezTo>
                  <a:cubicBezTo>
                    <a:pt x="2948273" y="2441156"/>
                    <a:pt x="2966476" y="2665048"/>
                    <a:pt x="2795371" y="2683251"/>
                  </a:cubicBezTo>
                  <a:lnTo>
                    <a:pt x="898656" y="2683251"/>
                  </a:lnTo>
                  <a:cubicBezTo>
                    <a:pt x="727552" y="2665048"/>
                    <a:pt x="745754" y="2441156"/>
                    <a:pt x="885914" y="2390189"/>
                  </a:cubicBezTo>
                  <a:cubicBezTo>
                    <a:pt x="924140" y="2375627"/>
                    <a:pt x="1049738" y="2355604"/>
                    <a:pt x="1082503" y="2390189"/>
                  </a:cubicBezTo>
                  <a:cubicBezTo>
                    <a:pt x="1051558" y="2357424"/>
                    <a:pt x="1011513" y="2333761"/>
                    <a:pt x="975107" y="2308277"/>
                  </a:cubicBezTo>
                  <a:lnTo>
                    <a:pt x="880454" y="2233646"/>
                  </a:lnTo>
                  <a:cubicBezTo>
                    <a:pt x="805823" y="2171757"/>
                    <a:pt x="734833" y="2106228"/>
                    <a:pt x="669303" y="2035237"/>
                  </a:cubicBezTo>
                  <a:cubicBezTo>
                    <a:pt x="461793" y="1807705"/>
                    <a:pt x="223339" y="1427270"/>
                    <a:pt x="197855" y="1112363"/>
                  </a:cubicBezTo>
                  <a:cubicBezTo>
                    <a:pt x="190574" y="1092341"/>
                    <a:pt x="186933" y="1035912"/>
                    <a:pt x="186933" y="1014069"/>
                  </a:cubicBezTo>
                  <a:cubicBezTo>
                    <a:pt x="63156" y="1048654"/>
                    <a:pt x="-47880" y="883010"/>
                    <a:pt x="21290" y="748311"/>
                  </a:cubicBezTo>
                  <a:cubicBezTo>
                    <a:pt x="68616" y="660938"/>
                    <a:pt x="165090" y="670040"/>
                    <a:pt x="250643" y="666399"/>
                  </a:cubicBezTo>
                  <a:close/>
                  <a:moveTo>
                    <a:pt x="1257247" y="269582"/>
                  </a:moveTo>
                  <a:cubicBezTo>
                    <a:pt x="1353721" y="262301"/>
                    <a:pt x="1361002" y="375157"/>
                    <a:pt x="1273629" y="402461"/>
                  </a:cubicBezTo>
                  <a:cubicBezTo>
                    <a:pt x="1180796" y="406102"/>
                    <a:pt x="1168054" y="293245"/>
                    <a:pt x="1257247" y="269582"/>
                  </a:cubicBezTo>
                  <a:close/>
                  <a:moveTo>
                    <a:pt x="2484105" y="242278"/>
                  </a:moveTo>
                  <a:cubicBezTo>
                    <a:pt x="2584219" y="234996"/>
                    <a:pt x="2600602" y="338751"/>
                    <a:pt x="2513229" y="375157"/>
                  </a:cubicBezTo>
                  <a:cubicBezTo>
                    <a:pt x="2409474" y="387899"/>
                    <a:pt x="2396732" y="271402"/>
                    <a:pt x="2484105" y="242278"/>
                  </a:cubicBezTo>
                  <a:close/>
                  <a:moveTo>
                    <a:pt x="1788765" y="183"/>
                  </a:moveTo>
                  <a:cubicBezTo>
                    <a:pt x="1876137" y="-5278"/>
                    <a:pt x="1907082" y="113039"/>
                    <a:pt x="1816069" y="142164"/>
                  </a:cubicBezTo>
                  <a:cubicBezTo>
                    <a:pt x="1714134" y="145804"/>
                    <a:pt x="1694111" y="29307"/>
                    <a:pt x="1788765" y="183"/>
                  </a:cubicBezTo>
                  <a:close/>
                </a:path>
              </a:pathLst>
            </a:custGeom>
            <a:solidFill>
              <a:schemeClr val="accent3">
                <a:lumMod val="75000"/>
              </a:schemeClr>
            </a:solidFill>
            <a:ln w="18181" cap="flat">
              <a:noFill/>
              <a:prstDash val="solid"/>
              <a:miter/>
            </a:ln>
          </p:spPr>
          <p:txBody>
            <a:bodyPr wrap="square" rtlCol="0" anchor="ctr">
              <a:noAutofit/>
            </a:bodyPr>
            <a:lstStyle/>
            <a:p>
              <a:endParaRPr lang="en-US" dirty="0"/>
            </a:p>
          </p:txBody>
        </p:sp>
      </p:grpSp>
      <p:sp>
        <p:nvSpPr>
          <p:cNvPr id="3" name="Slide Number Placeholder 2">
            <a:extLst>
              <a:ext uri="{FF2B5EF4-FFF2-40B4-BE49-F238E27FC236}">
                <a16:creationId xmlns:a16="http://schemas.microsoft.com/office/drawing/2014/main" id="{ED97E93D-7998-5F4F-1266-CC8CE81ADBA6}"/>
              </a:ext>
            </a:extLst>
          </p:cNvPr>
          <p:cNvSpPr>
            <a:spLocks noGrp="1"/>
          </p:cNvSpPr>
          <p:nvPr>
            <p:ph type="sldNum" sz="quarter" idx="12"/>
          </p:nvPr>
        </p:nvSpPr>
        <p:spPr/>
        <p:txBody>
          <a:bodyPr/>
          <a:lstStyle/>
          <a:p>
            <a:fld id="{C83511D6-7947-48BF-B87B-28E846A6EF3C}" type="slidenum">
              <a:rPr lang="en-US" smtClean="0"/>
              <a:t>16</a:t>
            </a:fld>
            <a:endParaRPr lang="en-US"/>
          </a:p>
        </p:txBody>
      </p:sp>
      <p:sp>
        <p:nvSpPr>
          <p:cNvPr id="24" name="Text Placeholder 23">
            <a:extLst>
              <a:ext uri="{FF2B5EF4-FFF2-40B4-BE49-F238E27FC236}">
                <a16:creationId xmlns:a16="http://schemas.microsoft.com/office/drawing/2014/main" id="{D7803997-7E0E-4EBA-80A9-5199118124A7}"/>
              </a:ext>
            </a:extLst>
          </p:cNvPr>
          <p:cNvSpPr>
            <a:spLocks noGrp="1"/>
          </p:cNvSpPr>
          <p:nvPr>
            <p:ph type="body" sz="quarter" idx="13"/>
          </p:nvPr>
        </p:nvSpPr>
        <p:spPr/>
        <p:txBody>
          <a:bodyPr>
            <a:normAutofit fontScale="25000" lnSpcReduction="20000"/>
          </a:bodyPr>
          <a:lstStyle/>
          <a:p>
            <a:r>
              <a:rPr lang="en-US" sz="7200" b="1" dirty="0"/>
              <a:t>Livestock</a:t>
            </a:r>
          </a:p>
          <a:p>
            <a:pPr>
              <a:buFont typeface="Arial" panose="020B0604020202020204" pitchFamily="34" charset="0"/>
              <a:buChar char="•"/>
            </a:pPr>
            <a:r>
              <a:rPr lang="en-US" sz="7200" b="1" dirty="0"/>
              <a:t>Animal Health and Breeding</a:t>
            </a:r>
            <a:r>
              <a:rPr lang="en-US" sz="7200" dirty="0"/>
              <a:t>: Systems to monitor animal health, vaccination schedules, and breeding programs.</a:t>
            </a:r>
          </a:p>
          <a:p>
            <a:pPr>
              <a:buFont typeface="Arial" panose="020B0604020202020204" pitchFamily="34" charset="0"/>
              <a:buChar char="•"/>
            </a:pPr>
            <a:r>
              <a:rPr lang="en-US" sz="7200" b="1" dirty="0"/>
              <a:t>Feed and Nutrition Planning</a:t>
            </a:r>
            <a:r>
              <a:rPr lang="en-US" sz="7200" dirty="0"/>
              <a:t>: Tools for optimizing feed mixtures, costs, and ensuring animal nutrition.</a:t>
            </a:r>
          </a:p>
          <a:p>
            <a:pPr>
              <a:buFont typeface="Arial" panose="020B0604020202020204" pitchFamily="34" charset="0"/>
              <a:buChar char="•"/>
            </a:pPr>
            <a:r>
              <a:rPr lang="en-US" sz="7200" b="1" dirty="0"/>
              <a:t>Tracking Productivity Metrics</a:t>
            </a:r>
            <a:r>
              <a:rPr lang="en-US" sz="7200" dirty="0"/>
              <a:t>: Analysis of metrics such as milk yield, weight gain, or reproduction rates.</a:t>
            </a:r>
          </a:p>
          <a:p>
            <a:pPr>
              <a:buFont typeface="Arial" panose="020B0604020202020204" pitchFamily="34" charset="0"/>
              <a:buChar char="•"/>
            </a:pPr>
            <a:endParaRPr lang="en-US" sz="7200" dirty="0"/>
          </a:p>
          <a:p>
            <a:pPr>
              <a:buFont typeface="Arial" panose="020B0604020202020204" pitchFamily="34" charset="0"/>
              <a:buChar char="•"/>
            </a:pPr>
            <a:endParaRPr lang="en-US" sz="7200" dirty="0"/>
          </a:p>
          <a:p>
            <a:pPr>
              <a:buFont typeface="Arial" panose="020B0604020202020204" pitchFamily="34" charset="0"/>
              <a:buChar char="•"/>
            </a:pPr>
            <a:endParaRPr lang="en-US" sz="7200" dirty="0"/>
          </a:p>
          <a:p>
            <a:pPr>
              <a:buFont typeface="Arial" panose="020B0604020202020204" pitchFamily="34" charset="0"/>
              <a:buChar char="•"/>
            </a:pPr>
            <a:endParaRPr lang="en-US" sz="7200" dirty="0"/>
          </a:p>
          <a:p>
            <a:pPr>
              <a:buFont typeface="Arial" panose="020B0604020202020204" pitchFamily="34" charset="0"/>
              <a:buChar char="•"/>
            </a:pPr>
            <a:endParaRPr lang="en-US" sz="7200" dirty="0"/>
          </a:p>
          <a:p>
            <a:endParaRPr lang="en-US" sz="7200" dirty="0"/>
          </a:p>
        </p:txBody>
      </p:sp>
    </p:spTree>
    <p:extLst>
      <p:ext uri="{BB962C8B-B14F-4D97-AF65-F5344CB8AC3E}">
        <p14:creationId xmlns:p14="http://schemas.microsoft.com/office/powerpoint/2010/main" val="346708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A29AD-4965-6ED4-4DA6-9299FED5E60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4AD6870-0324-26AE-5E6D-49FCDC85BD82}"/>
              </a:ext>
            </a:extLst>
          </p:cNvPr>
          <p:cNvSpPr/>
          <p:nvPr/>
        </p:nvSpPr>
        <p:spPr>
          <a:xfrm>
            <a:off x="5105209" y="3991428"/>
            <a:ext cx="7033531" cy="2866571"/>
          </a:xfrm>
          <a:prstGeom prst="rect">
            <a:avLst/>
          </a:prstGeom>
          <a:solidFill>
            <a:schemeClr val="accent3"/>
          </a:solidFill>
          <a:ln w="12700" cap="flat" cmpd="sng" algn="ctr">
            <a:noFill/>
            <a:prstDash val="solid"/>
            <a:miter lim="800000"/>
          </a:ln>
          <a:effectLst/>
        </p:spPr>
        <p:txBody>
          <a:bodyPr wrap="square" rtlCol="0" anchor="ctr">
            <a:noAutofit/>
          </a:bodyPr>
          <a:lstStyle/>
          <a:p>
            <a:r>
              <a:rPr lang="en-US" sz="2000" b="1" dirty="0">
                <a:solidFill>
                  <a:schemeClr val="bg1"/>
                </a:solidFill>
              </a:rPr>
              <a:t>Warehouse Operator</a:t>
            </a:r>
            <a:endParaRPr lang="en-US" sz="2000" dirty="0">
              <a:solidFill>
                <a:schemeClr val="bg1"/>
              </a:solidFill>
            </a:endParaRPr>
          </a:p>
          <a:p>
            <a:pPr>
              <a:buFont typeface="Arial" panose="020B0604020202020204" pitchFamily="34" charset="0"/>
              <a:buChar char="•"/>
            </a:pPr>
            <a:r>
              <a:rPr lang="en-US" sz="2000" dirty="0">
                <a:solidFill>
                  <a:schemeClr val="bg1"/>
                </a:solidFill>
              </a:rPr>
              <a:t>Inventory organization and storage</a:t>
            </a:r>
          </a:p>
          <a:p>
            <a:pPr>
              <a:buFont typeface="Arial" panose="020B0604020202020204" pitchFamily="34" charset="0"/>
              <a:buChar char="•"/>
            </a:pPr>
            <a:r>
              <a:rPr lang="en-US" sz="2000" dirty="0">
                <a:solidFill>
                  <a:schemeClr val="bg1"/>
                </a:solidFill>
              </a:rPr>
              <a:t>Maintenance of temperature-controlled facilities</a:t>
            </a:r>
          </a:p>
          <a:p>
            <a:pPr>
              <a:buFont typeface="Arial" panose="020B0604020202020204" pitchFamily="34" charset="0"/>
              <a:buChar char="•"/>
            </a:pPr>
            <a:r>
              <a:rPr lang="en-US" sz="2000" dirty="0">
                <a:solidFill>
                  <a:schemeClr val="bg1"/>
                </a:solidFill>
              </a:rPr>
              <a:t>Monitoring stock and expiry dates</a:t>
            </a:r>
          </a:p>
          <a:p>
            <a:pPr algn="l"/>
            <a:endParaRPr lang="en-US" sz="1400" dirty="0">
              <a:solidFill>
                <a:schemeClr val="bg1"/>
              </a:solidFill>
              <a:latin typeface="Gujarati MT" pitchFamily="2" charset="0"/>
              <a:ea typeface="Telegraf"/>
              <a:cs typeface="Gujarati MT" pitchFamily="2" charset="0"/>
              <a:sym typeface="Telegraf"/>
            </a:endParaRPr>
          </a:p>
        </p:txBody>
      </p:sp>
      <p:sp>
        <p:nvSpPr>
          <p:cNvPr id="3" name="Slide Number Placeholder 2">
            <a:extLst>
              <a:ext uri="{FF2B5EF4-FFF2-40B4-BE49-F238E27FC236}">
                <a16:creationId xmlns:a16="http://schemas.microsoft.com/office/drawing/2014/main" id="{C7DC48D6-8829-4C43-D3BB-2366D250E8E2}"/>
              </a:ext>
            </a:extLst>
          </p:cNvPr>
          <p:cNvSpPr>
            <a:spLocks noGrp="1"/>
          </p:cNvSpPr>
          <p:nvPr>
            <p:ph type="sldNum" sz="quarter" idx="12"/>
          </p:nvPr>
        </p:nvSpPr>
        <p:spPr/>
        <p:txBody>
          <a:bodyPr/>
          <a:lstStyle/>
          <a:p>
            <a:fld id="{C83511D6-7947-48BF-B87B-28E846A6EF3C}" type="slidenum">
              <a:rPr lang="en-US" smtClean="0"/>
              <a:t>17</a:t>
            </a:fld>
            <a:endParaRPr lang="en-US"/>
          </a:p>
        </p:txBody>
      </p:sp>
      <p:sp>
        <p:nvSpPr>
          <p:cNvPr id="2" name="Title 1">
            <a:extLst>
              <a:ext uri="{FF2B5EF4-FFF2-40B4-BE49-F238E27FC236}">
                <a16:creationId xmlns:a16="http://schemas.microsoft.com/office/drawing/2014/main" id="{D4C45AA0-A3E4-282F-6D32-A285402659B0}"/>
              </a:ext>
            </a:extLst>
          </p:cNvPr>
          <p:cNvSpPr>
            <a:spLocks noGrp="1"/>
          </p:cNvSpPr>
          <p:nvPr>
            <p:ph type="title"/>
          </p:nvPr>
        </p:nvSpPr>
        <p:spPr/>
        <p:txBody>
          <a:bodyPr/>
          <a:lstStyle/>
          <a:p>
            <a:pPr algn="ctr"/>
            <a:r>
              <a:rPr lang="en-US" sz="4400" b="1" dirty="0">
                <a:solidFill>
                  <a:schemeClr val="accent1"/>
                </a:solidFill>
              </a:rPr>
              <a:t>Table of contents</a:t>
            </a:r>
            <a:br>
              <a:rPr lang="en-US" dirty="0"/>
            </a:br>
            <a:r>
              <a:rPr lang="en-US" dirty="0"/>
              <a:t>Optimizing farm-to-table supply chain for sustainable fresh food</a:t>
            </a:r>
          </a:p>
        </p:txBody>
      </p:sp>
      <p:pic>
        <p:nvPicPr>
          <p:cNvPr id="17" name="Picture Placeholder 16" descr="A plate of food on a table&#10;&#10;Description automatically generated">
            <a:extLst>
              <a:ext uri="{FF2B5EF4-FFF2-40B4-BE49-F238E27FC236}">
                <a16:creationId xmlns:a16="http://schemas.microsoft.com/office/drawing/2014/main" id="{4D755CFC-7792-6CAB-F5A1-FB148EBE6D86}"/>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a:stretch/>
        </p:blipFill>
        <p:spPr/>
      </p:pic>
      <p:grpSp>
        <p:nvGrpSpPr>
          <p:cNvPr id="10" name="Group 9">
            <a:extLst>
              <a:ext uri="{FF2B5EF4-FFF2-40B4-BE49-F238E27FC236}">
                <a16:creationId xmlns:a16="http://schemas.microsoft.com/office/drawing/2014/main" id="{D2A94303-9E93-5106-ED63-FC8995E7186F}"/>
              </a:ext>
            </a:extLst>
          </p:cNvPr>
          <p:cNvGrpSpPr/>
          <p:nvPr/>
        </p:nvGrpSpPr>
        <p:grpSpPr>
          <a:xfrm>
            <a:off x="3489273" y="3686986"/>
            <a:ext cx="7342743" cy="1569660"/>
            <a:chOff x="3499433" y="3253869"/>
            <a:chExt cx="7342743" cy="1569660"/>
          </a:xfrm>
        </p:grpSpPr>
        <p:sp>
          <p:nvSpPr>
            <p:cNvPr id="39" name="TextBox 38">
              <a:extLst>
                <a:ext uri="{FF2B5EF4-FFF2-40B4-BE49-F238E27FC236}">
                  <a16:creationId xmlns:a16="http://schemas.microsoft.com/office/drawing/2014/main" id="{17AA2E4E-267E-0B46-1955-443AEFF4648B}"/>
                </a:ext>
              </a:extLst>
            </p:cNvPr>
            <p:cNvSpPr txBox="1"/>
            <p:nvPr/>
          </p:nvSpPr>
          <p:spPr>
            <a:xfrm>
              <a:off x="3499433" y="3253869"/>
              <a:ext cx="1563248" cy="1569660"/>
            </a:xfrm>
            <a:prstGeom prst="rect">
              <a:avLst/>
            </a:prstGeom>
            <a:noFill/>
          </p:spPr>
          <p:txBody>
            <a:bodyPr wrap="none" rtlCol="0" anchor="ctr">
              <a:spAutoFit/>
            </a:bodyPr>
            <a:lstStyle/>
            <a:p>
              <a:pPr algn="ctr"/>
              <a:r>
                <a:rPr lang="en-US" sz="9600" b="1" dirty="0">
                  <a:ln w="22225">
                    <a:noFill/>
                  </a:ln>
                  <a:solidFill>
                    <a:schemeClr val="accent2"/>
                  </a:solidFill>
                  <a:latin typeface="Century Gothic" panose="020B0502020202020204" pitchFamily="34" charset="0"/>
                  <a:cs typeface="Arial" panose="020B0604020202020204" pitchFamily="34" charset="0"/>
                </a:rPr>
                <a:t>0</a:t>
              </a:r>
              <a:r>
                <a:rPr lang="en-US" altLang="zh-CN" sz="9600" b="1" dirty="0">
                  <a:ln w="22225">
                    <a:noFill/>
                  </a:ln>
                  <a:solidFill>
                    <a:schemeClr val="accent2"/>
                  </a:solidFill>
                  <a:latin typeface="Century Gothic" panose="020B0502020202020204" pitchFamily="34" charset="0"/>
                  <a:cs typeface="Arial" panose="020B0604020202020204" pitchFamily="34" charset="0"/>
                </a:rPr>
                <a:t>8</a:t>
              </a:r>
              <a:endParaRPr lang="en-IN" sz="9600" b="1" dirty="0">
                <a:ln w="22225">
                  <a:noFill/>
                </a:ln>
                <a:solidFill>
                  <a:schemeClr val="accent2"/>
                </a:solidFill>
                <a:latin typeface="Century Gothic" panose="020B0502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7878960D-D206-9089-5E39-1A2694C724BF}"/>
                </a:ext>
              </a:extLst>
            </p:cNvPr>
            <p:cNvCxnSpPr>
              <a:cxnSpLocks/>
            </p:cNvCxnSpPr>
            <p:nvPr/>
          </p:nvCxnSpPr>
          <p:spPr>
            <a:xfrm flipH="1">
              <a:off x="4579098" y="4499679"/>
              <a:ext cx="6263078" cy="0"/>
            </a:xfrm>
            <a:prstGeom prst="line">
              <a:avLst/>
            </a:prstGeom>
            <a:ln>
              <a:solidFill>
                <a:schemeClr val="accent2"/>
              </a:solidFill>
              <a:headEnd type="oval" w="sm" len="sm"/>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6DADB1E-BCEC-0744-0FBF-D3D01A76DE1A}"/>
              </a:ext>
            </a:extLst>
          </p:cNvPr>
          <p:cNvGrpSpPr/>
          <p:nvPr/>
        </p:nvGrpSpPr>
        <p:grpSpPr>
          <a:xfrm>
            <a:off x="11754102" y="6396366"/>
            <a:ext cx="390460" cy="403176"/>
            <a:chOff x="4225328" y="1941649"/>
            <a:chExt cx="3694952" cy="3815272"/>
          </a:xfrm>
        </p:grpSpPr>
        <p:sp>
          <p:nvSpPr>
            <p:cNvPr id="21" name="Freeform: Shape 20">
              <a:extLst>
                <a:ext uri="{FF2B5EF4-FFF2-40B4-BE49-F238E27FC236}">
                  <a16:creationId xmlns:a16="http://schemas.microsoft.com/office/drawing/2014/main" id="{5EFF17D3-3007-D8E2-011F-54620AAFD22A}"/>
                </a:ext>
              </a:extLst>
            </p:cNvPr>
            <p:cNvSpPr/>
            <p:nvPr/>
          </p:nvSpPr>
          <p:spPr>
            <a:xfrm>
              <a:off x="6034111" y="1941649"/>
              <a:ext cx="158364" cy="928334"/>
            </a:xfrm>
            <a:custGeom>
              <a:avLst/>
              <a:gdLst>
                <a:gd name="connsiteX0" fmla="*/ 67350 w 158364"/>
                <a:gd name="connsiteY0" fmla="*/ 0 h 928334"/>
                <a:gd name="connsiteX1" fmla="*/ 91014 w 158364"/>
                <a:gd name="connsiteY1" fmla="*/ 0 h 928334"/>
                <a:gd name="connsiteX2" fmla="*/ 158364 w 158364"/>
                <a:gd name="connsiteY2" fmla="*/ 67350 h 928334"/>
                <a:gd name="connsiteX3" fmla="*/ 158364 w 158364"/>
                <a:gd name="connsiteY3" fmla="*/ 862805 h 928334"/>
                <a:gd name="connsiteX4" fmla="*/ 91014 w 158364"/>
                <a:gd name="connsiteY4" fmla="*/ 928334 h 928334"/>
                <a:gd name="connsiteX5" fmla="*/ 67350 w 158364"/>
                <a:gd name="connsiteY5" fmla="*/ 928334 h 928334"/>
                <a:gd name="connsiteX6" fmla="*/ 0 w 158364"/>
                <a:gd name="connsiteY6" fmla="*/ 860984 h 928334"/>
                <a:gd name="connsiteX7" fmla="*/ 0 w 158364"/>
                <a:gd name="connsiteY7" fmla="*/ 67350 h 928334"/>
                <a:gd name="connsiteX8" fmla="*/ 67350 w 158364"/>
                <a:gd name="connsiteY8" fmla="*/ 0 h 9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64" h="928334">
                  <a:moveTo>
                    <a:pt x="67350" y="0"/>
                  </a:moveTo>
                  <a:lnTo>
                    <a:pt x="91014" y="0"/>
                  </a:lnTo>
                  <a:cubicBezTo>
                    <a:pt x="127419" y="0"/>
                    <a:pt x="158364" y="29124"/>
                    <a:pt x="158364" y="67350"/>
                  </a:cubicBezTo>
                  <a:lnTo>
                    <a:pt x="158364" y="862805"/>
                  </a:lnTo>
                  <a:cubicBezTo>
                    <a:pt x="158364" y="899210"/>
                    <a:pt x="127419" y="928334"/>
                    <a:pt x="91014" y="928334"/>
                  </a:cubicBezTo>
                  <a:lnTo>
                    <a:pt x="67350" y="928334"/>
                  </a:lnTo>
                  <a:cubicBezTo>
                    <a:pt x="30944" y="928334"/>
                    <a:pt x="0" y="899210"/>
                    <a:pt x="0" y="860984"/>
                  </a:cubicBezTo>
                  <a:lnTo>
                    <a:pt x="0" y="67350"/>
                  </a:lnTo>
                  <a:cubicBezTo>
                    <a:pt x="0" y="30944"/>
                    <a:pt x="29124" y="0"/>
                    <a:pt x="67350" y="0"/>
                  </a:cubicBezTo>
                  <a:close/>
                </a:path>
              </a:pathLst>
            </a:custGeom>
            <a:solidFill>
              <a:schemeClr val="accent2">
                <a:lumMod val="60000"/>
                <a:lumOff val="40000"/>
              </a:schemeClr>
            </a:solidFill>
            <a:ln w="1818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4B1CEAB-1C70-4E1E-79B6-711BB62B5A87}"/>
                </a:ext>
              </a:extLst>
            </p:cNvPr>
            <p:cNvSpPr/>
            <p:nvPr/>
          </p:nvSpPr>
          <p:spPr>
            <a:xfrm>
              <a:off x="4708830" y="2019922"/>
              <a:ext cx="1031950" cy="1092159"/>
            </a:xfrm>
            <a:custGeom>
              <a:avLst/>
              <a:gdLst>
                <a:gd name="connsiteX0" fmla="*/ 841092 w 1031950"/>
                <a:gd name="connsiteY0" fmla="*/ 0 h 1092159"/>
                <a:gd name="connsiteX1" fmla="*/ 926644 w 1031950"/>
                <a:gd name="connsiteY1" fmla="*/ 114676 h 1092159"/>
                <a:gd name="connsiteX2" fmla="*/ 999455 w 1031950"/>
                <a:gd name="connsiteY2" fmla="*/ 662577 h 1092159"/>
                <a:gd name="connsiteX3" fmla="*/ 941206 w 1031950"/>
                <a:gd name="connsiteY3" fmla="*/ 709903 h 1092159"/>
                <a:gd name="connsiteX4" fmla="*/ 842912 w 1031950"/>
                <a:gd name="connsiteY4" fmla="*/ 851884 h 1092159"/>
                <a:gd name="connsiteX5" fmla="*/ 688190 w 1031950"/>
                <a:gd name="connsiteY5" fmla="*/ 811838 h 1092159"/>
                <a:gd name="connsiteX6" fmla="*/ 686370 w 1031950"/>
                <a:gd name="connsiteY6" fmla="*/ 811838 h 1092159"/>
                <a:gd name="connsiteX7" fmla="*/ 684549 w 1031950"/>
                <a:gd name="connsiteY7" fmla="*/ 811838 h 1092159"/>
                <a:gd name="connsiteX8" fmla="*/ 398768 w 1031950"/>
                <a:gd name="connsiteY8" fmla="*/ 1092159 h 1092159"/>
                <a:gd name="connsiteX9" fmla="*/ 291373 w 1031950"/>
                <a:gd name="connsiteY9" fmla="*/ 1064855 h 1092159"/>
                <a:gd name="connsiteX10" fmla="*/ 242224 w 1031950"/>
                <a:gd name="connsiteY10" fmla="*/ 1070315 h 1092159"/>
                <a:gd name="connsiteX11" fmla="*/ 129 w 1031950"/>
                <a:gd name="connsiteY11" fmla="*/ 511495 h 1092159"/>
                <a:gd name="connsiteX12" fmla="*/ 122087 w 1031950"/>
                <a:gd name="connsiteY12" fmla="*/ 427763 h 1092159"/>
                <a:gd name="connsiteX13" fmla="*/ 542569 w 1031950"/>
                <a:gd name="connsiteY13" fmla="*/ 638913 h 1092159"/>
                <a:gd name="connsiteX14" fmla="*/ 537108 w 1031950"/>
                <a:gd name="connsiteY14" fmla="*/ 535158 h 1092159"/>
                <a:gd name="connsiteX15" fmla="*/ 841092 w 1031950"/>
                <a:gd name="connsiteY15" fmla="*/ 0 h 109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1950" h="1092159">
                  <a:moveTo>
                    <a:pt x="841092" y="0"/>
                  </a:moveTo>
                  <a:cubicBezTo>
                    <a:pt x="877497" y="30944"/>
                    <a:pt x="902981" y="72810"/>
                    <a:pt x="926644" y="114676"/>
                  </a:cubicBezTo>
                  <a:cubicBezTo>
                    <a:pt x="1023118" y="287601"/>
                    <a:pt x="1066805" y="471449"/>
                    <a:pt x="999455" y="662577"/>
                  </a:cubicBezTo>
                  <a:cubicBezTo>
                    <a:pt x="966690" y="684420"/>
                    <a:pt x="946667" y="704443"/>
                    <a:pt x="941206" y="709903"/>
                  </a:cubicBezTo>
                  <a:cubicBezTo>
                    <a:pt x="899340" y="748129"/>
                    <a:pt x="868396" y="799096"/>
                    <a:pt x="842912" y="851884"/>
                  </a:cubicBezTo>
                  <a:cubicBezTo>
                    <a:pt x="788304" y="820939"/>
                    <a:pt x="730056" y="813658"/>
                    <a:pt x="688190" y="811838"/>
                  </a:cubicBezTo>
                  <a:lnTo>
                    <a:pt x="686370" y="811838"/>
                  </a:lnTo>
                  <a:lnTo>
                    <a:pt x="684549" y="811838"/>
                  </a:lnTo>
                  <a:cubicBezTo>
                    <a:pt x="682729" y="811838"/>
                    <a:pt x="429713" y="824580"/>
                    <a:pt x="398768" y="1092159"/>
                  </a:cubicBezTo>
                  <a:cubicBezTo>
                    <a:pt x="366003" y="1075776"/>
                    <a:pt x="333239" y="1063034"/>
                    <a:pt x="291373" y="1064855"/>
                  </a:cubicBezTo>
                  <a:cubicBezTo>
                    <a:pt x="276810" y="1064855"/>
                    <a:pt x="260428" y="1066675"/>
                    <a:pt x="242224" y="1070315"/>
                  </a:cubicBezTo>
                  <a:cubicBezTo>
                    <a:pt x="71120" y="928335"/>
                    <a:pt x="1950" y="739028"/>
                    <a:pt x="129" y="511495"/>
                  </a:cubicBezTo>
                  <a:cubicBezTo>
                    <a:pt x="-1691" y="415021"/>
                    <a:pt x="14692" y="418661"/>
                    <a:pt x="122087" y="427763"/>
                  </a:cubicBezTo>
                  <a:cubicBezTo>
                    <a:pt x="285912" y="442325"/>
                    <a:pt x="436994" y="511495"/>
                    <a:pt x="542569" y="638913"/>
                  </a:cubicBezTo>
                  <a:cubicBezTo>
                    <a:pt x="531647" y="604328"/>
                    <a:pt x="533467" y="571563"/>
                    <a:pt x="537108" y="535158"/>
                  </a:cubicBezTo>
                  <a:cubicBezTo>
                    <a:pt x="553490" y="353131"/>
                    <a:pt x="666347" y="81912"/>
                    <a:pt x="841092" y="0"/>
                  </a:cubicBezTo>
                  <a:close/>
                </a:path>
              </a:pathLst>
            </a:custGeom>
            <a:solidFill>
              <a:schemeClr val="accent1"/>
            </a:solidFill>
            <a:ln w="1818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AF9106E-C0AC-F333-A283-1D7520F9A562}"/>
                </a:ext>
              </a:extLst>
            </p:cNvPr>
            <p:cNvSpPr/>
            <p:nvPr/>
          </p:nvSpPr>
          <p:spPr>
            <a:xfrm>
              <a:off x="4470505" y="2640760"/>
              <a:ext cx="3190922" cy="1064725"/>
            </a:xfrm>
            <a:custGeom>
              <a:avLst/>
              <a:gdLst>
                <a:gd name="connsiteX0" fmla="*/ 1455790 w 3190922"/>
                <a:gd name="connsiteY0" fmla="*/ 1471 h 1064725"/>
                <a:gd name="connsiteX1" fmla="*/ 1527200 w 3190922"/>
                <a:gd name="connsiteY1" fmla="*/ 1692 h 1064725"/>
                <a:gd name="connsiteX2" fmla="*/ 1527200 w 3190922"/>
                <a:gd name="connsiteY2" fmla="*/ 165515 h 1064725"/>
                <a:gd name="connsiteX3" fmla="*/ 1630956 w 3190922"/>
                <a:gd name="connsiteY3" fmla="*/ 269270 h 1064725"/>
                <a:gd name="connsiteX4" fmla="*/ 1654620 w 3190922"/>
                <a:gd name="connsiteY4" fmla="*/ 269270 h 1064725"/>
                <a:gd name="connsiteX5" fmla="*/ 1758374 w 3190922"/>
                <a:gd name="connsiteY5" fmla="*/ 165515 h 1064725"/>
                <a:gd name="connsiteX6" fmla="*/ 1758374 w 3190922"/>
                <a:gd name="connsiteY6" fmla="*/ 19894 h 1064725"/>
                <a:gd name="connsiteX7" fmla="*/ 2149731 w 3190922"/>
                <a:gd name="connsiteY7" fmla="*/ 351182 h 1064725"/>
                <a:gd name="connsiteX8" fmla="*/ 2457356 w 3190922"/>
                <a:gd name="connsiteY8" fmla="*/ 192819 h 1064725"/>
                <a:gd name="connsiteX9" fmla="*/ 2863274 w 3190922"/>
                <a:gd name="connsiteY9" fmla="*/ 655166 h 1064725"/>
                <a:gd name="connsiteX10" fmla="*/ 2865095 w 3190922"/>
                <a:gd name="connsiteY10" fmla="*/ 664267 h 1064725"/>
                <a:gd name="connsiteX11" fmla="*/ 3190922 w 3190922"/>
                <a:gd name="connsiteY11" fmla="*/ 1064725 h 1064725"/>
                <a:gd name="connsiteX12" fmla="*/ 1820 w 3190922"/>
                <a:gd name="connsiteY12" fmla="*/ 1064725 h 1064725"/>
                <a:gd name="connsiteX13" fmla="*/ 0 w 3190922"/>
                <a:gd name="connsiteY13" fmla="*/ 1064725 h 1064725"/>
                <a:gd name="connsiteX14" fmla="*/ 222072 w 3190922"/>
                <a:gd name="connsiteY14" fmla="*/ 735257 h 1064725"/>
                <a:gd name="connsiteX15" fmla="*/ 253016 w 3190922"/>
                <a:gd name="connsiteY15" fmla="*/ 713414 h 1064725"/>
                <a:gd name="connsiteX16" fmla="*/ 444144 w 3190922"/>
                <a:gd name="connsiteY16" fmla="*/ 496803 h 1064725"/>
                <a:gd name="connsiteX17" fmla="*/ 668036 w 3190922"/>
                <a:gd name="connsiteY17" fmla="*/ 536849 h 1064725"/>
                <a:gd name="connsiteX18" fmla="*/ 922874 w 3190922"/>
                <a:gd name="connsiteY18" fmla="*/ 231045 h 1064725"/>
                <a:gd name="connsiteX19" fmla="*/ 1093979 w 3190922"/>
                <a:gd name="connsiteY19" fmla="*/ 289293 h 1064725"/>
                <a:gd name="connsiteX20" fmla="*/ 1203194 w 3190922"/>
                <a:gd name="connsiteY20" fmla="*/ 118188 h 1064725"/>
                <a:gd name="connsiteX21" fmla="*/ 1455790 w 3190922"/>
                <a:gd name="connsiteY21" fmla="*/ 1471 h 10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90922" h="1064725">
                  <a:moveTo>
                    <a:pt x="1455790" y="1471"/>
                  </a:moveTo>
                  <a:cubicBezTo>
                    <a:pt x="1478337" y="-470"/>
                    <a:pt x="1502171" y="-583"/>
                    <a:pt x="1527200" y="1692"/>
                  </a:cubicBezTo>
                  <a:lnTo>
                    <a:pt x="1527200" y="165515"/>
                  </a:lnTo>
                  <a:cubicBezTo>
                    <a:pt x="1527200" y="223764"/>
                    <a:pt x="1574528" y="269270"/>
                    <a:pt x="1630956" y="269270"/>
                  </a:cubicBezTo>
                  <a:lnTo>
                    <a:pt x="1654620" y="269270"/>
                  </a:lnTo>
                  <a:cubicBezTo>
                    <a:pt x="1712868" y="269270"/>
                    <a:pt x="1758374" y="221943"/>
                    <a:pt x="1758374" y="165515"/>
                  </a:cubicBezTo>
                  <a:lnTo>
                    <a:pt x="1758374" y="19894"/>
                  </a:lnTo>
                  <a:cubicBezTo>
                    <a:pt x="1934940" y="47198"/>
                    <a:pt x="2096944" y="176437"/>
                    <a:pt x="2149731" y="351182"/>
                  </a:cubicBezTo>
                  <a:cubicBezTo>
                    <a:pt x="2193418" y="238326"/>
                    <a:pt x="2342679" y="180077"/>
                    <a:pt x="2457356" y="192819"/>
                  </a:cubicBezTo>
                  <a:cubicBezTo>
                    <a:pt x="2692170" y="218303"/>
                    <a:pt x="2888758" y="409430"/>
                    <a:pt x="2863274" y="655166"/>
                  </a:cubicBezTo>
                  <a:lnTo>
                    <a:pt x="2865095" y="664267"/>
                  </a:lnTo>
                  <a:cubicBezTo>
                    <a:pt x="3047121" y="709774"/>
                    <a:pt x="3170899" y="880878"/>
                    <a:pt x="3190922" y="1064725"/>
                  </a:cubicBezTo>
                  <a:lnTo>
                    <a:pt x="1820" y="1064725"/>
                  </a:lnTo>
                  <a:cubicBezTo>
                    <a:pt x="1820" y="1064725"/>
                    <a:pt x="0" y="1064725"/>
                    <a:pt x="0" y="1064725"/>
                  </a:cubicBezTo>
                  <a:cubicBezTo>
                    <a:pt x="20023" y="939127"/>
                    <a:pt x="101935" y="791686"/>
                    <a:pt x="222072" y="735257"/>
                  </a:cubicBezTo>
                  <a:cubicBezTo>
                    <a:pt x="236634" y="727976"/>
                    <a:pt x="251196" y="731617"/>
                    <a:pt x="253016" y="713414"/>
                  </a:cubicBezTo>
                  <a:cubicBezTo>
                    <a:pt x="262118" y="613300"/>
                    <a:pt x="351311" y="525927"/>
                    <a:pt x="444144" y="496803"/>
                  </a:cubicBezTo>
                  <a:cubicBezTo>
                    <a:pt x="557000" y="462218"/>
                    <a:pt x="598866" y="491342"/>
                    <a:pt x="668036" y="536849"/>
                  </a:cubicBezTo>
                  <a:cubicBezTo>
                    <a:pt x="664396" y="240146"/>
                    <a:pt x="922874" y="231045"/>
                    <a:pt x="922874" y="231045"/>
                  </a:cubicBezTo>
                  <a:cubicBezTo>
                    <a:pt x="984763" y="232865"/>
                    <a:pt x="1044832" y="247427"/>
                    <a:pt x="1093979" y="289293"/>
                  </a:cubicBezTo>
                  <a:cubicBezTo>
                    <a:pt x="1119462" y="229224"/>
                    <a:pt x="1154047" y="161875"/>
                    <a:pt x="1203194" y="118188"/>
                  </a:cubicBezTo>
                  <a:cubicBezTo>
                    <a:pt x="1203194" y="118188"/>
                    <a:pt x="1297961" y="15059"/>
                    <a:pt x="1455790" y="1471"/>
                  </a:cubicBezTo>
                  <a:close/>
                </a:path>
              </a:pathLst>
            </a:custGeom>
            <a:solidFill>
              <a:schemeClr val="accent2"/>
            </a:solidFill>
            <a:ln w="1818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0C0562F-B544-D12D-A74F-BA8B3B1D4668}"/>
                </a:ext>
              </a:extLst>
            </p:cNvPr>
            <p:cNvSpPr/>
            <p:nvPr/>
          </p:nvSpPr>
          <p:spPr>
            <a:xfrm>
              <a:off x="4225328" y="3073672"/>
              <a:ext cx="3694952" cy="2683249"/>
            </a:xfrm>
            <a:custGeom>
              <a:avLst/>
              <a:gdLst>
                <a:gd name="connsiteX0" fmla="*/ 250643 w 3694949"/>
                <a:gd name="connsiteY0" fmla="*/ 666399 h 2683251"/>
                <a:gd name="connsiteX1" fmla="*/ 3443384 w 3694949"/>
                <a:gd name="connsiteY1" fmla="*/ 666399 h 2683251"/>
                <a:gd name="connsiteX2" fmla="*/ 3672738 w 3694949"/>
                <a:gd name="connsiteY2" fmla="*/ 748311 h 2683251"/>
                <a:gd name="connsiteX3" fmla="*/ 3507094 w 3694949"/>
                <a:gd name="connsiteY3" fmla="*/ 1014069 h 2683251"/>
                <a:gd name="connsiteX4" fmla="*/ 3496172 w 3694949"/>
                <a:gd name="connsiteY4" fmla="*/ 1112363 h 2683251"/>
                <a:gd name="connsiteX5" fmla="*/ 3024724 w 3694949"/>
                <a:gd name="connsiteY5" fmla="*/ 2035237 h 2683251"/>
                <a:gd name="connsiteX6" fmla="*/ 2813574 w 3694949"/>
                <a:gd name="connsiteY6" fmla="*/ 2233646 h 2683251"/>
                <a:gd name="connsiteX7" fmla="*/ 2718920 w 3694949"/>
                <a:gd name="connsiteY7" fmla="*/ 2308277 h 2683251"/>
                <a:gd name="connsiteX8" fmla="*/ 2611524 w 3694949"/>
                <a:gd name="connsiteY8" fmla="*/ 2390189 h 2683251"/>
                <a:gd name="connsiteX9" fmla="*/ 2808113 w 3694949"/>
                <a:gd name="connsiteY9" fmla="*/ 2390189 h 2683251"/>
                <a:gd name="connsiteX10" fmla="*/ 2795371 w 3694949"/>
                <a:gd name="connsiteY10" fmla="*/ 2683251 h 2683251"/>
                <a:gd name="connsiteX11" fmla="*/ 898656 w 3694949"/>
                <a:gd name="connsiteY11" fmla="*/ 2683251 h 2683251"/>
                <a:gd name="connsiteX12" fmla="*/ 885914 w 3694949"/>
                <a:gd name="connsiteY12" fmla="*/ 2390189 h 2683251"/>
                <a:gd name="connsiteX13" fmla="*/ 1082503 w 3694949"/>
                <a:gd name="connsiteY13" fmla="*/ 2390189 h 2683251"/>
                <a:gd name="connsiteX14" fmla="*/ 975107 w 3694949"/>
                <a:gd name="connsiteY14" fmla="*/ 2308277 h 2683251"/>
                <a:gd name="connsiteX15" fmla="*/ 880454 w 3694949"/>
                <a:gd name="connsiteY15" fmla="*/ 2233646 h 2683251"/>
                <a:gd name="connsiteX16" fmla="*/ 669303 w 3694949"/>
                <a:gd name="connsiteY16" fmla="*/ 2035237 h 2683251"/>
                <a:gd name="connsiteX17" fmla="*/ 197855 w 3694949"/>
                <a:gd name="connsiteY17" fmla="*/ 1112363 h 2683251"/>
                <a:gd name="connsiteX18" fmla="*/ 186933 w 3694949"/>
                <a:gd name="connsiteY18" fmla="*/ 1014069 h 2683251"/>
                <a:gd name="connsiteX19" fmla="*/ 21290 w 3694949"/>
                <a:gd name="connsiteY19" fmla="*/ 748311 h 2683251"/>
                <a:gd name="connsiteX20" fmla="*/ 250643 w 3694949"/>
                <a:gd name="connsiteY20" fmla="*/ 666399 h 2683251"/>
                <a:gd name="connsiteX21" fmla="*/ 1257247 w 3694949"/>
                <a:gd name="connsiteY21" fmla="*/ 269582 h 2683251"/>
                <a:gd name="connsiteX22" fmla="*/ 1273629 w 3694949"/>
                <a:gd name="connsiteY22" fmla="*/ 402461 h 2683251"/>
                <a:gd name="connsiteX23" fmla="*/ 1257247 w 3694949"/>
                <a:gd name="connsiteY23" fmla="*/ 269582 h 2683251"/>
                <a:gd name="connsiteX24" fmla="*/ 2484105 w 3694949"/>
                <a:gd name="connsiteY24" fmla="*/ 242278 h 2683251"/>
                <a:gd name="connsiteX25" fmla="*/ 2513229 w 3694949"/>
                <a:gd name="connsiteY25" fmla="*/ 375157 h 2683251"/>
                <a:gd name="connsiteX26" fmla="*/ 2484105 w 3694949"/>
                <a:gd name="connsiteY26" fmla="*/ 242278 h 2683251"/>
                <a:gd name="connsiteX27" fmla="*/ 1788765 w 3694949"/>
                <a:gd name="connsiteY27" fmla="*/ 183 h 2683251"/>
                <a:gd name="connsiteX28" fmla="*/ 1816069 w 3694949"/>
                <a:gd name="connsiteY28" fmla="*/ 142164 h 2683251"/>
                <a:gd name="connsiteX29" fmla="*/ 1788765 w 3694949"/>
                <a:gd name="connsiteY29" fmla="*/ 183 h 268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94949" h="2683251">
                  <a:moveTo>
                    <a:pt x="250643" y="666399"/>
                  </a:moveTo>
                  <a:lnTo>
                    <a:pt x="3443384" y="666399"/>
                  </a:lnTo>
                  <a:cubicBezTo>
                    <a:pt x="3530757" y="670040"/>
                    <a:pt x="3625411" y="660938"/>
                    <a:pt x="3672738" y="748311"/>
                  </a:cubicBezTo>
                  <a:cubicBezTo>
                    <a:pt x="3743728" y="884830"/>
                    <a:pt x="3632692" y="1048654"/>
                    <a:pt x="3507094" y="1014069"/>
                  </a:cubicBezTo>
                  <a:cubicBezTo>
                    <a:pt x="3507094" y="1035912"/>
                    <a:pt x="3505274" y="1092341"/>
                    <a:pt x="3496172" y="1112363"/>
                  </a:cubicBezTo>
                  <a:cubicBezTo>
                    <a:pt x="3470688" y="1427270"/>
                    <a:pt x="3232234" y="1807705"/>
                    <a:pt x="3024724" y="2035237"/>
                  </a:cubicBezTo>
                  <a:cubicBezTo>
                    <a:pt x="2959195" y="2106228"/>
                    <a:pt x="2886384" y="2171757"/>
                    <a:pt x="2813574" y="2233646"/>
                  </a:cubicBezTo>
                  <a:lnTo>
                    <a:pt x="2718920" y="2308277"/>
                  </a:lnTo>
                  <a:cubicBezTo>
                    <a:pt x="2682515" y="2333761"/>
                    <a:pt x="2642469" y="2357424"/>
                    <a:pt x="2611524" y="2390189"/>
                  </a:cubicBezTo>
                  <a:cubicBezTo>
                    <a:pt x="2644289" y="2355604"/>
                    <a:pt x="2769887" y="2375627"/>
                    <a:pt x="2808113" y="2390189"/>
                  </a:cubicBezTo>
                  <a:cubicBezTo>
                    <a:pt x="2948273" y="2441156"/>
                    <a:pt x="2966476" y="2665048"/>
                    <a:pt x="2795371" y="2683251"/>
                  </a:cubicBezTo>
                  <a:lnTo>
                    <a:pt x="898656" y="2683251"/>
                  </a:lnTo>
                  <a:cubicBezTo>
                    <a:pt x="727552" y="2665048"/>
                    <a:pt x="745754" y="2441156"/>
                    <a:pt x="885914" y="2390189"/>
                  </a:cubicBezTo>
                  <a:cubicBezTo>
                    <a:pt x="924140" y="2375627"/>
                    <a:pt x="1049738" y="2355604"/>
                    <a:pt x="1082503" y="2390189"/>
                  </a:cubicBezTo>
                  <a:cubicBezTo>
                    <a:pt x="1051558" y="2357424"/>
                    <a:pt x="1011513" y="2333761"/>
                    <a:pt x="975107" y="2308277"/>
                  </a:cubicBezTo>
                  <a:lnTo>
                    <a:pt x="880454" y="2233646"/>
                  </a:lnTo>
                  <a:cubicBezTo>
                    <a:pt x="805823" y="2171757"/>
                    <a:pt x="734833" y="2106228"/>
                    <a:pt x="669303" y="2035237"/>
                  </a:cubicBezTo>
                  <a:cubicBezTo>
                    <a:pt x="461793" y="1807705"/>
                    <a:pt x="223339" y="1427270"/>
                    <a:pt x="197855" y="1112363"/>
                  </a:cubicBezTo>
                  <a:cubicBezTo>
                    <a:pt x="190574" y="1092341"/>
                    <a:pt x="186933" y="1035912"/>
                    <a:pt x="186933" y="1014069"/>
                  </a:cubicBezTo>
                  <a:cubicBezTo>
                    <a:pt x="63156" y="1048654"/>
                    <a:pt x="-47880" y="883010"/>
                    <a:pt x="21290" y="748311"/>
                  </a:cubicBezTo>
                  <a:cubicBezTo>
                    <a:pt x="68616" y="660938"/>
                    <a:pt x="165090" y="670040"/>
                    <a:pt x="250643" y="666399"/>
                  </a:cubicBezTo>
                  <a:close/>
                  <a:moveTo>
                    <a:pt x="1257247" y="269582"/>
                  </a:moveTo>
                  <a:cubicBezTo>
                    <a:pt x="1353721" y="262301"/>
                    <a:pt x="1361002" y="375157"/>
                    <a:pt x="1273629" y="402461"/>
                  </a:cubicBezTo>
                  <a:cubicBezTo>
                    <a:pt x="1180796" y="406102"/>
                    <a:pt x="1168054" y="293245"/>
                    <a:pt x="1257247" y="269582"/>
                  </a:cubicBezTo>
                  <a:close/>
                  <a:moveTo>
                    <a:pt x="2484105" y="242278"/>
                  </a:moveTo>
                  <a:cubicBezTo>
                    <a:pt x="2584219" y="234996"/>
                    <a:pt x="2600602" y="338751"/>
                    <a:pt x="2513229" y="375157"/>
                  </a:cubicBezTo>
                  <a:cubicBezTo>
                    <a:pt x="2409474" y="387899"/>
                    <a:pt x="2396732" y="271402"/>
                    <a:pt x="2484105" y="242278"/>
                  </a:cubicBezTo>
                  <a:close/>
                  <a:moveTo>
                    <a:pt x="1788765" y="183"/>
                  </a:moveTo>
                  <a:cubicBezTo>
                    <a:pt x="1876137" y="-5278"/>
                    <a:pt x="1907082" y="113039"/>
                    <a:pt x="1816069" y="142164"/>
                  </a:cubicBezTo>
                  <a:cubicBezTo>
                    <a:pt x="1714134" y="145804"/>
                    <a:pt x="1694111" y="29307"/>
                    <a:pt x="1788765" y="183"/>
                  </a:cubicBezTo>
                  <a:close/>
                </a:path>
              </a:pathLst>
            </a:custGeom>
            <a:solidFill>
              <a:schemeClr val="bg2">
                <a:alpha val="14000"/>
              </a:schemeClr>
            </a:solidFill>
            <a:ln w="18181" cap="flat">
              <a:noFill/>
              <a:prstDash val="solid"/>
              <a:miter/>
            </a:ln>
          </p:spPr>
          <p:txBody>
            <a:bodyPr wrap="square" rtlCol="0" anchor="ctr">
              <a:noAutofit/>
            </a:bodyPr>
            <a:lstStyle/>
            <a:p>
              <a:endParaRPr lang="en-US" dirty="0"/>
            </a:p>
          </p:txBody>
        </p:sp>
      </p:grpSp>
      <p:sp>
        <p:nvSpPr>
          <p:cNvPr id="14" name="Title 1">
            <a:extLst>
              <a:ext uri="{FF2B5EF4-FFF2-40B4-BE49-F238E27FC236}">
                <a16:creationId xmlns:a16="http://schemas.microsoft.com/office/drawing/2014/main" id="{63B28490-9224-D62F-6696-B64CFFD2A641}"/>
              </a:ext>
            </a:extLst>
          </p:cNvPr>
          <p:cNvSpPr txBox="1">
            <a:spLocks/>
          </p:cNvSpPr>
          <p:nvPr/>
        </p:nvSpPr>
        <p:spPr>
          <a:xfrm flipH="1">
            <a:off x="0" y="4591864"/>
            <a:ext cx="3937029" cy="1665700"/>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a:solidFill>
                  <a:schemeClr val="tx2">
                    <a:lumMod val="85000"/>
                    <a:lumOff val="15000"/>
                  </a:schemeClr>
                </a:solidFill>
                <a:latin typeface="Century Gothic" panose="020B0502020202020204" pitchFamily="34" charset="0"/>
                <a:ea typeface="Tahoma" panose="020B0604030504040204" pitchFamily="34" charset="0"/>
                <a:cs typeface="Tahoma" panose="020B0604030504040204" pitchFamily="34" charset="0"/>
              </a:defRPr>
            </a:lvl1pPr>
          </a:lstStyle>
          <a:p>
            <a:pPr algn="ctr"/>
            <a:r>
              <a:rPr lang="en-US" sz="4800" b="1" dirty="0">
                <a:ln w="6350">
                  <a:solidFill>
                    <a:schemeClr val="bg2">
                      <a:alpha val="24000"/>
                    </a:schemeClr>
                  </a:solidFill>
                </a:ln>
                <a:solidFill>
                  <a:schemeClr val="tx2">
                    <a:lumMod val="85000"/>
                    <a:lumOff val="15000"/>
                    <a:alpha val="4000"/>
                  </a:schemeClr>
                </a:solidFill>
              </a:rPr>
              <a:t>Table </a:t>
            </a:r>
            <a:br>
              <a:rPr lang="en-US" sz="4800" b="1" dirty="0">
                <a:ln w="6350">
                  <a:solidFill>
                    <a:schemeClr val="bg2">
                      <a:alpha val="24000"/>
                    </a:schemeClr>
                  </a:solidFill>
                </a:ln>
                <a:solidFill>
                  <a:schemeClr val="tx2">
                    <a:lumMod val="85000"/>
                    <a:lumOff val="15000"/>
                    <a:alpha val="4000"/>
                  </a:schemeClr>
                </a:solidFill>
              </a:rPr>
            </a:br>
            <a:r>
              <a:rPr lang="en-US" sz="4800" b="1" dirty="0">
                <a:ln w="6350">
                  <a:solidFill>
                    <a:schemeClr val="bg2">
                      <a:alpha val="24000"/>
                    </a:schemeClr>
                  </a:solidFill>
                </a:ln>
                <a:solidFill>
                  <a:schemeClr val="tx2">
                    <a:lumMod val="85000"/>
                    <a:lumOff val="15000"/>
                    <a:alpha val="4000"/>
                  </a:schemeClr>
                </a:solidFill>
              </a:rPr>
              <a:t>of contents </a:t>
            </a:r>
          </a:p>
        </p:txBody>
      </p:sp>
    </p:spTree>
    <p:extLst>
      <p:ext uri="{BB962C8B-B14F-4D97-AF65-F5344CB8AC3E}">
        <p14:creationId xmlns:p14="http://schemas.microsoft.com/office/powerpoint/2010/main" val="3638998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c 11">
            <a:extLst>
              <a:ext uri="{FF2B5EF4-FFF2-40B4-BE49-F238E27FC236}">
                <a16:creationId xmlns:a16="http://schemas.microsoft.com/office/drawing/2014/main" id="{5D367CE3-EB51-F597-1FE6-3236AD169E2F}"/>
              </a:ext>
            </a:extLst>
          </p:cNvPr>
          <p:cNvSpPr/>
          <p:nvPr/>
        </p:nvSpPr>
        <p:spPr>
          <a:xfrm>
            <a:off x="3984812" y="332239"/>
            <a:ext cx="4222376" cy="4222376"/>
          </a:xfrm>
          <a:prstGeom prst="arc">
            <a:avLst>
              <a:gd name="adj1" fmla="val 21539043"/>
              <a:gd name="adj2" fmla="val 10833017"/>
            </a:avLst>
          </a:prstGeom>
          <a:noFill/>
          <a:ln w="6350">
            <a:solidFill>
              <a:schemeClr val="bg2">
                <a:lumMod val="75000"/>
              </a:schemeClr>
            </a:solidFill>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3B35267D-1C06-A065-06F3-43AD217193E3}"/>
              </a:ext>
            </a:extLst>
          </p:cNvPr>
          <p:cNvSpPr>
            <a:spLocks noGrp="1"/>
          </p:cNvSpPr>
          <p:nvPr>
            <p:ph type="sldNum" sz="quarter" idx="12"/>
          </p:nvPr>
        </p:nvSpPr>
        <p:spPr/>
        <p:txBody>
          <a:bodyPr/>
          <a:lstStyle/>
          <a:p>
            <a:fld id="{C83511D6-7947-48BF-B87B-28E846A6EF3C}" type="slidenum">
              <a:rPr lang="en-US" smtClean="0"/>
              <a:t>18</a:t>
            </a:fld>
            <a:endParaRPr lang="en-US"/>
          </a:p>
        </p:txBody>
      </p:sp>
      <p:pic>
        <p:nvPicPr>
          <p:cNvPr id="19" name="Picture Placeholder 18">
            <a:extLst>
              <a:ext uri="{FF2B5EF4-FFF2-40B4-BE49-F238E27FC236}">
                <a16:creationId xmlns:a16="http://schemas.microsoft.com/office/drawing/2014/main" id="{761696BD-AB41-16A6-6485-65AADDDB8C90}"/>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p:blipFill>
        <p:spPr/>
      </p:pic>
      <p:sp>
        <p:nvSpPr>
          <p:cNvPr id="5" name="Rectangle 4">
            <a:extLst>
              <a:ext uri="{FF2B5EF4-FFF2-40B4-BE49-F238E27FC236}">
                <a16:creationId xmlns:a16="http://schemas.microsoft.com/office/drawing/2014/main" id="{1B4C0F02-8572-0BE1-B7F5-1F521BFDC754}"/>
              </a:ext>
            </a:extLst>
          </p:cNvPr>
          <p:cNvSpPr/>
          <p:nvPr/>
        </p:nvSpPr>
        <p:spPr>
          <a:xfrm>
            <a:off x="0" y="0"/>
            <a:ext cx="12192000" cy="2449190"/>
          </a:xfrm>
          <a:prstGeom prst="rect">
            <a:avLst/>
          </a:prstGeom>
          <a:solidFill>
            <a:schemeClr val="accent3">
              <a:alpha val="93000"/>
            </a:schemeClr>
          </a:solidFill>
          <a:ln w="12700" cap="flat" cmpd="sng" algn="ctr">
            <a:noFill/>
            <a:prstDash val="solid"/>
            <a:miter lim="800000"/>
          </a:ln>
          <a:effectLst/>
        </p:spPr>
        <p:txBody>
          <a:bodyPr wrap="square" rtlCol="0" anchor="ctr">
            <a:noAutofit/>
          </a:bodyPr>
          <a:lstStyle/>
          <a:p>
            <a:pPr algn="ctr"/>
            <a:endParaRPr lang="en-US" kern="0">
              <a:solidFill>
                <a:prstClr val="white"/>
              </a:solidFill>
              <a:latin typeface="Times New Roman"/>
            </a:endParaRPr>
          </a:p>
        </p:txBody>
      </p:sp>
      <p:grpSp>
        <p:nvGrpSpPr>
          <p:cNvPr id="14" name="Group 13">
            <a:extLst>
              <a:ext uri="{FF2B5EF4-FFF2-40B4-BE49-F238E27FC236}">
                <a16:creationId xmlns:a16="http://schemas.microsoft.com/office/drawing/2014/main" id="{581FC004-AA28-60AE-9416-39EBD93C2F16}"/>
              </a:ext>
            </a:extLst>
          </p:cNvPr>
          <p:cNvGrpSpPr/>
          <p:nvPr/>
        </p:nvGrpSpPr>
        <p:grpSpPr>
          <a:xfrm>
            <a:off x="4957120" y="1304547"/>
            <a:ext cx="2277761" cy="2277761"/>
            <a:chOff x="4643982" y="2290120"/>
            <a:chExt cx="2277761" cy="2277761"/>
          </a:xfrm>
        </p:grpSpPr>
        <p:sp>
          <p:nvSpPr>
            <p:cNvPr id="9" name="Oval 8">
              <a:extLst>
                <a:ext uri="{FF2B5EF4-FFF2-40B4-BE49-F238E27FC236}">
                  <a16:creationId xmlns:a16="http://schemas.microsoft.com/office/drawing/2014/main" id="{EABBE28E-5365-25EA-DD5F-9B39AACCBC17}"/>
                </a:ext>
              </a:extLst>
            </p:cNvPr>
            <p:cNvSpPr/>
            <p:nvPr/>
          </p:nvSpPr>
          <p:spPr>
            <a:xfrm>
              <a:off x="4643982" y="2290120"/>
              <a:ext cx="2277761" cy="2277761"/>
            </a:xfrm>
            <a:prstGeom prst="ellipse">
              <a:avLst/>
            </a:prstGeom>
            <a:solidFill>
              <a:schemeClr val="bg2"/>
            </a:solidFill>
            <a:ln w="6350">
              <a:noFill/>
            </a:ln>
            <a:effectLst>
              <a:outerShdw blurRad="63500" algn="ctr"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284;p33">
              <a:extLst>
                <a:ext uri="{FF2B5EF4-FFF2-40B4-BE49-F238E27FC236}">
                  <a16:creationId xmlns:a16="http://schemas.microsoft.com/office/drawing/2014/main" id="{1E52214A-32F9-AEDD-2BAF-ECFD28FF3990}"/>
                </a:ext>
              </a:extLst>
            </p:cNvPr>
            <p:cNvSpPr/>
            <p:nvPr/>
          </p:nvSpPr>
          <p:spPr>
            <a:xfrm>
              <a:off x="5164807" y="2899097"/>
              <a:ext cx="1236111" cy="1059807"/>
            </a:xfrm>
            <a:custGeom>
              <a:avLst/>
              <a:gdLst/>
              <a:ahLst/>
              <a:cxnLst/>
              <a:rect l="l" t="t" r="r" b="b"/>
              <a:pathLst>
                <a:path w="2384107" h="2044065" extrusionOk="0">
                  <a:moveTo>
                    <a:pt x="999172" y="1393507"/>
                  </a:moveTo>
                  <a:lnTo>
                    <a:pt x="1263967" y="1393507"/>
                  </a:lnTo>
                  <a:lnTo>
                    <a:pt x="1263967" y="2044064"/>
                  </a:lnTo>
                  <a:lnTo>
                    <a:pt x="973455" y="2044064"/>
                  </a:lnTo>
                  <a:lnTo>
                    <a:pt x="973455" y="1722119"/>
                  </a:lnTo>
                  <a:cubicBezTo>
                    <a:pt x="976312" y="1714499"/>
                    <a:pt x="979170" y="1707832"/>
                    <a:pt x="982027" y="1700212"/>
                  </a:cubicBezTo>
                  <a:cubicBezTo>
                    <a:pt x="990600" y="1676399"/>
                    <a:pt x="998220" y="1651634"/>
                    <a:pt x="1002982" y="1625917"/>
                  </a:cubicBezTo>
                  <a:cubicBezTo>
                    <a:pt x="1009650" y="1591627"/>
                    <a:pt x="1013460" y="1556384"/>
                    <a:pt x="1014412" y="1520189"/>
                  </a:cubicBezTo>
                  <a:cubicBezTo>
                    <a:pt x="1014412" y="1476374"/>
                    <a:pt x="1009650" y="1433512"/>
                    <a:pt x="999172" y="1393507"/>
                  </a:cubicBezTo>
                  <a:close/>
                  <a:moveTo>
                    <a:pt x="467071" y="1170968"/>
                  </a:moveTo>
                  <a:lnTo>
                    <a:pt x="467071" y="1252171"/>
                  </a:lnTo>
                  <a:cubicBezTo>
                    <a:pt x="426464" y="1256682"/>
                    <a:pt x="394888" y="1273225"/>
                    <a:pt x="370823" y="1298789"/>
                  </a:cubicBezTo>
                  <a:cubicBezTo>
                    <a:pt x="348270" y="1324352"/>
                    <a:pt x="336238" y="1357439"/>
                    <a:pt x="336238" y="1398046"/>
                  </a:cubicBezTo>
                  <a:cubicBezTo>
                    <a:pt x="336238" y="1440154"/>
                    <a:pt x="348270" y="1473239"/>
                    <a:pt x="373834" y="1498804"/>
                  </a:cubicBezTo>
                  <a:cubicBezTo>
                    <a:pt x="399399" y="1524369"/>
                    <a:pt x="436996" y="1543923"/>
                    <a:pt x="486624" y="1558953"/>
                  </a:cubicBezTo>
                  <a:cubicBezTo>
                    <a:pt x="522719" y="1570986"/>
                    <a:pt x="548285" y="1586017"/>
                    <a:pt x="564827" y="1601061"/>
                  </a:cubicBezTo>
                  <a:cubicBezTo>
                    <a:pt x="579870" y="1616104"/>
                    <a:pt x="588892" y="1635648"/>
                    <a:pt x="588892" y="1658210"/>
                  </a:cubicBezTo>
                  <a:cubicBezTo>
                    <a:pt x="588892" y="1685275"/>
                    <a:pt x="579870" y="1706339"/>
                    <a:pt x="561828" y="1721373"/>
                  </a:cubicBezTo>
                  <a:cubicBezTo>
                    <a:pt x="543784" y="1736416"/>
                    <a:pt x="519719" y="1743927"/>
                    <a:pt x="488135" y="1743927"/>
                  </a:cubicBezTo>
                  <a:cubicBezTo>
                    <a:pt x="461071" y="1743927"/>
                    <a:pt x="437007" y="1736405"/>
                    <a:pt x="417454" y="1719862"/>
                  </a:cubicBezTo>
                  <a:cubicBezTo>
                    <a:pt x="400911" y="1703330"/>
                    <a:pt x="391879" y="1676267"/>
                    <a:pt x="391879" y="1638670"/>
                  </a:cubicBezTo>
                  <a:lnTo>
                    <a:pt x="321198" y="1638670"/>
                  </a:lnTo>
                  <a:lnTo>
                    <a:pt x="321198" y="1640170"/>
                  </a:lnTo>
                  <a:cubicBezTo>
                    <a:pt x="319698" y="1691298"/>
                    <a:pt x="333230" y="1730407"/>
                    <a:pt x="360296" y="1755970"/>
                  </a:cubicBezTo>
                  <a:cubicBezTo>
                    <a:pt x="387360" y="1783034"/>
                    <a:pt x="421956" y="1798078"/>
                    <a:pt x="464065" y="1802587"/>
                  </a:cubicBezTo>
                  <a:lnTo>
                    <a:pt x="464065" y="1873268"/>
                  </a:lnTo>
                  <a:lnTo>
                    <a:pt x="522715" y="1873268"/>
                  </a:lnTo>
                  <a:lnTo>
                    <a:pt x="522715" y="1802587"/>
                  </a:lnTo>
                  <a:cubicBezTo>
                    <a:pt x="566322" y="1798076"/>
                    <a:pt x="602419" y="1783034"/>
                    <a:pt x="626484" y="1757468"/>
                  </a:cubicBezTo>
                  <a:cubicBezTo>
                    <a:pt x="652048" y="1731904"/>
                    <a:pt x="664080" y="1698818"/>
                    <a:pt x="664080" y="1656710"/>
                  </a:cubicBezTo>
                  <a:cubicBezTo>
                    <a:pt x="664080" y="1614602"/>
                    <a:pt x="652048" y="1581517"/>
                    <a:pt x="627986" y="1557452"/>
                  </a:cubicBezTo>
                  <a:cubicBezTo>
                    <a:pt x="603931" y="1534899"/>
                    <a:pt x="566335" y="1513846"/>
                    <a:pt x="515206" y="1497304"/>
                  </a:cubicBezTo>
                  <a:lnTo>
                    <a:pt x="515200" y="1497307"/>
                  </a:lnTo>
                  <a:cubicBezTo>
                    <a:pt x="476102" y="1483774"/>
                    <a:pt x="449028" y="1470243"/>
                    <a:pt x="433997" y="1455199"/>
                  </a:cubicBezTo>
                  <a:cubicBezTo>
                    <a:pt x="418954" y="1440156"/>
                    <a:pt x="411443" y="1420613"/>
                    <a:pt x="411443" y="1396548"/>
                  </a:cubicBezTo>
                  <a:cubicBezTo>
                    <a:pt x="411443" y="1369484"/>
                    <a:pt x="418965" y="1349932"/>
                    <a:pt x="432497" y="1334888"/>
                  </a:cubicBezTo>
                  <a:cubicBezTo>
                    <a:pt x="447540" y="1319845"/>
                    <a:pt x="468592" y="1312334"/>
                    <a:pt x="497158" y="1312334"/>
                  </a:cubicBezTo>
                  <a:cubicBezTo>
                    <a:pt x="524222" y="1312334"/>
                    <a:pt x="546785" y="1322866"/>
                    <a:pt x="561818" y="1343920"/>
                  </a:cubicBezTo>
                  <a:cubicBezTo>
                    <a:pt x="576861" y="1364974"/>
                    <a:pt x="584372" y="1392049"/>
                    <a:pt x="584372" y="1425123"/>
                  </a:cubicBezTo>
                  <a:lnTo>
                    <a:pt x="656554" y="1425123"/>
                  </a:lnTo>
                  <a:cubicBezTo>
                    <a:pt x="656554" y="1375496"/>
                    <a:pt x="644522" y="1336398"/>
                    <a:pt x="621968" y="1306324"/>
                  </a:cubicBezTo>
                  <a:cubicBezTo>
                    <a:pt x="599415" y="1276249"/>
                    <a:pt x="567829" y="1259707"/>
                    <a:pt x="525721" y="1253683"/>
                  </a:cubicBezTo>
                  <a:lnTo>
                    <a:pt x="525721" y="1170968"/>
                  </a:lnTo>
                  <a:close/>
                  <a:moveTo>
                    <a:pt x="1297305" y="1116330"/>
                  </a:moveTo>
                  <a:lnTo>
                    <a:pt x="1587817" y="1116330"/>
                  </a:lnTo>
                  <a:lnTo>
                    <a:pt x="1587817" y="2044065"/>
                  </a:lnTo>
                  <a:lnTo>
                    <a:pt x="1297305" y="2044065"/>
                  </a:lnTo>
                  <a:close/>
                  <a:moveTo>
                    <a:pt x="489585" y="1030605"/>
                  </a:moveTo>
                  <a:cubicBezTo>
                    <a:pt x="759975" y="1030605"/>
                    <a:pt x="979170" y="1249799"/>
                    <a:pt x="979170" y="1520190"/>
                  </a:cubicBezTo>
                  <a:cubicBezTo>
                    <a:pt x="979170" y="1790580"/>
                    <a:pt x="759975" y="2009775"/>
                    <a:pt x="489585" y="2009775"/>
                  </a:cubicBezTo>
                  <a:cubicBezTo>
                    <a:pt x="219194" y="2009775"/>
                    <a:pt x="0" y="1790580"/>
                    <a:pt x="0" y="1520190"/>
                  </a:cubicBezTo>
                  <a:cubicBezTo>
                    <a:pt x="0" y="1249799"/>
                    <a:pt x="219195" y="1030605"/>
                    <a:pt x="489585" y="1030605"/>
                  </a:cubicBezTo>
                  <a:close/>
                  <a:moveTo>
                    <a:pt x="1622107" y="878205"/>
                  </a:moveTo>
                  <a:lnTo>
                    <a:pt x="1912619" y="878205"/>
                  </a:lnTo>
                  <a:lnTo>
                    <a:pt x="1912619" y="2044065"/>
                  </a:lnTo>
                  <a:lnTo>
                    <a:pt x="1622107" y="2044065"/>
                  </a:lnTo>
                  <a:close/>
                  <a:moveTo>
                    <a:pt x="334327" y="751522"/>
                  </a:moveTo>
                  <a:lnTo>
                    <a:pt x="352425" y="802004"/>
                  </a:lnTo>
                  <a:cubicBezTo>
                    <a:pt x="363855" y="802004"/>
                    <a:pt x="375285" y="802957"/>
                    <a:pt x="387667" y="804862"/>
                  </a:cubicBezTo>
                  <a:cubicBezTo>
                    <a:pt x="400050" y="806767"/>
                    <a:pt x="411480" y="808672"/>
                    <a:pt x="422910" y="812482"/>
                  </a:cubicBezTo>
                  <a:lnTo>
                    <a:pt x="456247" y="770572"/>
                  </a:lnTo>
                  <a:lnTo>
                    <a:pt x="518160" y="802004"/>
                  </a:lnTo>
                  <a:lnTo>
                    <a:pt x="503872" y="853439"/>
                  </a:lnTo>
                  <a:cubicBezTo>
                    <a:pt x="522922" y="867727"/>
                    <a:pt x="540067" y="884872"/>
                    <a:pt x="554355" y="903922"/>
                  </a:cubicBezTo>
                  <a:lnTo>
                    <a:pt x="605790" y="888682"/>
                  </a:lnTo>
                  <a:lnTo>
                    <a:pt x="637222" y="950594"/>
                  </a:lnTo>
                  <a:lnTo>
                    <a:pt x="595312" y="983932"/>
                  </a:lnTo>
                  <a:cubicBezTo>
                    <a:pt x="597217" y="991552"/>
                    <a:pt x="599122" y="1000124"/>
                    <a:pt x="601027" y="1008697"/>
                  </a:cubicBezTo>
                  <a:cubicBezTo>
                    <a:pt x="600075" y="1008697"/>
                    <a:pt x="598170" y="1007744"/>
                    <a:pt x="596265" y="1007744"/>
                  </a:cubicBezTo>
                  <a:cubicBezTo>
                    <a:pt x="576262" y="1003934"/>
                    <a:pt x="556260" y="1001077"/>
                    <a:pt x="536257" y="999172"/>
                  </a:cubicBezTo>
                  <a:cubicBezTo>
                    <a:pt x="514350" y="930592"/>
                    <a:pt x="455295" y="876299"/>
                    <a:pt x="379095" y="863917"/>
                  </a:cubicBezTo>
                  <a:cubicBezTo>
                    <a:pt x="271462" y="846772"/>
                    <a:pt x="170497" y="920114"/>
                    <a:pt x="153352" y="1027747"/>
                  </a:cubicBezTo>
                  <a:cubicBezTo>
                    <a:pt x="148590" y="1057274"/>
                    <a:pt x="150495" y="1086802"/>
                    <a:pt x="159067" y="1114424"/>
                  </a:cubicBezTo>
                  <a:cubicBezTo>
                    <a:pt x="127635" y="1139189"/>
                    <a:pt x="100012" y="1167764"/>
                    <a:pt x="77152" y="1199197"/>
                  </a:cubicBezTo>
                  <a:lnTo>
                    <a:pt x="60007" y="1166812"/>
                  </a:lnTo>
                  <a:lnTo>
                    <a:pt x="101917" y="1133474"/>
                  </a:lnTo>
                  <a:cubicBezTo>
                    <a:pt x="94297" y="1110614"/>
                    <a:pt x="91440" y="1086802"/>
                    <a:pt x="90487" y="1062989"/>
                  </a:cubicBezTo>
                  <a:lnTo>
                    <a:pt x="40005" y="1044892"/>
                  </a:lnTo>
                  <a:lnTo>
                    <a:pt x="50482" y="976312"/>
                  </a:lnTo>
                  <a:lnTo>
                    <a:pt x="103822" y="974407"/>
                  </a:lnTo>
                  <a:cubicBezTo>
                    <a:pt x="111442" y="951547"/>
                    <a:pt x="122872" y="929639"/>
                    <a:pt x="136207" y="910589"/>
                  </a:cubicBezTo>
                  <a:lnTo>
                    <a:pt x="106680" y="865822"/>
                  </a:lnTo>
                  <a:lnTo>
                    <a:pt x="155257" y="817244"/>
                  </a:lnTo>
                  <a:lnTo>
                    <a:pt x="200025" y="847724"/>
                  </a:lnTo>
                  <a:cubicBezTo>
                    <a:pt x="220027" y="834389"/>
                    <a:pt x="240982" y="822959"/>
                    <a:pt x="263842" y="815339"/>
                  </a:cubicBezTo>
                  <a:lnTo>
                    <a:pt x="265747" y="761999"/>
                  </a:lnTo>
                  <a:close/>
                  <a:moveTo>
                    <a:pt x="837247" y="641032"/>
                  </a:moveTo>
                  <a:cubicBezTo>
                    <a:pt x="771525" y="630555"/>
                    <a:pt x="709612" y="675322"/>
                    <a:pt x="699135" y="741045"/>
                  </a:cubicBezTo>
                  <a:cubicBezTo>
                    <a:pt x="688657" y="806767"/>
                    <a:pt x="733425" y="868680"/>
                    <a:pt x="799147" y="879157"/>
                  </a:cubicBezTo>
                  <a:cubicBezTo>
                    <a:pt x="864870" y="889635"/>
                    <a:pt x="926782" y="844867"/>
                    <a:pt x="937260" y="779145"/>
                  </a:cubicBezTo>
                  <a:cubicBezTo>
                    <a:pt x="947737" y="713422"/>
                    <a:pt x="902970" y="652462"/>
                    <a:pt x="837247" y="641032"/>
                  </a:cubicBezTo>
                  <a:close/>
                  <a:moveTo>
                    <a:pt x="1945957" y="600075"/>
                  </a:moveTo>
                  <a:lnTo>
                    <a:pt x="2236469" y="600075"/>
                  </a:lnTo>
                  <a:lnTo>
                    <a:pt x="2236469" y="2044065"/>
                  </a:lnTo>
                  <a:lnTo>
                    <a:pt x="1945957" y="2044065"/>
                  </a:lnTo>
                  <a:close/>
                  <a:moveTo>
                    <a:pt x="810577" y="573405"/>
                  </a:moveTo>
                  <a:lnTo>
                    <a:pt x="822007" y="603885"/>
                  </a:lnTo>
                  <a:cubicBezTo>
                    <a:pt x="829627" y="603885"/>
                    <a:pt x="836295" y="604837"/>
                    <a:pt x="843915" y="605790"/>
                  </a:cubicBezTo>
                  <a:cubicBezTo>
                    <a:pt x="850582" y="606742"/>
                    <a:pt x="858202" y="608647"/>
                    <a:pt x="864870" y="610552"/>
                  </a:cubicBezTo>
                  <a:lnTo>
                    <a:pt x="884872" y="584835"/>
                  </a:lnTo>
                  <a:lnTo>
                    <a:pt x="922020" y="603885"/>
                  </a:lnTo>
                  <a:lnTo>
                    <a:pt x="913447" y="635317"/>
                  </a:lnTo>
                  <a:cubicBezTo>
                    <a:pt x="924877" y="643890"/>
                    <a:pt x="935355" y="654367"/>
                    <a:pt x="943927" y="665797"/>
                  </a:cubicBezTo>
                  <a:lnTo>
                    <a:pt x="975360" y="657225"/>
                  </a:lnTo>
                  <a:lnTo>
                    <a:pt x="994410" y="695325"/>
                  </a:lnTo>
                  <a:lnTo>
                    <a:pt x="968692" y="715327"/>
                  </a:lnTo>
                  <a:cubicBezTo>
                    <a:pt x="972502" y="728662"/>
                    <a:pt x="975360" y="742950"/>
                    <a:pt x="975360" y="758190"/>
                  </a:cubicBezTo>
                  <a:lnTo>
                    <a:pt x="1006792" y="770572"/>
                  </a:lnTo>
                  <a:lnTo>
                    <a:pt x="1000125" y="812482"/>
                  </a:lnTo>
                  <a:lnTo>
                    <a:pt x="967740" y="813435"/>
                  </a:lnTo>
                  <a:cubicBezTo>
                    <a:pt x="962977" y="827722"/>
                    <a:pt x="956310" y="841057"/>
                    <a:pt x="947737" y="852487"/>
                  </a:cubicBezTo>
                  <a:lnTo>
                    <a:pt x="965835" y="879157"/>
                  </a:lnTo>
                  <a:lnTo>
                    <a:pt x="936307" y="908685"/>
                  </a:lnTo>
                  <a:lnTo>
                    <a:pt x="908685" y="890587"/>
                  </a:lnTo>
                  <a:cubicBezTo>
                    <a:pt x="896302" y="899160"/>
                    <a:pt x="883920" y="905827"/>
                    <a:pt x="869632" y="910590"/>
                  </a:cubicBezTo>
                  <a:lnTo>
                    <a:pt x="868680" y="942975"/>
                  </a:lnTo>
                  <a:lnTo>
                    <a:pt x="826770" y="949642"/>
                  </a:lnTo>
                  <a:lnTo>
                    <a:pt x="815340" y="919162"/>
                  </a:lnTo>
                  <a:cubicBezTo>
                    <a:pt x="807720" y="919162"/>
                    <a:pt x="801052" y="918210"/>
                    <a:pt x="793432" y="917257"/>
                  </a:cubicBezTo>
                  <a:cubicBezTo>
                    <a:pt x="786765" y="916305"/>
                    <a:pt x="779145" y="914400"/>
                    <a:pt x="772477" y="912495"/>
                  </a:cubicBezTo>
                  <a:lnTo>
                    <a:pt x="752475" y="938212"/>
                  </a:lnTo>
                  <a:lnTo>
                    <a:pt x="714375" y="919162"/>
                  </a:lnTo>
                  <a:lnTo>
                    <a:pt x="722947" y="887730"/>
                  </a:lnTo>
                  <a:cubicBezTo>
                    <a:pt x="711517" y="879157"/>
                    <a:pt x="701040" y="868680"/>
                    <a:pt x="692467" y="857250"/>
                  </a:cubicBezTo>
                  <a:lnTo>
                    <a:pt x="661035" y="865822"/>
                  </a:lnTo>
                  <a:lnTo>
                    <a:pt x="641985" y="827722"/>
                  </a:lnTo>
                  <a:lnTo>
                    <a:pt x="667702" y="807720"/>
                  </a:lnTo>
                  <a:cubicBezTo>
                    <a:pt x="663892" y="794385"/>
                    <a:pt x="661035" y="780097"/>
                    <a:pt x="661035" y="764857"/>
                  </a:cubicBezTo>
                  <a:lnTo>
                    <a:pt x="630555" y="753427"/>
                  </a:lnTo>
                  <a:lnTo>
                    <a:pt x="637222" y="711517"/>
                  </a:lnTo>
                  <a:lnTo>
                    <a:pt x="669607" y="710565"/>
                  </a:lnTo>
                  <a:cubicBezTo>
                    <a:pt x="674370" y="696277"/>
                    <a:pt x="681037" y="682942"/>
                    <a:pt x="689610" y="671512"/>
                  </a:cubicBezTo>
                  <a:lnTo>
                    <a:pt x="671512" y="643890"/>
                  </a:lnTo>
                  <a:lnTo>
                    <a:pt x="701040" y="614362"/>
                  </a:lnTo>
                  <a:lnTo>
                    <a:pt x="728662" y="632460"/>
                  </a:lnTo>
                  <a:cubicBezTo>
                    <a:pt x="741045" y="623887"/>
                    <a:pt x="753427" y="617220"/>
                    <a:pt x="767715" y="612457"/>
                  </a:cubicBezTo>
                  <a:lnTo>
                    <a:pt x="768667" y="580072"/>
                  </a:lnTo>
                  <a:close/>
                  <a:moveTo>
                    <a:pt x="2384107" y="0"/>
                  </a:moveTo>
                  <a:lnTo>
                    <a:pt x="2301240" y="270510"/>
                  </a:lnTo>
                  <a:lnTo>
                    <a:pt x="2235518" y="200025"/>
                  </a:lnTo>
                  <a:lnTo>
                    <a:pt x="1778318" y="680085"/>
                  </a:lnTo>
                  <a:lnTo>
                    <a:pt x="1421130" y="670560"/>
                  </a:lnTo>
                  <a:lnTo>
                    <a:pt x="910590" y="1208722"/>
                  </a:lnTo>
                  <a:cubicBezTo>
                    <a:pt x="904875" y="1201102"/>
                    <a:pt x="899160" y="1194435"/>
                    <a:pt x="893445" y="1186815"/>
                  </a:cubicBezTo>
                  <a:cubicBezTo>
                    <a:pt x="879157" y="1168717"/>
                    <a:pt x="862965" y="1152525"/>
                    <a:pt x="845820" y="1136332"/>
                  </a:cubicBezTo>
                  <a:lnTo>
                    <a:pt x="1381125" y="573405"/>
                  </a:lnTo>
                  <a:lnTo>
                    <a:pt x="1738312" y="582930"/>
                  </a:lnTo>
                  <a:lnTo>
                    <a:pt x="2169795" y="129540"/>
                  </a:lnTo>
                  <a:lnTo>
                    <a:pt x="2108835" y="63817"/>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bg2"/>
                </a:solidFill>
                <a:latin typeface="Calibri"/>
                <a:ea typeface="Calibri"/>
                <a:cs typeface="Calibri"/>
                <a:sym typeface="Calibri"/>
              </a:endParaRPr>
            </a:p>
          </p:txBody>
        </p:sp>
      </p:grpSp>
      <p:grpSp>
        <p:nvGrpSpPr>
          <p:cNvPr id="61" name="Group 60">
            <a:extLst>
              <a:ext uri="{FF2B5EF4-FFF2-40B4-BE49-F238E27FC236}">
                <a16:creationId xmlns:a16="http://schemas.microsoft.com/office/drawing/2014/main" id="{9E68BA78-76F2-0163-1F50-314F6D93EE2A}"/>
              </a:ext>
            </a:extLst>
          </p:cNvPr>
          <p:cNvGrpSpPr/>
          <p:nvPr/>
        </p:nvGrpSpPr>
        <p:grpSpPr>
          <a:xfrm>
            <a:off x="4886832" y="4032390"/>
            <a:ext cx="2418337" cy="2163004"/>
            <a:chOff x="4654223" y="4032390"/>
            <a:chExt cx="2418337" cy="2163004"/>
          </a:xfrm>
        </p:grpSpPr>
        <p:grpSp>
          <p:nvGrpSpPr>
            <p:cNvPr id="54" name="Group 53">
              <a:extLst>
                <a:ext uri="{FF2B5EF4-FFF2-40B4-BE49-F238E27FC236}">
                  <a16:creationId xmlns:a16="http://schemas.microsoft.com/office/drawing/2014/main" id="{5D839AE5-8123-7494-CFF4-890939D8867C}"/>
                </a:ext>
              </a:extLst>
            </p:cNvPr>
            <p:cNvGrpSpPr/>
            <p:nvPr/>
          </p:nvGrpSpPr>
          <p:grpSpPr>
            <a:xfrm>
              <a:off x="4654223" y="5091580"/>
              <a:ext cx="2418337" cy="1103814"/>
              <a:chOff x="2825638" y="2627316"/>
              <a:chExt cx="2418337" cy="1103814"/>
            </a:xfrm>
          </p:grpSpPr>
          <p:sp>
            <p:nvSpPr>
              <p:cNvPr id="52" name="Rectangle 51">
                <a:extLst>
                  <a:ext uri="{FF2B5EF4-FFF2-40B4-BE49-F238E27FC236}">
                    <a16:creationId xmlns:a16="http://schemas.microsoft.com/office/drawing/2014/main" id="{26AF0AE3-5BB5-2FA1-E911-CCA967C209D8}"/>
                  </a:ext>
                </a:extLst>
              </p:cNvPr>
              <p:cNvSpPr/>
              <p:nvPr/>
            </p:nvSpPr>
            <p:spPr>
              <a:xfrm flipH="1">
                <a:off x="2825638" y="2627316"/>
                <a:ext cx="2418337" cy="307777"/>
              </a:xfrm>
              <a:prstGeom prst="rect">
                <a:avLst/>
              </a:prstGeom>
            </p:spPr>
            <p:txBody>
              <a:bodyPr wrap="square" anchor="ctr">
                <a:spAutoFit/>
              </a:bodyPr>
              <a:lstStyle/>
              <a:p>
                <a:pPr lvl="0" algn="ctr">
                  <a:spcBef>
                    <a:spcPts val="600"/>
                  </a:spcBef>
                  <a:defRPr/>
                </a:pPr>
                <a:r>
                  <a:rPr lang="en-US" sz="1400" b="1" dirty="0">
                    <a:solidFill>
                      <a:schemeClr val="tx2">
                        <a:lumMod val="75000"/>
                        <a:lumOff val="25000"/>
                      </a:schemeClr>
                    </a:solidFill>
                    <a:latin typeface="Century Gothic" panose="020B0502020202020204" pitchFamily="34" charset="0"/>
                    <a:cs typeface="Arial" panose="020B0604020202020204" pitchFamily="34" charset="0"/>
                  </a:rPr>
                  <a:t>Shorter supply chains</a:t>
                </a:r>
              </a:p>
            </p:txBody>
          </p:sp>
          <p:sp>
            <p:nvSpPr>
              <p:cNvPr id="53" name="Rectangle 52">
                <a:extLst>
                  <a:ext uri="{FF2B5EF4-FFF2-40B4-BE49-F238E27FC236}">
                    <a16:creationId xmlns:a16="http://schemas.microsoft.com/office/drawing/2014/main" id="{32869A4C-068A-EC00-761F-4DA58778740E}"/>
                  </a:ext>
                </a:extLst>
              </p:cNvPr>
              <p:cNvSpPr/>
              <p:nvPr/>
            </p:nvSpPr>
            <p:spPr>
              <a:xfrm flipH="1">
                <a:off x="2826060" y="2900133"/>
                <a:ext cx="2417493" cy="830997"/>
              </a:xfrm>
              <a:prstGeom prst="rect">
                <a:avLst/>
              </a:prstGeom>
            </p:spPr>
            <p:txBody>
              <a:bodyPr wrap="square" anchor="t">
                <a:spAutoFit/>
              </a:bodyPr>
              <a:lstStyle/>
              <a:p>
                <a:pPr marL="182880" lvl="0" indent="-182880">
                  <a:buFont typeface="Courier New" panose="02070309020205020404" pitchFamily="49" charset="0"/>
                  <a:buChar char="o"/>
                  <a:defRPr/>
                </a:pPr>
                <a:r>
                  <a:rPr lang="en-US" sz="1200" dirty="0">
                    <a:solidFill>
                      <a:schemeClr val="tx2">
                        <a:lumMod val="65000"/>
                        <a:lumOff val="35000"/>
                      </a:schemeClr>
                    </a:solidFill>
                    <a:latin typeface="Arial" panose="020B0604020202020204" pitchFamily="34" charset="0"/>
                    <a:cs typeface="Arial" panose="020B0604020202020204" pitchFamily="34" charset="0"/>
                  </a:rPr>
                  <a:t>Involvement of few intermediaries leads to </a:t>
                </a:r>
                <a:br>
                  <a:rPr lang="en-US" sz="1200" dirty="0">
                    <a:solidFill>
                      <a:schemeClr val="tx2">
                        <a:lumMod val="65000"/>
                        <a:lumOff val="35000"/>
                      </a:schemeClr>
                    </a:solidFill>
                    <a:latin typeface="Arial" panose="020B0604020202020204" pitchFamily="34" charset="0"/>
                    <a:cs typeface="Arial" panose="020B0604020202020204" pitchFamily="34" charset="0"/>
                  </a:rPr>
                </a:br>
                <a:r>
                  <a:rPr lang="en-US" sz="1200" dirty="0">
                    <a:solidFill>
                      <a:schemeClr val="tx2">
                        <a:lumMod val="65000"/>
                        <a:lumOff val="35000"/>
                      </a:schemeClr>
                    </a:solidFill>
                    <a:latin typeface="Arial" panose="020B0604020202020204" pitchFamily="34" charset="0"/>
                    <a:cs typeface="Arial" panose="020B0604020202020204" pitchFamily="34" charset="0"/>
                  </a:rPr>
                  <a:t>lower cost</a:t>
                </a:r>
              </a:p>
              <a:p>
                <a:pPr marL="182880" lvl="0" indent="-182880">
                  <a:buFont typeface="Courier New" panose="02070309020205020404" pitchFamily="49" charset="0"/>
                  <a:buChar char="o"/>
                  <a:defRPr/>
                </a:pPr>
                <a:r>
                  <a:rPr lang="en-US" sz="1200" dirty="0">
                    <a:solidFill>
                      <a:schemeClr val="tx2">
                        <a:lumMod val="65000"/>
                        <a:lumOff val="35000"/>
                      </a:schemeClr>
                    </a:solidFill>
                    <a:latin typeface="Arial" panose="020B0604020202020204" pitchFamily="34" charset="0"/>
                    <a:cs typeface="Arial" panose="020B0604020202020204" pitchFamily="34" charset="0"/>
                  </a:rPr>
                  <a:t>Add text here</a:t>
                </a:r>
              </a:p>
            </p:txBody>
          </p:sp>
        </p:grpSp>
        <p:grpSp>
          <p:nvGrpSpPr>
            <p:cNvPr id="60" name="Group 59">
              <a:extLst>
                <a:ext uri="{FF2B5EF4-FFF2-40B4-BE49-F238E27FC236}">
                  <a16:creationId xmlns:a16="http://schemas.microsoft.com/office/drawing/2014/main" id="{5B3A1C88-C070-04EF-5EDC-249A92DC21BC}"/>
                </a:ext>
              </a:extLst>
            </p:cNvPr>
            <p:cNvGrpSpPr/>
            <p:nvPr/>
          </p:nvGrpSpPr>
          <p:grpSpPr>
            <a:xfrm>
              <a:off x="5410763" y="4032390"/>
              <a:ext cx="905256" cy="907781"/>
              <a:chOff x="5410763" y="4032390"/>
              <a:chExt cx="905256" cy="907781"/>
            </a:xfrm>
          </p:grpSpPr>
          <p:sp>
            <p:nvSpPr>
              <p:cNvPr id="41" name="Oval 40">
                <a:extLst>
                  <a:ext uri="{FF2B5EF4-FFF2-40B4-BE49-F238E27FC236}">
                    <a16:creationId xmlns:a16="http://schemas.microsoft.com/office/drawing/2014/main" id="{17D5E080-64B9-F8C5-3883-D187DD58D18F}"/>
                  </a:ext>
                </a:extLst>
              </p:cNvPr>
              <p:cNvSpPr/>
              <p:nvPr/>
            </p:nvSpPr>
            <p:spPr>
              <a:xfrm flipH="1">
                <a:off x="5410763" y="4032390"/>
                <a:ext cx="905256" cy="907781"/>
              </a:xfrm>
              <a:prstGeom prst="ellipse">
                <a:avLst/>
              </a:prstGeom>
              <a:solidFill>
                <a:schemeClr val="accent2"/>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dirty="0">
                  <a:solidFill>
                    <a:schemeClr val="bg2"/>
                  </a:solidFill>
                  <a:latin typeface="Arial" panose="020B0604020202020204" pitchFamily="34" charset="0"/>
                  <a:cs typeface="Arial" panose="020B0604020202020204" pitchFamily="34" charset="0"/>
                </a:endParaRPr>
              </a:p>
            </p:txBody>
          </p:sp>
          <p:sp>
            <p:nvSpPr>
              <p:cNvPr id="58" name="Freeform: Shape 57">
                <a:extLst>
                  <a:ext uri="{FF2B5EF4-FFF2-40B4-BE49-F238E27FC236}">
                    <a16:creationId xmlns:a16="http://schemas.microsoft.com/office/drawing/2014/main" id="{3FCA6BE6-FBF6-6004-42CD-AF18A9A37932}"/>
                  </a:ext>
                </a:extLst>
              </p:cNvPr>
              <p:cNvSpPr/>
              <p:nvPr/>
            </p:nvSpPr>
            <p:spPr>
              <a:xfrm>
                <a:off x="5628287" y="4251051"/>
                <a:ext cx="470208" cy="470459"/>
              </a:xfrm>
              <a:custGeom>
                <a:avLst/>
                <a:gdLst>
                  <a:gd name="connsiteX0" fmla="*/ 1239473 w 4572064"/>
                  <a:gd name="connsiteY0" fmla="*/ 3879967 h 4574516"/>
                  <a:gd name="connsiteX1" fmla="*/ 1122443 w 4572064"/>
                  <a:gd name="connsiteY1" fmla="*/ 3952292 h 4574516"/>
                  <a:gd name="connsiteX2" fmla="*/ 1110787 w 4572064"/>
                  <a:gd name="connsiteY2" fmla="*/ 4035954 h 4574516"/>
                  <a:gd name="connsiteX3" fmla="*/ 1225583 w 4572064"/>
                  <a:gd name="connsiteY3" fmla="*/ 4141329 h 4574516"/>
                  <a:gd name="connsiteX4" fmla="*/ 1370554 w 4572064"/>
                  <a:gd name="connsiteY4" fmla="*/ 4011047 h 4574516"/>
                  <a:gd name="connsiteX5" fmla="*/ 1356504 w 4572064"/>
                  <a:gd name="connsiteY5" fmla="*/ 3952292 h 4574516"/>
                  <a:gd name="connsiteX6" fmla="*/ 1239473 w 4572064"/>
                  <a:gd name="connsiteY6" fmla="*/ 3879967 h 4574516"/>
                  <a:gd name="connsiteX7" fmla="*/ 471192 w 4572064"/>
                  <a:gd name="connsiteY7" fmla="*/ 3879967 h 4574516"/>
                  <a:gd name="connsiteX8" fmla="*/ 354161 w 4572064"/>
                  <a:gd name="connsiteY8" fmla="*/ 3952292 h 4574516"/>
                  <a:gd name="connsiteX9" fmla="*/ 342506 w 4572064"/>
                  <a:gd name="connsiteY9" fmla="*/ 4035954 h 4574516"/>
                  <a:gd name="connsiteX10" fmla="*/ 457302 w 4572064"/>
                  <a:gd name="connsiteY10" fmla="*/ 4141329 h 4574516"/>
                  <a:gd name="connsiteX11" fmla="*/ 602272 w 4572064"/>
                  <a:gd name="connsiteY11" fmla="*/ 4011047 h 4574516"/>
                  <a:gd name="connsiteX12" fmla="*/ 588223 w 4572064"/>
                  <a:gd name="connsiteY12" fmla="*/ 3952292 h 4574516"/>
                  <a:gd name="connsiteX13" fmla="*/ 471192 w 4572064"/>
                  <a:gd name="connsiteY13" fmla="*/ 3879967 h 4574516"/>
                  <a:gd name="connsiteX14" fmla="*/ 4099183 w 4572064"/>
                  <a:gd name="connsiteY14" fmla="*/ 3621484 h 4574516"/>
                  <a:gd name="connsiteX15" fmla="*/ 4053800 w 4572064"/>
                  <a:gd name="connsiteY15" fmla="*/ 3666503 h 4574516"/>
                  <a:gd name="connsiteX16" fmla="*/ 4053800 w 4572064"/>
                  <a:gd name="connsiteY16" fmla="*/ 4183860 h 4574516"/>
                  <a:gd name="connsiteX17" fmla="*/ 4099183 w 4572064"/>
                  <a:gd name="connsiteY17" fmla="*/ 4228879 h 4574516"/>
                  <a:gd name="connsiteX18" fmla="*/ 4290334 w 4572064"/>
                  <a:gd name="connsiteY18" fmla="*/ 4228879 h 4574516"/>
                  <a:gd name="connsiteX19" fmla="*/ 4335715 w 4572064"/>
                  <a:gd name="connsiteY19" fmla="*/ 4183860 h 4574516"/>
                  <a:gd name="connsiteX20" fmla="*/ 4335715 w 4572064"/>
                  <a:gd name="connsiteY20" fmla="*/ 3666503 h 4574516"/>
                  <a:gd name="connsiteX21" fmla="*/ 4290515 w 4572064"/>
                  <a:gd name="connsiteY21" fmla="*/ 3621484 h 4574516"/>
                  <a:gd name="connsiteX22" fmla="*/ 1104721 w 4572064"/>
                  <a:gd name="connsiteY22" fmla="*/ 3402906 h 4574516"/>
                  <a:gd name="connsiteX23" fmla="*/ 1278910 w 4572064"/>
                  <a:gd name="connsiteY23" fmla="*/ 3402906 h 4574516"/>
                  <a:gd name="connsiteX24" fmla="*/ 1284977 w 4572064"/>
                  <a:gd name="connsiteY24" fmla="*/ 3403705 h 4574516"/>
                  <a:gd name="connsiteX25" fmla="*/ 1298708 w 4572064"/>
                  <a:gd name="connsiteY25" fmla="*/ 3415040 h 4574516"/>
                  <a:gd name="connsiteX26" fmla="*/ 1375504 w 4572064"/>
                  <a:gd name="connsiteY26" fmla="*/ 3567195 h 4574516"/>
                  <a:gd name="connsiteX27" fmla="*/ 1375499 w 4572064"/>
                  <a:gd name="connsiteY27" fmla="*/ 3567344 h 4574516"/>
                  <a:gd name="connsiteX28" fmla="*/ 1375504 w 4572064"/>
                  <a:gd name="connsiteY28" fmla="*/ 3567355 h 4574516"/>
                  <a:gd name="connsiteX29" fmla="*/ 1375469 w 4572064"/>
                  <a:gd name="connsiteY29" fmla="*/ 3568159 h 4574516"/>
                  <a:gd name="connsiteX30" fmla="*/ 1374705 w 4572064"/>
                  <a:gd name="connsiteY30" fmla="*/ 3589068 h 4574516"/>
                  <a:gd name="connsiteX31" fmla="*/ 1374565 w 4572064"/>
                  <a:gd name="connsiteY31" fmla="*/ 3588789 h 4574516"/>
                  <a:gd name="connsiteX32" fmla="*/ 1374546 w 4572064"/>
                  <a:gd name="connsiteY32" fmla="*/ 3589229 h 4574516"/>
                  <a:gd name="connsiteX33" fmla="*/ 1374386 w 4572064"/>
                  <a:gd name="connsiteY33" fmla="*/ 3588910 h 4574516"/>
                  <a:gd name="connsiteX34" fmla="*/ 1355706 w 4572064"/>
                  <a:gd name="connsiteY34" fmla="*/ 3599447 h 4574516"/>
                  <a:gd name="connsiteX35" fmla="*/ 1104721 w 4572064"/>
                  <a:gd name="connsiteY35" fmla="*/ 3599447 h 4574516"/>
                  <a:gd name="connsiteX36" fmla="*/ 1096099 w 4572064"/>
                  <a:gd name="connsiteY36" fmla="*/ 3597691 h 4574516"/>
                  <a:gd name="connsiteX37" fmla="*/ 1082528 w 4572064"/>
                  <a:gd name="connsiteY37" fmla="*/ 3577254 h 4574516"/>
                  <a:gd name="connsiteX38" fmla="*/ 1082528 w 4572064"/>
                  <a:gd name="connsiteY38" fmla="*/ 3425258 h 4574516"/>
                  <a:gd name="connsiteX39" fmla="*/ 1082529 w 4572064"/>
                  <a:gd name="connsiteY39" fmla="*/ 3425257 h 4574516"/>
                  <a:gd name="connsiteX40" fmla="*/ 1082529 w 4572064"/>
                  <a:gd name="connsiteY40" fmla="*/ 3425099 h 4574516"/>
                  <a:gd name="connsiteX41" fmla="*/ 1096100 w 4572064"/>
                  <a:gd name="connsiteY41" fmla="*/ 3404663 h 4574516"/>
                  <a:gd name="connsiteX42" fmla="*/ 1104721 w 4572064"/>
                  <a:gd name="connsiteY42" fmla="*/ 3402906 h 4574516"/>
                  <a:gd name="connsiteX43" fmla="*/ 1060176 w 4572064"/>
                  <a:gd name="connsiteY43" fmla="*/ 3258574 h 4574516"/>
                  <a:gd name="connsiteX44" fmla="*/ 245912 w 4572064"/>
                  <a:gd name="connsiteY44" fmla="*/ 3260331 h 4574516"/>
                  <a:gd name="connsiteX45" fmla="*/ 245753 w 4572064"/>
                  <a:gd name="connsiteY45" fmla="*/ 3908705 h 4574516"/>
                  <a:gd name="connsiteX46" fmla="*/ 333086 w 4572064"/>
                  <a:gd name="connsiteY46" fmla="*/ 3908705 h 4574516"/>
                  <a:gd name="connsiteX47" fmla="*/ 382900 w 4572064"/>
                  <a:gd name="connsiteY47" fmla="*/ 3872144 h 4574516"/>
                  <a:gd name="connsiteX48" fmla="*/ 466243 w 4572064"/>
                  <a:gd name="connsiteY48" fmla="*/ 3846598 h 4574516"/>
                  <a:gd name="connsiteX49" fmla="*/ 590298 w 4572064"/>
                  <a:gd name="connsiteY49" fmla="*/ 3897849 h 4574516"/>
                  <a:gd name="connsiteX50" fmla="*/ 616802 w 4572064"/>
                  <a:gd name="connsiteY50" fmla="*/ 3908705 h 4574516"/>
                  <a:gd name="connsiteX51" fmla="*/ 1010523 w 4572064"/>
                  <a:gd name="connsiteY51" fmla="*/ 3908226 h 4574516"/>
                  <a:gd name="connsiteX52" fmla="*/ 1010523 w 4572064"/>
                  <a:gd name="connsiteY52" fmla="*/ 3908866 h 4574516"/>
                  <a:gd name="connsiteX53" fmla="*/ 1093386 w 4572064"/>
                  <a:gd name="connsiteY53" fmla="*/ 3908866 h 4574516"/>
                  <a:gd name="connsiteX54" fmla="*/ 1119889 w 4572064"/>
                  <a:gd name="connsiteY54" fmla="*/ 3897849 h 4574516"/>
                  <a:gd name="connsiteX55" fmla="*/ 1235801 w 4572064"/>
                  <a:gd name="connsiteY55" fmla="*/ 3846598 h 4574516"/>
                  <a:gd name="connsiteX56" fmla="*/ 1351874 w 4572064"/>
                  <a:gd name="connsiteY56" fmla="*/ 3892421 h 4574516"/>
                  <a:gd name="connsiteX57" fmla="*/ 1463955 w 4572064"/>
                  <a:gd name="connsiteY57" fmla="*/ 3908866 h 4574516"/>
                  <a:gd name="connsiteX58" fmla="*/ 1480879 w 4572064"/>
                  <a:gd name="connsiteY58" fmla="*/ 3905512 h 4574516"/>
                  <a:gd name="connsiteX59" fmla="*/ 1507862 w 4572064"/>
                  <a:gd name="connsiteY59" fmla="*/ 3864959 h 4574516"/>
                  <a:gd name="connsiteX60" fmla="*/ 1507862 w 4572064"/>
                  <a:gd name="connsiteY60" fmla="*/ 3637764 h 4574516"/>
                  <a:gd name="connsiteX61" fmla="*/ 1503550 w 4572064"/>
                  <a:gd name="connsiteY61" fmla="*/ 3620042 h 4574516"/>
                  <a:gd name="connsiteX62" fmla="*/ 1501156 w 4572064"/>
                  <a:gd name="connsiteY62" fmla="*/ 3616210 h 4574516"/>
                  <a:gd name="connsiteX63" fmla="*/ 1490937 w 4572064"/>
                  <a:gd name="connsiteY63" fmla="*/ 3606791 h 4574516"/>
                  <a:gd name="connsiteX64" fmla="*/ 1430267 w 4572064"/>
                  <a:gd name="connsiteY64" fmla="*/ 3569271 h 4574516"/>
                  <a:gd name="connsiteX65" fmla="*/ 1421964 w 4572064"/>
                  <a:gd name="connsiteY65" fmla="*/ 3560011 h 4574516"/>
                  <a:gd name="connsiteX66" fmla="*/ 1328404 w 4572064"/>
                  <a:gd name="connsiteY66" fmla="*/ 3366983 h 4574516"/>
                  <a:gd name="connsiteX67" fmla="*/ 1291843 w 4572064"/>
                  <a:gd name="connsiteY67" fmla="*/ 3343992 h 4574516"/>
                  <a:gd name="connsiteX68" fmla="*/ 1062890 w 4572064"/>
                  <a:gd name="connsiteY68" fmla="*/ 3343992 h 4574516"/>
                  <a:gd name="connsiteX69" fmla="*/ 1059538 w 4572064"/>
                  <a:gd name="connsiteY69" fmla="*/ 3344151 h 4574516"/>
                  <a:gd name="connsiteX70" fmla="*/ 3592538 w 4572064"/>
                  <a:gd name="connsiteY70" fmla="*/ 3092510 h 4574516"/>
                  <a:gd name="connsiteX71" fmla="*/ 3494331 w 4572064"/>
                  <a:gd name="connsiteY71" fmla="*/ 3178010 h 4574516"/>
                  <a:gd name="connsiteX72" fmla="*/ 3482531 w 4572064"/>
                  <a:gd name="connsiteY72" fmla="*/ 3344835 h 4574516"/>
                  <a:gd name="connsiteX73" fmla="*/ 3533178 w 4572064"/>
                  <a:gd name="connsiteY73" fmla="*/ 3582092 h 4574516"/>
                  <a:gd name="connsiteX74" fmla="*/ 3193901 w 4572064"/>
                  <a:gd name="connsiteY74" fmla="*/ 3585178 h 4574516"/>
                  <a:gd name="connsiteX75" fmla="*/ 3045955 w 4572064"/>
                  <a:gd name="connsiteY75" fmla="*/ 3734031 h 4574516"/>
                  <a:gd name="connsiteX76" fmla="*/ 3057755 w 4572064"/>
                  <a:gd name="connsiteY76" fmla="*/ 3792847 h 4574516"/>
                  <a:gd name="connsiteX77" fmla="*/ 3192812 w 4572064"/>
                  <a:gd name="connsiteY77" fmla="*/ 4101626 h 4574516"/>
                  <a:gd name="connsiteX78" fmla="*/ 3383962 w 4572064"/>
                  <a:gd name="connsiteY78" fmla="*/ 4239588 h 4574516"/>
                  <a:gd name="connsiteX79" fmla="*/ 3798936 w 4572064"/>
                  <a:gd name="connsiteY79" fmla="*/ 4239588 h 4574516"/>
                  <a:gd name="connsiteX80" fmla="*/ 3982461 w 4572064"/>
                  <a:gd name="connsiteY80" fmla="*/ 4189305 h 4574516"/>
                  <a:gd name="connsiteX81" fmla="*/ 3982461 w 4572064"/>
                  <a:gd name="connsiteY81" fmla="*/ 3661239 h 4574516"/>
                  <a:gd name="connsiteX82" fmla="*/ 3875541 w 4572064"/>
                  <a:gd name="connsiteY82" fmla="*/ 3607688 h 4574516"/>
                  <a:gd name="connsiteX83" fmla="*/ 3725416 w 4572064"/>
                  <a:gd name="connsiteY83" fmla="*/ 3362987 h 4574516"/>
                  <a:gd name="connsiteX84" fmla="*/ 3692016 w 4572064"/>
                  <a:gd name="connsiteY84" fmla="*/ 3190898 h 4574516"/>
                  <a:gd name="connsiteX85" fmla="*/ 3592538 w 4572064"/>
                  <a:gd name="connsiteY85" fmla="*/ 3092510 h 4574516"/>
                  <a:gd name="connsiteX86" fmla="*/ 3695101 w 4572064"/>
                  <a:gd name="connsiteY86" fmla="*/ 2787369 h 4574516"/>
                  <a:gd name="connsiteX87" fmla="*/ 4572064 w 4572064"/>
                  <a:gd name="connsiteY87" fmla="*/ 3664333 h 4574516"/>
                  <a:gd name="connsiteX88" fmla="*/ 3695101 w 4572064"/>
                  <a:gd name="connsiteY88" fmla="*/ 4541296 h 4574516"/>
                  <a:gd name="connsiteX89" fmla="*/ 2818137 w 4572064"/>
                  <a:gd name="connsiteY89" fmla="*/ 3664333 h 4574516"/>
                  <a:gd name="connsiteX90" fmla="*/ 3695101 w 4572064"/>
                  <a:gd name="connsiteY90" fmla="*/ 2787369 h 4574516"/>
                  <a:gd name="connsiteX91" fmla="*/ 875321 w 4572064"/>
                  <a:gd name="connsiteY91" fmla="*/ 1931275 h 4574516"/>
                  <a:gd name="connsiteX92" fmla="*/ 1082445 w 4572064"/>
                  <a:gd name="connsiteY92" fmla="*/ 2303589 h 4574516"/>
                  <a:gd name="connsiteX93" fmla="*/ 947934 w 4572064"/>
                  <a:gd name="connsiteY93" fmla="*/ 2254901 h 4574516"/>
                  <a:gd name="connsiteX94" fmla="*/ 947934 w 4572064"/>
                  <a:gd name="connsiteY94" fmla="*/ 2824173 h 4574516"/>
                  <a:gd name="connsiteX95" fmla="*/ 966628 w 4572064"/>
                  <a:gd name="connsiteY95" fmla="*/ 2825117 h 4574516"/>
                  <a:gd name="connsiteX96" fmla="*/ 1753927 w 4572064"/>
                  <a:gd name="connsiteY96" fmla="*/ 3697553 h 4574516"/>
                  <a:gd name="connsiteX97" fmla="*/ 876964 w 4572064"/>
                  <a:gd name="connsiteY97" fmla="*/ 4574516 h 4574516"/>
                  <a:gd name="connsiteX98" fmla="*/ 0 w 4572064"/>
                  <a:gd name="connsiteY98" fmla="*/ 3697553 h 4574516"/>
                  <a:gd name="connsiteX99" fmla="*/ 787299 w 4572064"/>
                  <a:gd name="connsiteY99" fmla="*/ 2825117 h 4574516"/>
                  <a:gd name="connsiteX100" fmla="*/ 802709 w 4572064"/>
                  <a:gd name="connsiteY100" fmla="*/ 2824339 h 4574516"/>
                  <a:gd name="connsiteX101" fmla="*/ 802709 w 4572064"/>
                  <a:gd name="connsiteY101" fmla="*/ 2254901 h 4574516"/>
                  <a:gd name="connsiteX102" fmla="*/ 668197 w 4572064"/>
                  <a:gd name="connsiteY102" fmla="*/ 2303589 h 4574516"/>
                  <a:gd name="connsiteX103" fmla="*/ 875321 w 4572064"/>
                  <a:gd name="connsiteY103" fmla="*/ 1931275 h 4574516"/>
                  <a:gd name="connsiteX104" fmla="*/ 692618 w 4572064"/>
                  <a:gd name="connsiteY104" fmla="*/ 673824 h 4574516"/>
                  <a:gd name="connsiteX105" fmla="*/ 1049502 w 4572064"/>
                  <a:gd name="connsiteY105" fmla="*/ 673824 h 4574516"/>
                  <a:gd name="connsiteX106" fmla="*/ 1067473 w 4572064"/>
                  <a:gd name="connsiteY106" fmla="*/ 706499 h 4574516"/>
                  <a:gd name="connsiteX107" fmla="*/ 906095 w 4572064"/>
                  <a:gd name="connsiteY107" fmla="*/ 879859 h 4574516"/>
                  <a:gd name="connsiteX108" fmla="*/ 906095 w 4572064"/>
                  <a:gd name="connsiteY108" fmla="*/ 1029075 h 4574516"/>
                  <a:gd name="connsiteX109" fmla="*/ 1120298 w 4572064"/>
                  <a:gd name="connsiteY109" fmla="*/ 1301731 h 4574516"/>
                  <a:gd name="connsiteX110" fmla="*/ 1101782 w 4572064"/>
                  <a:gd name="connsiteY110" fmla="*/ 1344754 h 4574516"/>
                  <a:gd name="connsiteX111" fmla="*/ 640700 w 4572064"/>
                  <a:gd name="connsiteY111" fmla="*/ 1344754 h 4574516"/>
                  <a:gd name="connsiteX112" fmla="*/ 622002 w 4572064"/>
                  <a:gd name="connsiteY112" fmla="*/ 1301731 h 4574516"/>
                  <a:gd name="connsiteX113" fmla="*/ 835662 w 4572064"/>
                  <a:gd name="connsiteY113" fmla="*/ 1029075 h 4574516"/>
                  <a:gd name="connsiteX114" fmla="*/ 835662 w 4572064"/>
                  <a:gd name="connsiteY114" fmla="*/ 879859 h 4574516"/>
                  <a:gd name="connsiteX115" fmla="*/ 675191 w 4572064"/>
                  <a:gd name="connsiteY115" fmla="*/ 707044 h 4574516"/>
                  <a:gd name="connsiteX116" fmla="*/ 692618 w 4572064"/>
                  <a:gd name="connsiteY116" fmla="*/ 673824 h 4574516"/>
                  <a:gd name="connsiteX117" fmla="*/ 3244720 w 4572064"/>
                  <a:gd name="connsiteY117" fmla="*/ 377751 h 4574516"/>
                  <a:gd name="connsiteX118" fmla="*/ 3234917 w 4572064"/>
                  <a:gd name="connsiteY118" fmla="*/ 378659 h 4574516"/>
                  <a:gd name="connsiteX119" fmla="*/ 3204239 w 4572064"/>
                  <a:gd name="connsiteY119" fmla="*/ 399172 h 4574516"/>
                  <a:gd name="connsiteX120" fmla="*/ 3195888 w 4572064"/>
                  <a:gd name="connsiteY120" fmla="*/ 426401 h 4574516"/>
                  <a:gd name="connsiteX121" fmla="*/ 3195888 w 4572064"/>
                  <a:gd name="connsiteY121" fmla="*/ 711583 h 4574516"/>
                  <a:gd name="connsiteX122" fmla="*/ 3195888 w 4572064"/>
                  <a:gd name="connsiteY122" fmla="*/ 1140534 h 4574516"/>
                  <a:gd name="connsiteX123" fmla="*/ 3195888 w 4572064"/>
                  <a:gd name="connsiteY123" fmla="*/ 1322063 h 4574516"/>
                  <a:gd name="connsiteX124" fmla="*/ 3204239 w 4572064"/>
                  <a:gd name="connsiteY124" fmla="*/ 1349292 h 4574516"/>
                  <a:gd name="connsiteX125" fmla="*/ 3234917 w 4572064"/>
                  <a:gd name="connsiteY125" fmla="*/ 1369804 h 4574516"/>
                  <a:gd name="connsiteX126" fmla="*/ 3244720 w 4572064"/>
                  <a:gd name="connsiteY126" fmla="*/ 1370712 h 4574516"/>
                  <a:gd name="connsiteX127" fmla="*/ 4140381 w 4572064"/>
                  <a:gd name="connsiteY127" fmla="*/ 1370712 h 4574516"/>
                  <a:gd name="connsiteX128" fmla="*/ 4189212 w 4572064"/>
                  <a:gd name="connsiteY128" fmla="*/ 1321881 h 4574516"/>
                  <a:gd name="connsiteX129" fmla="*/ 4189212 w 4572064"/>
                  <a:gd name="connsiteY129" fmla="*/ 1140352 h 4574516"/>
                  <a:gd name="connsiteX130" fmla="*/ 4189212 w 4572064"/>
                  <a:gd name="connsiteY130" fmla="*/ 711764 h 4574516"/>
                  <a:gd name="connsiteX131" fmla="*/ 4189212 w 4572064"/>
                  <a:gd name="connsiteY131" fmla="*/ 426583 h 4574516"/>
                  <a:gd name="connsiteX132" fmla="*/ 4140381 w 4572064"/>
                  <a:gd name="connsiteY132" fmla="*/ 377751 h 4574516"/>
                  <a:gd name="connsiteX133" fmla="*/ 4070493 w 4572064"/>
                  <a:gd name="connsiteY133" fmla="*/ 377751 h 4574516"/>
                  <a:gd name="connsiteX134" fmla="*/ 4070493 w 4572064"/>
                  <a:gd name="connsiteY134" fmla="*/ 740444 h 4574516"/>
                  <a:gd name="connsiteX135" fmla="*/ 3939066 w 4572064"/>
                  <a:gd name="connsiteY135" fmla="*/ 597945 h 4574516"/>
                  <a:gd name="connsiteX136" fmla="*/ 3815627 w 4572064"/>
                  <a:gd name="connsiteY136" fmla="*/ 740444 h 4574516"/>
                  <a:gd name="connsiteX137" fmla="*/ 3815627 w 4572064"/>
                  <a:gd name="connsiteY137" fmla="*/ 377751 h 4574516"/>
                  <a:gd name="connsiteX138" fmla="*/ 448919 w 4572064"/>
                  <a:gd name="connsiteY138" fmla="*/ 356512 h 4574516"/>
                  <a:gd name="connsiteX139" fmla="*/ 410254 w 4572064"/>
                  <a:gd name="connsiteY139" fmla="*/ 392274 h 4574516"/>
                  <a:gd name="connsiteX140" fmla="*/ 447830 w 4572064"/>
                  <a:gd name="connsiteY140" fmla="*/ 431667 h 4574516"/>
                  <a:gd name="connsiteX141" fmla="*/ 462535 w 4572064"/>
                  <a:gd name="connsiteY141" fmla="*/ 431667 h 4574516"/>
                  <a:gd name="connsiteX142" fmla="*/ 496661 w 4572064"/>
                  <a:gd name="connsiteY142" fmla="*/ 451452 h 4574516"/>
                  <a:gd name="connsiteX143" fmla="*/ 496661 w 4572064"/>
                  <a:gd name="connsiteY143" fmla="*/ 451816 h 4574516"/>
                  <a:gd name="connsiteX144" fmla="*/ 765505 w 4572064"/>
                  <a:gd name="connsiteY144" fmla="*/ 909449 h 4574516"/>
                  <a:gd name="connsiteX145" fmla="*/ 496661 w 4572064"/>
                  <a:gd name="connsiteY145" fmla="*/ 1367082 h 4574516"/>
                  <a:gd name="connsiteX146" fmla="*/ 496661 w 4572064"/>
                  <a:gd name="connsiteY146" fmla="*/ 1367445 h 4574516"/>
                  <a:gd name="connsiteX147" fmla="*/ 462535 w 4572064"/>
                  <a:gd name="connsiteY147" fmla="*/ 1387231 h 4574516"/>
                  <a:gd name="connsiteX148" fmla="*/ 448919 w 4572064"/>
                  <a:gd name="connsiteY148" fmla="*/ 1387231 h 4574516"/>
                  <a:gd name="connsiteX149" fmla="*/ 410254 w 4572064"/>
                  <a:gd name="connsiteY149" fmla="*/ 1422993 h 4574516"/>
                  <a:gd name="connsiteX150" fmla="*/ 447830 w 4572064"/>
                  <a:gd name="connsiteY150" fmla="*/ 1462385 h 4574516"/>
                  <a:gd name="connsiteX151" fmla="*/ 1306642 w 4572064"/>
                  <a:gd name="connsiteY151" fmla="*/ 1462385 h 4574516"/>
                  <a:gd name="connsiteX152" fmla="*/ 1344218 w 4572064"/>
                  <a:gd name="connsiteY152" fmla="*/ 1422993 h 4574516"/>
                  <a:gd name="connsiteX153" fmla="*/ 1305552 w 4572064"/>
                  <a:gd name="connsiteY153" fmla="*/ 1387231 h 4574516"/>
                  <a:gd name="connsiteX154" fmla="*/ 1291938 w 4572064"/>
                  <a:gd name="connsiteY154" fmla="*/ 1387231 h 4574516"/>
                  <a:gd name="connsiteX155" fmla="*/ 1257811 w 4572064"/>
                  <a:gd name="connsiteY155" fmla="*/ 1367445 h 4574516"/>
                  <a:gd name="connsiteX156" fmla="*/ 1257811 w 4572064"/>
                  <a:gd name="connsiteY156" fmla="*/ 1367082 h 4574516"/>
                  <a:gd name="connsiteX157" fmla="*/ 988967 w 4572064"/>
                  <a:gd name="connsiteY157" fmla="*/ 909449 h 4574516"/>
                  <a:gd name="connsiteX158" fmla="*/ 1257811 w 4572064"/>
                  <a:gd name="connsiteY158" fmla="*/ 451816 h 4574516"/>
                  <a:gd name="connsiteX159" fmla="*/ 1257811 w 4572064"/>
                  <a:gd name="connsiteY159" fmla="*/ 451452 h 4574516"/>
                  <a:gd name="connsiteX160" fmla="*/ 1291938 w 4572064"/>
                  <a:gd name="connsiteY160" fmla="*/ 431667 h 4574516"/>
                  <a:gd name="connsiteX161" fmla="*/ 1305552 w 4572064"/>
                  <a:gd name="connsiteY161" fmla="*/ 431667 h 4574516"/>
                  <a:gd name="connsiteX162" fmla="*/ 1344218 w 4572064"/>
                  <a:gd name="connsiteY162" fmla="*/ 395904 h 4574516"/>
                  <a:gd name="connsiteX163" fmla="*/ 1306642 w 4572064"/>
                  <a:gd name="connsiteY163" fmla="*/ 356512 h 4574516"/>
                  <a:gd name="connsiteX164" fmla="*/ 876964 w 4572064"/>
                  <a:gd name="connsiteY164" fmla="*/ 33220 h 4574516"/>
                  <a:gd name="connsiteX165" fmla="*/ 1736110 w 4572064"/>
                  <a:gd name="connsiteY165" fmla="*/ 733445 h 4574516"/>
                  <a:gd name="connsiteX166" fmla="*/ 1746442 w 4572064"/>
                  <a:gd name="connsiteY166" fmla="*/ 835930 h 4574516"/>
                  <a:gd name="connsiteX167" fmla="*/ 2356549 w 4572064"/>
                  <a:gd name="connsiteY167" fmla="*/ 835930 h 4574516"/>
                  <a:gd name="connsiteX168" fmla="*/ 2307861 w 4572064"/>
                  <a:gd name="connsiteY168" fmla="*/ 701418 h 4574516"/>
                  <a:gd name="connsiteX169" fmla="*/ 2680176 w 4572064"/>
                  <a:gd name="connsiteY169" fmla="*/ 908542 h 4574516"/>
                  <a:gd name="connsiteX170" fmla="*/ 2307861 w 4572064"/>
                  <a:gd name="connsiteY170" fmla="*/ 1115666 h 4574516"/>
                  <a:gd name="connsiteX171" fmla="*/ 2356549 w 4572064"/>
                  <a:gd name="connsiteY171" fmla="*/ 981154 h 4574516"/>
                  <a:gd name="connsiteX172" fmla="*/ 1746773 w 4572064"/>
                  <a:gd name="connsiteY172" fmla="*/ 981154 h 4574516"/>
                  <a:gd name="connsiteX173" fmla="*/ 1736110 w 4572064"/>
                  <a:gd name="connsiteY173" fmla="*/ 1086923 h 4574516"/>
                  <a:gd name="connsiteX174" fmla="*/ 876964 w 4572064"/>
                  <a:gd name="connsiteY174" fmla="*/ 1787147 h 4574516"/>
                  <a:gd name="connsiteX175" fmla="*/ 0 w 4572064"/>
                  <a:gd name="connsiteY175" fmla="*/ 910184 h 4574516"/>
                  <a:gd name="connsiteX176" fmla="*/ 876964 w 4572064"/>
                  <a:gd name="connsiteY176" fmla="*/ 33220 h 4574516"/>
                  <a:gd name="connsiteX177" fmla="*/ 3695101 w 4572064"/>
                  <a:gd name="connsiteY177" fmla="*/ 0 h 4574516"/>
                  <a:gd name="connsiteX178" fmla="*/ 4572064 w 4572064"/>
                  <a:gd name="connsiteY178" fmla="*/ 876964 h 4574516"/>
                  <a:gd name="connsiteX179" fmla="*/ 3784765 w 4572064"/>
                  <a:gd name="connsiteY179" fmla="*/ 1749399 h 4574516"/>
                  <a:gd name="connsiteX180" fmla="*/ 3767705 w 4572064"/>
                  <a:gd name="connsiteY180" fmla="*/ 1750261 h 4574516"/>
                  <a:gd name="connsiteX181" fmla="*/ 3767705 w 4572064"/>
                  <a:gd name="connsiteY181" fmla="*/ 2325010 h 4574516"/>
                  <a:gd name="connsiteX182" fmla="*/ 3900584 w 4572064"/>
                  <a:gd name="connsiteY182" fmla="*/ 2276913 h 4574516"/>
                  <a:gd name="connsiteX183" fmla="*/ 3693459 w 4572064"/>
                  <a:gd name="connsiteY183" fmla="*/ 2649227 h 4574516"/>
                  <a:gd name="connsiteX184" fmla="*/ 3486334 w 4572064"/>
                  <a:gd name="connsiteY184" fmla="*/ 2276913 h 4574516"/>
                  <a:gd name="connsiteX185" fmla="*/ 3622481 w 4572064"/>
                  <a:gd name="connsiteY185" fmla="*/ 2326193 h 4574516"/>
                  <a:gd name="connsiteX186" fmla="*/ 3622481 w 4572064"/>
                  <a:gd name="connsiteY186" fmla="*/ 1750260 h 4574516"/>
                  <a:gd name="connsiteX187" fmla="*/ 3605437 w 4572064"/>
                  <a:gd name="connsiteY187" fmla="*/ 1749399 h 4574516"/>
                  <a:gd name="connsiteX188" fmla="*/ 2818137 w 4572064"/>
                  <a:gd name="connsiteY188" fmla="*/ 876964 h 4574516"/>
                  <a:gd name="connsiteX189" fmla="*/ 3695101 w 4572064"/>
                  <a:gd name="connsiteY189" fmla="*/ 0 h 4574516"/>
                  <a:gd name="connsiteX0" fmla="*/ 1239473 w 4572064"/>
                  <a:gd name="connsiteY0" fmla="*/ 3879967 h 4574516"/>
                  <a:gd name="connsiteX1" fmla="*/ 1122443 w 4572064"/>
                  <a:gd name="connsiteY1" fmla="*/ 3952292 h 4574516"/>
                  <a:gd name="connsiteX2" fmla="*/ 1110787 w 4572064"/>
                  <a:gd name="connsiteY2" fmla="*/ 4035954 h 4574516"/>
                  <a:gd name="connsiteX3" fmla="*/ 1225583 w 4572064"/>
                  <a:gd name="connsiteY3" fmla="*/ 4141329 h 4574516"/>
                  <a:gd name="connsiteX4" fmla="*/ 1370554 w 4572064"/>
                  <a:gd name="connsiteY4" fmla="*/ 4011047 h 4574516"/>
                  <a:gd name="connsiteX5" fmla="*/ 1356504 w 4572064"/>
                  <a:gd name="connsiteY5" fmla="*/ 3952292 h 4574516"/>
                  <a:gd name="connsiteX6" fmla="*/ 1239473 w 4572064"/>
                  <a:gd name="connsiteY6" fmla="*/ 3879967 h 4574516"/>
                  <a:gd name="connsiteX7" fmla="*/ 471192 w 4572064"/>
                  <a:gd name="connsiteY7" fmla="*/ 3879967 h 4574516"/>
                  <a:gd name="connsiteX8" fmla="*/ 354161 w 4572064"/>
                  <a:gd name="connsiteY8" fmla="*/ 3952292 h 4574516"/>
                  <a:gd name="connsiteX9" fmla="*/ 342506 w 4572064"/>
                  <a:gd name="connsiteY9" fmla="*/ 4035954 h 4574516"/>
                  <a:gd name="connsiteX10" fmla="*/ 457302 w 4572064"/>
                  <a:gd name="connsiteY10" fmla="*/ 4141329 h 4574516"/>
                  <a:gd name="connsiteX11" fmla="*/ 602272 w 4572064"/>
                  <a:gd name="connsiteY11" fmla="*/ 4011047 h 4574516"/>
                  <a:gd name="connsiteX12" fmla="*/ 588223 w 4572064"/>
                  <a:gd name="connsiteY12" fmla="*/ 3952292 h 4574516"/>
                  <a:gd name="connsiteX13" fmla="*/ 471192 w 4572064"/>
                  <a:gd name="connsiteY13" fmla="*/ 3879967 h 4574516"/>
                  <a:gd name="connsiteX14" fmla="*/ 4099183 w 4572064"/>
                  <a:gd name="connsiteY14" fmla="*/ 3621484 h 4574516"/>
                  <a:gd name="connsiteX15" fmla="*/ 4053800 w 4572064"/>
                  <a:gd name="connsiteY15" fmla="*/ 3666503 h 4574516"/>
                  <a:gd name="connsiteX16" fmla="*/ 4053800 w 4572064"/>
                  <a:gd name="connsiteY16" fmla="*/ 4183860 h 4574516"/>
                  <a:gd name="connsiteX17" fmla="*/ 4099183 w 4572064"/>
                  <a:gd name="connsiteY17" fmla="*/ 4228879 h 4574516"/>
                  <a:gd name="connsiteX18" fmla="*/ 4290334 w 4572064"/>
                  <a:gd name="connsiteY18" fmla="*/ 4228879 h 4574516"/>
                  <a:gd name="connsiteX19" fmla="*/ 4335715 w 4572064"/>
                  <a:gd name="connsiteY19" fmla="*/ 4183860 h 4574516"/>
                  <a:gd name="connsiteX20" fmla="*/ 4335715 w 4572064"/>
                  <a:gd name="connsiteY20" fmla="*/ 3666503 h 4574516"/>
                  <a:gd name="connsiteX21" fmla="*/ 4290515 w 4572064"/>
                  <a:gd name="connsiteY21" fmla="*/ 3621484 h 4574516"/>
                  <a:gd name="connsiteX22" fmla="*/ 4099183 w 4572064"/>
                  <a:gd name="connsiteY22" fmla="*/ 3621484 h 4574516"/>
                  <a:gd name="connsiteX23" fmla="*/ 1104721 w 4572064"/>
                  <a:gd name="connsiteY23" fmla="*/ 3402906 h 4574516"/>
                  <a:gd name="connsiteX24" fmla="*/ 1278910 w 4572064"/>
                  <a:gd name="connsiteY24" fmla="*/ 3402906 h 4574516"/>
                  <a:gd name="connsiteX25" fmla="*/ 1284977 w 4572064"/>
                  <a:gd name="connsiteY25" fmla="*/ 3403705 h 4574516"/>
                  <a:gd name="connsiteX26" fmla="*/ 1298708 w 4572064"/>
                  <a:gd name="connsiteY26" fmla="*/ 3415040 h 4574516"/>
                  <a:gd name="connsiteX27" fmla="*/ 1375504 w 4572064"/>
                  <a:gd name="connsiteY27" fmla="*/ 3567195 h 4574516"/>
                  <a:gd name="connsiteX28" fmla="*/ 1375499 w 4572064"/>
                  <a:gd name="connsiteY28" fmla="*/ 3567344 h 4574516"/>
                  <a:gd name="connsiteX29" fmla="*/ 1375504 w 4572064"/>
                  <a:gd name="connsiteY29" fmla="*/ 3567355 h 4574516"/>
                  <a:gd name="connsiteX30" fmla="*/ 1375469 w 4572064"/>
                  <a:gd name="connsiteY30" fmla="*/ 3568159 h 4574516"/>
                  <a:gd name="connsiteX31" fmla="*/ 1374705 w 4572064"/>
                  <a:gd name="connsiteY31" fmla="*/ 3589068 h 4574516"/>
                  <a:gd name="connsiteX32" fmla="*/ 1374565 w 4572064"/>
                  <a:gd name="connsiteY32" fmla="*/ 3588789 h 4574516"/>
                  <a:gd name="connsiteX33" fmla="*/ 1374546 w 4572064"/>
                  <a:gd name="connsiteY33" fmla="*/ 3589229 h 4574516"/>
                  <a:gd name="connsiteX34" fmla="*/ 1374386 w 4572064"/>
                  <a:gd name="connsiteY34" fmla="*/ 3588910 h 4574516"/>
                  <a:gd name="connsiteX35" fmla="*/ 1355706 w 4572064"/>
                  <a:gd name="connsiteY35" fmla="*/ 3599447 h 4574516"/>
                  <a:gd name="connsiteX36" fmla="*/ 1104721 w 4572064"/>
                  <a:gd name="connsiteY36" fmla="*/ 3599447 h 4574516"/>
                  <a:gd name="connsiteX37" fmla="*/ 1096099 w 4572064"/>
                  <a:gd name="connsiteY37" fmla="*/ 3597691 h 4574516"/>
                  <a:gd name="connsiteX38" fmla="*/ 1082528 w 4572064"/>
                  <a:gd name="connsiteY38" fmla="*/ 3577254 h 4574516"/>
                  <a:gd name="connsiteX39" fmla="*/ 1082528 w 4572064"/>
                  <a:gd name="connsiteY39" fmla="*/ 3425258 h 4574516"/>
                  <a:gd name="connsiteX40" fmla="*/ 1082529 w 4572064"/>
                  <a:gd name="connsiteY40" fmla="*/ 3425257 h 4574516"/>
                  <a:gd name="connsiteX41" fmla="*/ 1082529 w 4572064"/>
                  <a:gd name="connsiteY41" fmla="*/ 3425099 h 4574516"/>
                  <a:gd name="connsiteX42" fmla="*/ 1096100 w 4572064"/>
                  <a:gd name="connsiteY42" fmla="*/ 3404663 h 4574516"/>
                  <a:gd name="connsiteX43" fmla="*/ 1104721 w 4572064"/>
                  <a:gd name="connsiteY43" fmla="*/ 3402906 h 4574516"/>
                  <a:gd name="connsiteX44" fmla="*/ 1060176 w 4572064"/>
                  <a:gd name="connsiteY44" fmla="*/ 3258574 h 4574516"/>
                  <a:gd name="connsiteX45" fmla="*/ 245912 w 4572064"/>
                  <a:gd name="connsiteY45" fmla="*/ 3260331 h 4574516"/>
                  <a:gd name="connsiteX46" fmla="*/ 245753 w 4572064"/>
                  <a:gd name="connsiteY46" fmla="*/ 3908705 h 4574516"/>
                  <a:gd name="connsiteX47" fmla="*/ 333086 w 4572064"/>
                  <a:gd name="connsiteY47" fmla="*/ 3908705 h 4574516"/>
                  <a:gd name="connsiteX48" fmla="*/ 382900 w 4572064"/>
                  <a:gd name="connsiteY48" fmla="*/ 3872144 h 4574516"/>
                  <a:gd name="connsiteX49" fmla="*/ 466243 w 4572064"/>
                  <a:gd name="connsiteY49" fmla="*/ 3846598 h 4574516"/>
                  <a:gd name="connsiteX50" fmla="*/ 590298 w 4572064"/>
                  <a:gd name="connsiteY50" fmla="*/ 3897849 h 4574516"/>
                  <a:gd name="connsiteX51" fmla="*/ 616802 w 4572064"/>
                  <a:gd name="connsiteY51" fmla="*/ 3908705 h 4574516"/>
                  <a:gd name="connsiteX52" fmla="*/ 1010523 w 4572064"/>
                  <a:gd name="connsiteY52" fmla="*/ 3908226 h 4574516"/>
                  <a:gd name="connsiteX53" fmla="*/ 1093386 w 4572064"/>
                  <a:gd name="connsiteY53" fmla="*/ 3908866 h 4574516"/>
                  <a:gd name="connsiteX54" fmla="*/ 1119889 w 4572064"/>
                  <a:gd name="connsiteY54" fmla="*/ 3897849 h 4574516"/>
                  <a:gd name="connsiteX55" fmla="*/ 1235801 w 4572064"/>
                  <a:gd name="connsiteY55" fmla="*/ 3846598 h 4574516"/>
                  <a:gd name="connsiteX56" fmla="*/ 1351874 w 4572064"/>
                  <a:gd name="connsiteY56" fmla="*/ 3892421 h 4574516"/>
                  <a:gd name="connsiteX57" fmla="*/ 1463955 w 4572064"/>
                  <a:gd name="connsiteY57" fmla="*/ 3908866 h 4574516"/>
                  <a:gd name="connsiteX58" fmla="*/ 1480879 w 4572064"/>
                  <a:gd name="connsiteY58" fmla="*/ 3905512 h 4574516"/>
                  <a:gd name="connsiteX59" fmla="*/ 1507862 w 4572064"/>
                  <a:gd name="connsiteY59" fmla="*/ 3864959 h 4574516"/>
                  <a:gd name="connsiteX60" fmla="*/ 1507862 w 4572064"/>
                  <a:gd name="connsiteY60" fmla="*/ 3637764 h 4574516"/>
                  <a:gd name="connsiteX61" fmla="*/ 1503550 w 4572064"/>
                  <a:gd name="connsiteY61" fmla="*/ 3620042 h 4574516"/>
                  <a:gd name="connsiteX62" fmla="*/ 1501156 w 4572064"/>
                  <a:gd name="connsiteY62" fmla="*/ 3616210 h 4574516"/>
                  <a:gd name="connsiteX63" fmla="*/ 1490937 w 4572064"/>
                  <a:gd name="connsiteY63" fmla="*/ 3606791 h 4574516"/>
                  <a:gd name="connsiteX64" fmla="*/ 1430267 w 4572064"/>
                  <a:gd name="connsiteY64" fmla="*/ 3569271 h 4574516"/>
                  <a:gd name="connsiteX65" fmla="*/ 1421964 w 4572064"/>
                  <a:gd name="connsiteY65" fmla="*/ 3560011 h 4574516"/>
                  <a:gd name="connsiteX66" fmla="*/ 1328404 w 4572064"/>
                  <a:gd name="connsiteY66" fmla="*/ 3366983 h 4574516"/>
                  <a:gd name="connsiteX67" fmla="*/ 1291843 w 4572064"/>
                  <a:gd name="connsiteY67" fmla="*/ 3343992 h 4574516"/>
                  <a:gd name="connsiteX68" fmla="*/ 1062890 w 4572064"/>
                  <a:gd name="connsiteY68" fmla="*/ 3343992 h 4574516"/>
                  <a:gd name="connsiteX69" fmla="*/ 1059538 w 4572064"/>
                  <a:gd name="connsiteY69" fmla="*/ 3344151 h 4574516"/>
                  <a:gd name="connsiteX70" fmla="*/ 1060176 w 4572064"/>
                  <a:gd name="connsiteY70" fmla="*/ 3258574 h 4574516"/>
                  <a:gd name="connsiteX71" fmla="*/ 3592538 w 4572064"/>
                  <a:gd name="connsiteY71" fmla="*/ 3092510 h 4574516"/>
                  <a:gd name="connsiteX72" fmla="*/ 3494331 w 4572064"/>
                  <a:gd name="connsiteY72" fmla="*/ 3178010 h 4574516"/>
                  <a:gd name="connsiteX73" fmla="*/ 3482531 w 4572064"/>
                  <a:gd name="connsiteY73" fmla="*/ 3344835 h 4574516"/>
                  <a:gd name="connsiteX74" fmla="*/ 3533178 w 4572064"/>
                  <a:gd name="connsiteY74" fmla="*/ 3582092 h 4574516"/>
                  <a:gd name="connsiteX75" fmla="*/ 3193901 w 4572064"/>
                  <a:gd name="connsiteY75" fmla="*/ 3585178 h 4574516"/>
                  <a:gd name="connsiteX76" fmla="*/ 3045955 w 4572064"/>
                  <a:gd name="connsiteY76" fmla="*/ 3734031 h 4574516"/>
                  <a:gd name="connsiteX77" fmla="*/ 3057755 w 4572064"/>
                  <a:gd name="connsiteY77" fmla="*/ 3792847 h 4574516"/>
                  <a:gd name="connsiteX78" fmla="*/ 3192812 w 4572064"/>
                  <a:gd name="connsiteY78" fmla="*/ 4101626 h 4574516"/>
                  <a:gd name="connsiteX79" fmla="*/ 3383962 w 4572064"/>
                  <a:gd name="connsiteY79" fmla="*/ 4239588 h 4574516"/>
                  <a:gd name="connsiteX80" fmla="*/ 3798936 w 4572064"/>
                  <a:gd name="connsiteY80" fmla="*/ 4239588 h 4574516"/>
                  <a:gd name="connsiteX81" fmla="*/ 3982461 w 4572064"/>
                  <a:gd name="connsiteY81" fmla="*/ 4189305 h 4574516"/>
                  <a:gd name="connsiteX82" fmla="*/ 3982461 w 4572064"/>
                  <a:gd name="connsiteY82" fmla="*/ 3661239 h 4574516"/>
                  <a:gd name="connsiteX83" fmla="*/ 3875541 w 4572064"/>
                  <a:gd name="connsiteY83" fmla="*/ 3607688 h 4574516"/>
                  <a:gd name="connsiteX84" fmla="*/ 3725416 w 4572064"/>
                  <a:gd name="connsiteY84" fmla="*/ 3362987 h 4574516"/>
                  <a:gd name="connsiteX85" fmla="*/ 3692016 w 4572064"/>
                  <a:gd name="connsiteY85" fmla="*/ 3190898 h 4574516"/>
                  <a:gd name="connsiteX86" fmla="*/ 3592538 w 4572064"/>
                  <a:gd name="connsiteY86" fmla="*/ 3092510 h 4574516"/>
                  <a:gd name="connsiteX87" fmla="*/ 3695101 w 4572064"/>
                  <a:gd name="connsiteY87" fmla="*/ 2787369 h 4574516"/>
                  <a:gd name="connsiteX88" fmla="*/ 4572064 w 4572064"/>
                  <a:gd name="connsiteY88" fmla="*/ 3664333 h 4574516"/>
                  <a:gd name="connsiteX89" fmla="*/ 3695101 w 4572064"/>
                  <a:gd name="connsiteY89" fmla="*/ 4541296 h 4574516"/>
                  <a:gd name="connsiteX90" fmla="*/ 2818137 w 4572064"/>
                  <a:gd name="connsiteY90" fmla="*/ 3664333 h 4574516"/>
                  <a:gd name="connsiteX91" fmla="*/ 3695101 w 4572064"/>
                  <a:gd name="connsiteY91" fmla="*/ 2787369 h 4574516"/>
                  <a:gd name="connsiteX92" fmla="*/ 875321 w 4572064"/>
                  <a:gd name="connsiteY92" fmla="*/ 1931275 h 4574516"/>
                  <a:gd name="connsiteX93" fmla="*/ 1082445 w 4572064"/>
                  <a:gd name="connsiteY93" fmla="*/ 2303589 h 4574516"/>
                  <a:gd name="connsiteX94" fmla="*/ 947934 w 4572064"/>
                  <a:gd name="connsiteY94" fmla="*/ 2254901 h 4574516"/>
                  <a:gd name="connsiteX95" fmla="*/ 947934 w 4572064"/>
                  <a:gd name="connsiteY95" fmla="*/ 2824173 h 4574516"/>
                  <a:gd name="connsiteX96" fmla="*/ 966628 w 4572064"/>
                  <a:gd name="connsiteY96" fmla="*/ 2825117 h 4574516"/>
                  <a:gd name="connsiteX97" fmla="*/ 1753927 w 4572064"/>
                  <a:gd name="connsiteY97" fmla="*/ 3697553 h 4574516"/>
                  <a:gd name="connsiteX98" fmla="*/ 876964 w 4572064"/>
                  <a:gd name="connsiteY98" fmla="*/ 4574516 h 4574516"/>
                  <a:gd name="connsiteX99" fmla="*/ 0 w 4572064"/>
                  <a:gd name="connsiteY99" fmla="*/ 3697553 h 4574516"/>
                  <a:gd name="connsiteX100" fmla="*/ 787299 w 4572064"/>
                  <a:gd name="connsiteY100" fmla="*/ 2825117 h 4574516"/>
                  <a:gd name="connsiteX101" fmla="*/ 802709 w 4572064"/>
                  <a:gd name="connsiteY101" fmla="*/ 2824339 h 4574516"/>
                  <a:gd name="connsiteX102" fmla="*/ 802709 w 4572064"/>
                  <a:gd name="connsiteY102" fmla="*/ 2254901 h 4574516"/>
                  <a:gd name="connsiteX103" fmla="*/ 668197 w 4572064"/>
                  <a:gd name="connsiteY103" fmla="*/ 2303589 h 4574516"/>
                  <a:gd name="connsiteX104" fmla="*/ 875321 w 4572064"/>
                  <a:gd name="connsiteY104" fmla="*/ 1931275 h 4574516"/>
                  <a:gd name="connsiteX105" fmla="*/ 692618 w 4572064"/>
                  <a:gd name="connsiteY105" fmla="*/ 673824 h 4574516"/>
                  <a:gd name="connsiteX106" fmla="*/ 1049502 w 4572064"/>
                  <a:gd name="connsiteY106" fmla="*/ 673824 h 4574516"/>
                  <a:gd name="connsiteX107" fmla="*/ 1067473 w 4572064"/>
                  <a:gd name="connsiteY107" fmla="*/ 706499 h 4574516"/>
                  <a:gd name="connsiteX108" fmla="*/ 906095 w 4572064"/>
                  <a:gd name="connsiteY108" fmla="*/ 879859 h 4574516"/>
                  <a:gd name="connsiteX109" fmla="*/ 906095 w 4572064"/>
                  <a:gd name="connsiteY109" fmla="*/ 1029075 h 4574516"/>
                  <a:gd name="connsiteX110" fmla="*/ 1120298 w 4572064"/>
                  <a:gd name="connsiteY110" fmla="*/ 1301731 h 4574516"/>
                  <a:gd name="connsiteX111" fmla="*/ 1101782 w 4572064"/>
                  <a:gd name="connsiteY111" fmla="*/ 1344754 h 4574516"/>
                  <a:gd name="connsiteX112" fmla="*/ 640700 w 4572064"/>
                  <a:gd name="connsiteY112" fmla="*/ 1344754 h 4574516"/>
                  <a:gd name="connsiteX113" fmla="*/ 622002 w 4572064"/>
                  <a:gd name="connsiteY113" fmla="*/ 1301731 h 4574516"/>
                  <a:gd name="connsiteX114" fmla="*/ 835662 w 4572064"/>
                  <a:gd name="connsiteY114" fmla="*/ 1029075 h 4574516"/>
                  <a:gd name="connsiteX115" fmla="*/ 835662 w 4572064"/>
                  <a:gd name="connsiteY115" fmla="*/ 879859 h 4574516"/>
                  <a:gd name="connsiteX116" fmla="*/ 675191 w 4572064"/>
                  <a:gd name="connsiteY116" fmla="*/ 707044 h 4574516"/>
                  <a:gd name="connsiteX117" fmla="*/ 692618 w 4572064"/>
                  <a:gd name="connsiteY117" fmla="*/ 673824 h 4574516"/>
                  <a:gd name="connsiteX118" fmla="*/ 3244720 w 4572064"/>
                  <a:gd name="connsiteY118" fmla="*/ 377751 h 4574516"/>
                  <a:gd name="connsiteX119" fmla="*/ 3234917 w 4572064"/>
                  <a:gd name="connsiteY119" fmla="*/ 378659 h 4574516"/>
                  <a:gd name="connsiteX120" fmla="*/ 3204239 w 4572064"/>
                  <a:gd name="connsiteY120" fmla="*/ 399172 h 4574516"/>
                  <a:gd name="connsiteX121" fmla="*/ 3195888 w 4572064"/>
                  <a:gd name="connsiteY121" fmla="*/ 426401 h 4574516"/>
                  <a:gd name="connsiteX122" fmla="*/ 3195888 w 4572064"/>
                  <a:gd name="connsiteY122" fmla="*/ 711583 h 4574516"/>
                  <a:gd name="connsiteX123" fmla="*/ 3195888 w 4572064"/>
                  <a:gd name="connsiteY123" fmla="*/ 1140534 h 4574516"/>
                  <a:gd name="connsiteX124" fmla="*/ 3195888 w 4572064"/>
                  <a:gd name="connsiteY124" fmla="*/ 1322063 h 4574516"/>
                  <a:gd name="connsiteX125" fmla="*/ 3204239 w 4572064"/>
                  <a:gd name="connsiteY125" fmla="*/ 1349292 h 4574516"/>
                  <a:gd name="connsiteX126" fmla="*/ 3234917 w 4572064"/>
                  <a:gd name="connsiteY126" fmla="*/ 1369804 h 4574516"/>
                  <a:gd name="connsiteX127" fmla="*/ 3244720 w 4572064"/>
                  <a:gd name="connsiteY127" fmla="*/ 1370712 h 4574516"/>
                  <a:gd name="connsiteX128" fmla="*/ 4140381 w 4572064"/>
                  <a:gd name="connsiteY128" fmla="*/ 1370712 h 4574516"/>
                  <a:gd name="connsiteX129" fmla="*/ 4189212 w 4572064"/>
                  <a:gd name="connsiteY129" fmla="*/ 1321881 h 4574516"/>
                  <a:gd name="connsiteX130" fmla="*/ 4189212 w 4572064"/>
                  <a:gd name="connsiteY130" fmla="*/ 1140352 h 4574516"/>
                  <a:gd name="connsiteX131" fmla="*/ 4189212 w 4572064"/>
                  <a:gd name="connsiteY131" fmla="*/ 711764 h 4574516"/>
                  <a:gd name="connsiteX132" fmla="*/ 4189212 w 4572064"/>
                  <a:gd name="connsiteY132" fmla="*/ 426583 h 4574516"/>
                  <a:gd name="connsiteX133" fmla="*/ 4140381 w 4572064"/>
                  <a:gd name="connsiteY133" fmla="*/ 377751 h 4574516"/>
                  <a:gd name="connsiteX134" fmla="*/ 4070493 w 4572064"/>
                  <a:gd name="connsiteY134" fmla="*/ 377751 h 4574516"/>
                  <a:gd name="connsiteX135" fmla="*/ 4070493 w 4572064"/>
                  <a:gd name="connsiteY135" fmla="*/ 740444 h 4574516"/>
                  <a:gd name="connsiteX136" fmla="*/ 3939066 w 4572064"/>
                  <a:gd name="connsiteY136" fmla="*/ 597945 h 4574516"/>
                  <a:gd name="connsiteX137" fmla="*/ 3815627 w 4572064"/>
                  <a:gd name="connsiteY137" fmla="*/ 740444 h 4574516"/>
                  <a:gd name="connsiteX138" fmla="*/ 3815627 w 4572064"/>
                  <a:gd name="connsiteY138" fmla="*/ 377751 h 4574516"/>
                  <a:gd name="connsiteX139" fmla="*/ 3244720 w 4572064"/>
                  <a:gd name="connsiteY139" fmla="*/ 377751 h 4574516"/>
                  <a:gd name="connsiteX140" fmla="*/ 448919 w 4572064"/>
                  <a:gd name="connsiteY140" fmla="*/ 356512 h 4574516"/>
                  <a:gd name="connsiteX141" fmla="*/ 410254 w 4572064"/>
                  <a:gd name="connsiteY141" fmla="*/ 392274 h 4574516"/>
                  <a:gd name="connsiteX142" fmla="*/ 447830 w 4572064"/>
                  <a:gd name="connsiteY142" fmla="*/ 431667 h 4574516"/>
                  <a:gd name="connsiteX143" fmla="*/ 462535 w 4572064"/>
                  <a:gd name="connsiteY143" fmla="*/ 431667 h 4574516"/>
                  <a:gd name="connsiteX144" fmla="*/ 496661 w 4572064"/>
                  <a:gd name="connsiteY144" fmla="*/ 451452 h 4574516"/>
                  <a:gd name="connsiteX145" fmla="*/ 496661 w 4572064"/>
                  <a:gd name="connsiteY145" fmla="*/ 451816 h 4574516"/>
                  <a:gd name="connsiteX146" fmla="*/ 765505 w 4572064"/>
                  <a:gd name="connsiteY146" fmla="*/ 909449 h 4574516"/>
                  <a:gd name="connsiteX147" fmla="*/ 496661 w 4572064"/>
                  <a:gd name="connsiteY147" fmla="*/ 1367082 h 4574516"/>
                  <a:gd name="connsiteX148" fmla="*/ 496661 w 4572064"/>
                  <a:gd name="connsiteY148" fmla="*/ 1367445 h 4574516"/>
                  <a:gd name="connsiteX149" fmla="*/ 462535 w 4572064"/>
                  <a:gd name="connsiteY149" fmla="*/ 1387231 h 4574516"/>
                  <a:gd name="connsiteX150" fmla="*/ 448919 w 4572064"/>
                  <a:gd name="connsiteY150" fmla="*/ 1387231 h 4574516"/>
                  <a:gd name="connsiteX151" fmla="*/ 410254 w 4572064"/>
                  <a:gd name="connsiteY151" fmla="*/ 1422993 h 4574516"/>
                  <a:gd name="connsiteX152" fmla="*/ 447830 w 4572064"/>
                  <a:gd name="connsiteY152" fmla="*/ 1462385 h 4574516"/>
                  <a:gd name="connsiteX153" fmla="*/ 1306642 w 4572064"/>
                  <a:gd name="connsiteY153" fmla="*/ 1462385 h 4574516"/>
                  <a:gd name="connsiteX154" fmla="*/ 1344218 w 4572064"/>
                  <a:gd name="connsiteY154" fmla="*/ 1422993 h 4574516"/>
                  <a:gd name="connsiteX155" fmla="*/ 1305552 w 4572064"/>
                  <a:gd name="connsiteY155" fmla="*/ 1387231 h 4574516"/>
                  <a:gd name="connsiteX156" fmla="*/ 1291938 w 4572064"/>
                  <a:gd name="connsiteY156" fmla="*/ 1387231 h 4574516"/>
                  <a:gd name="connsiteX157" fmla="*/ 1257811 w 4572064"/>
                  <a:gd name="connsiteY157" fmla="*/ 1367445 h 4574516"/>
                  <a:gd name="connsiteX158" fmla="*/ 1257811 w 4572064"/>
                  <a:gd name="connsiteY158" fmla="*/ 1367082 h 4574516"/>
                  <a:gd name="connsiteX159" fmla="*/ 988967 w 4572064"/>
                  <a:gd name="connsiteY159" fmla="*/ 909449 h 4574516"/>
                  <a:gd name="connsiteX160" fmla="*/ 1257811 w 4572064"/>
                  <a:gd name="connsiteY160" fmla="*/ 451816 h 4574516"/>
                  <a:gd name="connsiteX161" fmla="*/ 1257811 w 4572064"/>
                  <a:gd name="connsiteY161" fmla="*/ 451452 h 4574516"/>
                  <a:gd name="connsiteX162" fmla="*/ 1291938 w 4572064"/>
                  <a:gd name="connsiteY162" fmla="*/ 431667 h 4574516"/>
                  <a:gd name="connsiteX163" fmla="*/ 1305552 w 4572064"/>
                  <a:gd name="connsiteY163" fmla="*/ 431667 h 4574516"/>
                  <a:gd name="connsiteX164" fmla="*/ 1344218 w 4572064"/>
                  <a:gd name="connsiteY164" fmla="*/ 395904 h 4574516"/>
                  <a:gd name="connsiteX165" fmla="*/ 1306642 w 4572064"/>
                  <a:gd name="connsiteY165" fmla="*/ 356512 h 4574516"/>
                  <a:gd name="connsiteX166" fmla="*/ 448919 w 4572064"/>
                  <a:gd name="connsiteY166" fmla="*/ 356512 h 4574516"/>
                  <a:gd name="connsiteX167" fmla="*/ 876964 w 4572064"/>
                  <a:gd name="connsiteY167" fmla="*/ 33220 h 4574516"/>
                  <a:gd name="connsiteX168" fmla="*/ 1736110 w 4572064"/>
                  <a:gd name="connsiteY168" fmla="*/ 733445 h 4574516"/>
                  <a:gd name="connsiteX169" fmla="*/ 1746442 w 4572064"/>
                  <a:gd name="connsiteY169" fmla="*/ 835930 h 4574516"/>
                  <a:gd name="connsiteX170" fmla="*/ 2356549 w 4572064"/>
                  <a:gd name="connsiteY170" fmla="*/ 835930 h 4574516"/>
                  <a:gd name="connsiteX171" fmla="*/ 2307861 w 4572064"/>
                  <a:gd name="connsiteY171" fmla="*/ 701418 h 4574516"/>
                  <a:gd name="connsiteX172" fmla="*/ 2680176 w 4572064"/>
                  <a:gd name="connsiteY172" fmla="*/ 908542 h 4574516"/>
                  <a:gd name="connsiteX173" fmla="*/ 2307861 w 4572064"/>
                  <a:gd name="connsiteY173" fmla="*/ 1115666 h 4574516"/>
                  <a:gd name="connsiteX174" fmla="*/ 2356549 w 4572064"/>
                  <a:gd name="connsiteY174" fmla="*/ 981154 h 4574516"/>
                  <a:gd name="connsiteX175" fmla="*/ 1746773 w 4572064"/>
                  <a:gd name="connsiteY175" fmla="*/ 981154 h 4574516"/>
                  <a:gd name="connsiteX176" fmla="*/ 1736110 w 4572064"/>
                  <a:gd name="connsiteY176" fmla="*/ 1086923 h 4574516"/>
                  <a:gd name="connsiteX177" fmla="*/ 876964 w 4572064"/>
                  <a:gd name="connsiteY177" fmla="*/ 1787147 h 4574516"/>
                  <a:gd name="connsiteX178" fmla="*/ 0 w 4572064"/>
                  <a:gd name="connsiteY178" fmla="*/ 910184 h 4574516"/>
                  <a:gd name="connsiteX179" fmla="*/ 876964 w 4572064"/>
                  <a:gd name="connsiteY179" fmla="*/ 33220 h 4574516"/>
                  <a:gd name="connsiteX180" fmla="*/ 3695101 w 4572064"/>
                  <a:gd name="connsiteY180" fmla="*/ 0 h 4574516"/>
                  <a:gd name="connsiteX181" fmla="*/ 4572064 w 4572064"/>
                  <a:gd name="connsiteY181" fmla="*/ 876964 h 4574516"/>
                  <a:gd name="connsiteX182" fmla="*/ 3784765 w 4572064"/>
                  <a:gd name="connsiteY182" fmla="*/ 1749399 h 4574516"/>
                  <a:gd name="connsiteX183" fmla="*/ 3767705 w 4572064"/>
                  <a:gd name="connsiteY183" fmla="*/ 1750261 h 4574516"/>
                  <a:gd name="connsiteX184" fmla="*/ 3767705 w 4572064"/>
                  <a:gd name="connsiteY184" fmla="*/ 2325010 h 4574516"/>
                  <a:gd name="connsiteX185" fmla="*/ 3900584 w 4572064"/>
                  <a:gd name="connsiteY185" fmla="*/ 2276913 h 4574516"/>
                  <a:gd name="connsiteX186" fmla="*/ 3693459 w 4572064"/>
                  <a:gd name="connsiteY186" fmla="*/ 2649227 h 4574516"/>
                  <a:gd name="connsiteX187" fmla="*/ 3486334 w 4572064"/>
                  <a:gd name="connsiteY187" fmla="*/ 2276913 h 4574516"/>
                  <a:gd name="connsiteX188" fmla="*/ 3622481 w 4572064"/>
                  <a:gd name="connsiteY188" fmla="*/ 2326193 h 4574516"/>
                  <a:gd name="connsiteX189" fmla="*/ 3622481 w 4572064"/>
                  <a:gd name="connsiteY189" fmla="*/ 1750260 h 4574516"/>
                  <a:gd name="connsiteX190" fmla="*/ 3605437 w 4572064"/>
                  <a:gd name="connsiteY190" fmla="*/ 1749399 h 4574516"/>
                  <a:gd name="connsiteX191" fmla="*/ 2818137 w 4572064"/>
                  <a:gd name="connsiteY191" fmla="*/ 876964 h 4574516"/>
                  <a:gd name="connsiteX192" fmla="*/ 3695101 w 4572064"/>
                  <a:gd name="connsiteY192" fmla="*/ 0 h 4574516"/>
                  <a:gd name="connsiteX0" fmla="*/ 1239473 w 4572064"/>
                  <a:gd name="connsiteY0" fmla="*/ 3879967 h 4574516"/>
                  <a:gd name="connsiteX1" fmla="*/ 1122443 w 4572064"/>
                  <a:gd name="connsiteY1" fmla="*/ 3952292 h 4574516"/>
                  <a:gd name="connsiteX2" fmla="*/ 1110787 w 4572064"/>
                  <a:gd name="connsiteY2" fmla="*/ 4035954 h 4574516"/>
                  <a:gd name="connsiteX3" fmla="*/ 1225583 w 4572064"/>
                  <a:gd name="connsiteY3" fmla="*/ 4141329 h 4574516"/>
                  <a:gd name="connsiteX4" fmla="*/ 1370554 w 4572064"/>
                  <a:gd name="connsiteY4" fmla="*/ 4011047 h 4574516"/>
                  <a:gd name="connsiteX5" fmla="*/ 1356504 w 4572064"/>
                  <a:gd name="connsiteY5" fmla="*/ 3952292 h 4574516"/>
                  <a:gd name="connsiteX6" fmla="*/ 1239473 w 4572064"/>
                  <a:gd name="connsiteY6" fmla="*/ 3879967 h 4574516"/>
                  <a:gd name="connsiteX7" fmla="*/ 471192 w 4572064"/>
                  <a:gd name="connsiteY7" fmla="*/ 3879967 h 4574516"/>
                  <a:gd name="connsiteX8" fmla="*/ 354161 w 4572064"/>
                  <a:gd name="connsiteY8" fmla="*/ 3952292 h 4574516"/>
                  <a:gd name="connsiteX9" fmla="*/ 342506 w 4572064"/>
                  <a:gd name="connsiteY9" fmla="*/ 4035954 h 4574516"/>
                  <a:gd name="connsiteX10" fmla="*/ 457302 w 4572064"/>
                  <a:gd name="connsiteY10" fmla="*/ 4141329 h 4574516"/>
                  <a:gd name="connsiteX11" fmla="*/ 602272 w 4572064"/>
                  <a:gd name="connsiteY11" fmla="*/ 4011047 h 4574516"/>
                  <a:gd name="connsiteX12" fmla="*/ 588223 w 4572064"/>
                  <a:gd name="connsiteY12" fmla="*/ 3952292 h 4574516"/>
                  <a:gd name="connsiteX13" fmla="*/ 471192 w 4572064"/>
                  <a:gd name="connsiteY13" fmla="*/ 3879967 h 4574516"/>
                  <a:gd name="connsiteX14" fmla="*/ 4099183 w 4572064"/>
                  <a:gd name="connsiteY14" fmla="*/ 3621484 h 4574516"/>
                  <a:gd name="connsiteX15" fmla="*/ 4053800 w 4572064"/>
                  <a:gd name="connsiteY15" fmla="*/ 3666503 h 4574516"/>
                  <a:gd name="connsiteX16" fmla="*/ 4053800 w 4572064"/>
                  <a:gd name="connsiteY16" fmla="*/ 4183860 h 4574516"/>
                  <a:gd name="connsiteX17" fmla="*/ 4099183 w 4572064"/>
                  <a:gd name="connsiteY17" fmla="*/ 4228879 h 4574516"/>
                  <a:gd name="connsiteX18" fmla="*/ 4290334 w 4572064"/>
                  <a:gd name="connsiteY18" fmla="*/ 4228879 h 4574516"/>
                  <a:gd name="connsiteX19" fmla="*/ 4335715 w 4572064"/>
                  <a:gd name="connsiteY19" fmla="*/ 4183860 h 4574516"/>
                  <a:gd name="connsiteX20" fmla="*/ 4335715 w 4572064"/>
                  <a:gd name="connsiteY20" fmla="*/ 3666503 h 4574516"/>
                  <a:gd name="connsiteX21" fmla="*/ 4290515 w 4572064"/>
                  <a:gd name="connsiteY21" fmla="*/ 3621484 h 4574516"/>
                  <a:gd name="connsiteX22" fmla="*/ 4099183 w 4572064"/>
                  <a:gd name="connsiteY22" fmla="*/ 3621484 h 4574516"/>
                  <a:gd name="connsiteX23" fmla="*/ 1104721 w 4572064"/>
                  <a:gd name="connsiteY23" fmla="*/ 3402906 h 4574516"/>
                  <a:gd name="connsiteX24" fmla="*/ 1278910 w 4572064"/>
                  <a:gd name="connsiteY24" fmla="*/ 3402906 h 4574516"/>
                  <a:gd name="connsiteX25" fmla="*/ 1284977 w 4572064"/>
                  <a:gd name="connsiteY25" fmla="*/ 3403705 h 4574516"/>
                  <a:gd name="connsiteX26" fmla="*/ 1298708 w 4572064"/>
                  <a:gd name="connsiteY26" fmla="*/ 3415040 h 4574516"/>
                  <a:gd name="connsiteX27" fmla="*/ 1375504 w 4572064"/>
                  <a:gd name="connsiteY27" fmla="*/ 3567195 h 4574516"/>
                  <a:gd name="connsiteX28" fmla="*/ 1375499 w 4572064"/>
                  <a:gd name="connsiteY28" fmla="*/ 3567344 h 4574516"/>
                  <a:gd name="connsiteX29" fmla="*/ 1375504 w 4572064"/>
                  <a:gd name="connsiteY29" fmla="*/ 3567355 h 4574516"/>
                  <a:gd name="connsiteX30" fmla="*/ 1375469 w 4572064"/>
                  <a:gd name="connsiteY30" fmla="*/ 3568159 h 4574516"/>
                  <a:gd name="connsiteX31" fmla="*/ 1374705 w 4572064"/>
                  <a:gd name="connsiteY31" fmla="*/ 3589068 h 4574516"/>
                  <a:gd name="connsiteX32" fmla="*/ 1374565 w 4572064"/>
                  <a:gd name="connsiteY32" fmla="*/ 3588789 h 4574516"/>
                  <a:gd name="connsiteX33" fmla="*/ 1374546 w 4572064"/>
                  <a:gd name="connsiteY33" fmla="*/ 3589229 h 4574516"/>
                  <a:gd name="connsiteX34" fmla="*/ 1374386 w 4572064"/>
                  <a:gd name="connsiteY34" fmla="*/ 3588910 h 4574516"/>
                  <a:gd name="connsiteX35" fmla="*/ 1355706 w 4572064"/>
                  <a:gd name="connsiteY35" fmla="*/ 3599447 h 4574516"/>
                  <a:gd name="connsiteX36" fmla="*/ 1104721 w 4572064"/>
                  <a:gd name="connsiteY36" fmla="*/ 3599447 h 4574516"/>
                  <a:gd name="connsiteX37" fmla="*/ 1096099 w 4572064"/>
                  <a:gd name="connsiteY37" fmla="*/ 3597691 h 4574516"/>
                  <a:gd name="connsiteX38" fmla="*/ 1082528 w 4572064"/>
                  <a:gd name="connsiteY38" fmla="*/ 3577254 h 4574516"/>
                  <a:gd name="connsiteX39" fmla="*/ 1082528 w 4572064"/>
                  <a:gd name="connsiteY39" fmla="*/ 3425258 h 4574516"/>
                  <a:gd name="connsiteX40" fmla="*/ 1082529 w 4572064"/>
                  <a:gd name="connsiteY40" fmla="*/ 3425257 h 4574516"/>
                  <a:gd name="connsiteX41" fmla="*/ 1082529 w 4572064"/>
                  <a:gd name="connsiteY41" fmla="*/ 3425099 h 4574516"/>
                  <a:gd name="connsiteX42" fmla="*/ 1096100 w 4572064"/>
                  <a:gd name="connsiteY42" fmla="*/ 3404663 h 4574516"/>
                  <a:gd name="connsiteX43" fmla="*/ 1104721 w 4572064"/>
                  <a:gd name="connsiteY43" fmla="*/ 3402906 h 4574516"/>
                  <a:gd name="connsiteX44" fmla="*/ 1060176 w 4572064"/>
                  <a:gd name="connsiteY44" fmla="*/ 3258574 h 4574516"/>
                  <a:gd name="connsiteX45" fmla="*/ 245912 w 4572064"/>
                  <a:gd name="connsiteY45" fmla="*/ 3260331 h 4574516"/>
                  <a:gd name="connsiteX46" fmla="*/ 245753 w 4572064"/>
                  <a:gd name="connsiteY46" fmla="*/ 3908705 h 4574516"/>
                  <a:gd name="connsiteX47" fmla="*/ 333086 w 4572064"/>
                  <a:gd name="connsiteY47" fmla="*/ 3908705 h 4574516"/>
                  <a:gd name="connsiteX48" fmla="*/ 382900 w 4572064"/>
                  <a:gd name="connsiteY48" fmla="*/ 3872144 h 4574516"/>
                  <a:gd name="connsiteX49" fmla="*/ 466243 w 4572064"/>
                  <a:gd name="connsiteY49" fmla="*/ 3846598 h 4574516"/>
                  <a:gd name="connsiteX50" fmla="*/ 590298 w 4572064"/>
                  <a:gd name="connsiteY50" fmla="*/ 3897849 h 4574516"/>
                  <a:gd name="connsiteX51" fmla="*/ 616802 w 4572064"/>
                  <a:gd name="connsiteY51" fmla="*/ 3908705 h 4574516"/>
                  <a:gd name="connsiteX52" fmla="*/ 1093386 w 4572064"/>
                  <a:gd name="connsiteY52" fmla="*/ 3908866 h 4574516"/>
                  <a:gd name="connsiteX53" fmla="*/ 1119889 w 4572064"/>
                  <a:gd name="connsiteY53" fmla="*/ 3897849 h 4574516"/>
                  <a:gd name="connsiteX54" fmla="*/ 1235801 w 4572064"/>
                  <a:gd name="connsiteY54" fmla="*/ 3846598 h 4574516"/>
                  <a:gd name="connsiteX55" fmla="*/ 1351874 w 4572064"/>
                  <a:gd name="connsiteY55" fmla="*/ 3892421 h 4574516"/>
                  <a:gd name="connsiteX56" fmla="*/ 1463955 w 4572064"/>
                  <a:gd name="connsiteY56" fmla="*/ 3908866 h 4574516"/>
                  <a:gd name="connsiteX57" fmla="*/ 1480879 w 4572064"/>
                  <a:gd name="connsiteY57" fmla="*/ 3905512 h 4574516"/>
                  <a:gd name="connsiteX58" fmla="*/ 1507862 w 4572064"/>
                  <a:gd name="connsiteY58" fmla="*/ 3864959 h 4574516"/>
                  <a:gd name="connsiteX59" fmla="*/ 1507862 w 4572064"/>
                  <a:gd name="connsiteY59" fmla="*/ 3637764 h 4574516"/>
                  <a:gd name="connsiteX60" fmla="*/ 1503550 w 4572064"/>
                  <a:gd name="connsiteY60" fmla="*/ 3620042 h 4574516"/>
                  <a:gd name="connsiteX61" fmla="*/ 1501156 w 4572064"/>
                  <a:gd name="connsiteY61" fmla="*/ 3616210 h 4574516"/>
                  <a:gd name="connsiteX62" fmla="*/ 1490937 w 4572064"/>
                  <a:gd name="connsiteY62" fmla="*/ 3606791 h 4574516"/>
                  <a:gd name="connsiteX63" fmla="*/ 1430267 w 4572064"/>
                  <a:gd name="connsiteY63" fmla="*/ 3569271 h 4574516"/>
                  <a:gd name="connsiteX64" fmla="*/ 1421964 w 4572064"/>
                  <a:gd name="connsiteY64" fmla="*/ 3560011 h 4574516"/>
                  <a:gd name="connsiteX65" fmla="*/ 1328404 w 4572064"/>
                  <a:gd name="connsiteY65" fmla="*/ 3366983 h 4574516"/>
                  <a:gd name="connsiteX66" fmla="*/ 1291843 w 4572064"/>
                  <a:gd name="connsiteY66" fmla="*/ 3343992 h 4574516"/>
                  <a:gd name="connsiteX67" fmla="*/ 1062890 w 4572064"/>
                  <a:gd name="connsiteY67" fmla="*/ 3343992 h 4574516"/>
                  <a:gd name="connsiteX68" fmla="*/ 1059538 w 4572064"/>
                  <a:gd name="connsiteY68" fmla="*/ 3344151 h 4574516"/>
                  <a:gd name="connsiteX69" fmla="*/ 1060176 w 4572064"/>
                  <a:gd name="connsiteY69" fmla="*/ 3258574 h 4574516"/>
                  <a:gd name="connsiteX70" fmla="*/ 3592538 w 4572064"/>
                  <a:gd name="connsiteY70" fmla="*/ 3092510 h 4574516"/>
                  <a:gd name="connsiteX71" fmla="*/ 3494331 w 4572064"/>
                  <a:gd name="connsiteY71" fmla="*/ 3178010 h 4574516"/>
                  <a:gd name="connsiteX72" fmla="*/ 3482531 w 4572064"/>
                  <a:gd name="connsiteY72" fmla="*/ 3344835 h 4574516"/>
                  <a:gd name="connsiteX73" fmla="*/ 3533178 w 4572064"/>
                  <a:gd name="connsiteY73" fmla="*/ 3582092 h 4574516"/>
                  <a:gd name="connsiteX74" fmla="*/ 3193901 w 4572064"/>
                  <a:gd name="connsiteY74" fmla="*/ 3585178 h 4574516"/>
                  <a:gd name="connsiteX75" fmla="*/ 3045955 w 4572064"/>
                  <a:gd name="connsiteY75" fmla="*/ 3734031 h 4574516"/>
                  <a:gd name="connsiteX76" fmla="*/ 3057755 w 4572064"/>
                  <a:gd name="connsiteY76" fmla="*/ 3792847 h 4574516"/>
                  <a:gd name="connsiteX77" fmla="*/ 3192812 w 4572064"/>
                  <a:gd name="connsiteY77" fmla="*/ 4101626 h 4574516"/>
                  <a:gd name="connsiteX78" fmla="*/ 3383962 w 4572064"/>
                  <a:gd name="connsiteY78" fmla="*/ 4239588 h 4574516"/>
                  <a:gd name="connsiteX79" fmla="*/ 3798936 w 4572064"/>
                  <a:gd name="connsiteY79" fmla="*/ 4239588 h 4574516"/>
                  <a:gd name="connsiteX80" fmla="*/ 3982461 w 4572064"/>
                  <a:gd name="connsiteY80" fmla="*/ 4189305 h 4574516"/>
                  <a:gd name="connsiteX81" fmla="*/ 3982461 w 4572064"/>
                  <a:gd name="connsiteY81" fmla="*/ 3661239 h 4574516"/>
                  <a:gd name="connsiteX82" fmla="*/ 3875541 w 4572064"/>
                  <a:gd name="connsiteY82" fmla="*/ 3607688 h 4574516"/>
                  <a:gd name="connsiteX83" fmla="*/ 3725416 w 4572064"/>
                  <a:gd name="connsiteY83" fmla="*/ 3362987 h 4574516"/>
                  <a:gd name="connsiteX84" fmla="*/ 3692016 w 4572064"/>
                  <a:gd name="connsiteY84" fmla="*/ 3190898 h 4574516"/>
                  <a:gd name="connsiteX85" fmla="*/ 3592538 w 4572064"/>
                  <a:gd name="connsiteY85" fmla="*/ 3092510 h 4574516"/>
                  <a:gd name="connsiteX86" fmla="*/ 3695101 w 4572064"/>
                  <a:gd name="connsiteY86" fmla="*/ 2787369 h 4574516"/>
                  <a:gd name="connsiteX87" fmla="*/ 4572064 w 4572064"/>
                  <a:gd name="connsiteY87" fmla="*/ 3664333 h 4574516"/>
                  <a:gd name="connsiteX88" fmla="*/ 3695101 w 4572064"/>
                  <a:gd name="connsiteY88" fmla="*/ 4541296 h 4574516"/>
                  <a:gd name="connsiteX89" fmla="*/ 2818137 w 4572064"/>
                  <a:gd name="connsiteY89" fmla="*/ 3664333 h 4574516"/>
                  <a:gd name="connsiteX90" fmla="*/ 3695101 w 4572064"/>
                  <a:gd name="connsiteY90" fmla="*/ 2787369 h 4574516"/>
                  <a:gd name="connsiteX91" fmla="*/ 875321 w 4572064"/>
                  <a:gd name="connsiteY91" fmla="*/ 1931275 h 4574516"/>
                  <a:gd name="connsiteX92" fmla="*/ 1082445 w 4572064"/>
                  <a:gd name="connsiteY92" fmla="*/ 2303589 h 4574516"/>
                  <a:gd name="connsiteX93" fmla="*/ 947934 w 4572064"/>
                  <a:gd name="connsiteY93" fmla="*/ 2254901 h 4574516"/>
                  <a:gd name="connsiteX94" fmla="*/ 947934 w 4572064"/>
                  <a:gd name="connsiteY94" fmla="*/ 2824173 h 4574516"/>
                  <a:gd name="connsiteX95" fmla="*/ 966628 w 4572064"/>
                  <a:gd name="connsiteY95" fmla="*/ 2825117 h 4574516"/>
                  <a:gd name="connsiteX96" fmla="*/ 1753927 w 4572064"/>
                  <a:gd name="connsiteY96" fmla="*/ 3697553 h 4574516"/>
                  <a:gd name="connsiteX97" fmla="*/ 876964 w 4572064"/>
                  <a:gd name="connsiteY97" fmla="*/ 4574516 h 4574516"/>
                  <a:gd name="connsiteX98" fmla="*/ 0 w 4572064"/>
                  <a:gd name="connsiteY98" fmla="*/ 3697553 h 4574516"/>
                  <a:gd name="connsiteX99" fmla="*/ 787299 w 4572064"/>
                  <a:gd name="connsiteY99" fmla="*/ 2825117 h 4574516"/>
                  <a:gd name="connsiteX100" fmla="*/ 802709 w 4572064"/>
                  <a:gd name="connsiteY100" fmla="*/ 2824339 h 4574516"/>
                  <a:gd name="connsiteX101" fmla="*/ 802709 w 4572064"/>
                  <a:gd name="connsiteY101" fmla="*/ 2254901 h 4574516"/>
                  <a:gd name="connsiteX102" fmla="*/ 668197 w 4572064"/>
                  <a:gd name="connsiteY102" fmla="*/ 2303589 h 4574516"/>
                  <a:gd name="connsiteX103" fmla="*/ 875321 w 4572064"/>
                  <a:gd name="connsiteY103" fmla="*/ 1931275 h 4574516"/>
                  <a:gd name="connsiteX104" fmla="*/ 692618 w 4572064"/>
                  <a:gd name="connsiteY104" fmla="*/ 673824 h 4574516"/>
                  <a:gd name="connsiteX105" fmla="*/ 1049502 w 4572064"/>
                  <a:gd name="connsiteY105" fmla="*/ 673824 h 4574516"/>
                  <a:gd name="connsiteX106" fmla="*/ 1067473 w 4572064"/>
                  <a:gd name="connsiteY106" fmla="*/ 706499 h 4574516"/>
                  <a:gd name="connsiteX107" fmla="*/ 906095 w 4572064"/>
                  <a:gd name="connsiteY107" fmla="*/ 879859 h 4574516"/>
                  <a:gd name="connsiteX108" fmla="*/ 906095 w 4572064"/>
                  <a:gd name="connsiteY108" fmla="*/ 1029075 h 4574516"/>
                  <a:gd name="connsiteX109" fmla="*/ 1120298 w 4572064"/>
                  <a:gd name="connsiteY109" fmla="*/ 1301731 h 4574516"/>
                  <a:gd name="connsiteX110" fmla="*/ 1101782 w 4572064"/>
                  <a:gd name="connsiteY110" fmla="*/ 1344754 h 4574516"/>
                  <a:gd name="connsiteX111" fmla="*/ 640700 w 4572064"/>
                  <a:gd name="connsiteY111" fmla="*/ 1344754 h 4574516"/>
                  <a:gd name="connsiteX112" fmla="*/ 622002 w 4572064"/>
                  <a:gd name="connsiteY112" fmla="*/ 1301731 h 4574516"/>
                  <a:gd name="connsiteX113" fmla="*/ 835662 w 4572064"/>
                  <a:gd name="connsiteY113" fmla="*/ 1029075 h 4574516"/>
                  <a:gd name="connsiteX114" fmla="*/ 835662 w 4572064"/>
                  <a:gd name="connsiteY114" fmla="*/ 879859 h 4574516"/>
                  <a:gd name="connsiteX115" fmla="*/ 675191 w 4572064"/>
                  <a:gd name="connsiteY115" fmla="*/ 707044 h 4574516"/>
                  <a:gd name="connsiteX116" fmla="*/ 692618 w 4572064"/>
                  <a:gd name="connsiteY116" fmla="*/ 673824 h 4574516"/>
                  <a:gd name="connsiteX117" fmla="*/ 3244720 w 4572064"/>
                  <a:gd name="connsiteY117" fmla="*/ 377751 h 4574516"/>
                  <a:gd name="connsiteX118" fmla="*/ 3234917 w 4572064"/>
                  <a:gd name="connsiteY118" fmla="*/ 378659 h 4574516"/>
                  <a:gd name="connsiteX119" fmla="*/ 3204239 w 4572064"/>
                  <a:gd name="connsiteY119" fmla="*/ 399172 h 4574516"/>
                  <a:gd name="connsiteX120" fmla="*/ 3195888 w 4572064"/>
                  <a:gd name="connsiteY120" fmla="*/ 426401 h 4574516"/>
                  <a:gd name="connsiteX121" fmla="*/ 3195888 w 4572064"/>
                  <a:gd name="connsiteY121" fmla="*/ 711583 h 4574516"/>
                  <a:gd name="connsiteX122" fmla="*/ 3195888 w 4572064"/>
                  <a:gd name="connsiteY122" fmla="*/ 1140534 h 4574516"/>
                  <a:gd name="connsiteX123" fmla="*/ 3195888 w 4572064"/>
                  <a:gd name="connsiteY123" fmla="*/ 1322063 h 4574516"/>
                  <a:gd name="connsiteX124" fmla="*/ 3204239 w 4572064"/>
                  <a:gd name="connsiteY124" fmla="*/ 1349292 h 4574516"/>
                  <a:gd name="connsiteX125" fmla="*/ 3234917 w 4572064"/>
                  <a:gd name="connsiteY125" fmla="*/ 1369804 h 4574516"/>
                  <a:gd name="connsiteX126" fmla="*/ 3244720 w 4572064"/>
                  <a:gd name="connsiteY126" fmla="*/ 1370712 h 4574516"/>
                  <a:gd name="connsiteX127" fmla="*/ 4140381 w 4572064"/>
                  <a:gd name="connsiteY127" fmla="*/ 1370712 h 4574516"/>
                  <a:gd name="connsiteX128" fmla="*/ 4189212 w 4572064"/>
                  <a:gd name="connsiteY128" fmla="*/ 1321881 h 4574516"/>
                  <a:gd name="connsiteX129" fmla="*/ 4189212 w 4572064"/>
                  <a:gd name="connsiteY129" fmla="*/ 1140352 h 4574516"/>
                  <a:gd name="connsiteX130" fmla="*/ 4189212 w 4572064"/>
                  <a:gd name="connsiteY130" fmla="*/ 711764 h 4574516"/>
                  <a:gd name="connsiteX131" fmla="*/ 4189212 w 4572064"/>
                  <a:gd name="connsiteY131" fmla="*/ 426583 h 4574516"/>
                  <a:gd name="connsiteX132" fmla="*/ 4140381 w 4572064"/>
                  <a:gd name="connsiteY132" fmla="*/ 377751 h 4574516"/>
                  <a:gd name="connsiteX133" fmla="*/ 4070493 w 4572064"/>
                  <a:gd name="connsiteY133" fmla="*/ 377751 h 4574516"/>
                  <a:gd name="connsiteX134" fmla="*/ 4070493 w 4572064"/>
                  <a:gd name="connsiteY134" fmla="*/ 740444 h 4574516"/>
                  <a:gd name="connsiteX135" fmla="*/ 3939066 w 4572064"/>
                  <a:gd name="connsiteY135" fmla="*/ 597945 h 4574516"/>
                  <a:gd name="connsiteX136" fmla="*/ 3815627 w 4572064"/>
                  <a:gd name="connsiteY136" fmla="*/ 740444 h 4574516"/>
                  <a:gd name="connsiteX137" fmla="*/ 3815627 w 4572064"/>
                  <a:gd name="connsiteY137" fmla="*/ 377751 h 4574516"/>
                  <a:gd name="connsiteX138" fmla="*/ 3244720 w 4572064"/>
                  <a:gd name="connsiteY138" fmla="*/ 377751 h 4574516"/>
                  <a:gd name="connsiteX139" fmla="*/ 448919 w 4572064"/>
                  <a:gd name="connsiteY139" fmla="*/ 356512 h 4574516"/>
                  <a:gd name="connsiteX140" fmla="*/ 410254 w 4572064"/>
                  <a:gd name="connsiteY140" fmla="*/ 392274 h 4574516"/>
                  <a:gd name="connsiteX141" fmla="*/ 447830 w 4572064"/>
                  <a:gd name="connsiteY141" fmla="*/ 431667 h 4574516"/>
                  <a:gd name="connsiteX142" fmla="*/ 462535 w 4572064"/>
                  <a:gd name="connsiteY142" fmla="*/ 431667 h 4574516"/>
                  <a:gd name="connsiteX143" fmla="*/ 496661 w 4572064"/>
                  <a:gd name="connsiteY143" fmla="*/ 451452 h 4574516"/>
                  <a:gd name="connsiteX144" fmla="*/ 496661 w 4572064"/>
                  <a:gd name="connsiteY144" fmla="*/ 451816 h 4574516"/>
                  <a:gd name="connsiteX145" fmla="*/ 765505 w 4572064"/>
                  <a:gd name="connsiteY145" fmla="*/ 909449 h 4574516"/>
                  <a:gd name="connsiteX146" fmla="*/ 496661 w 4572064"/>
                  <a:gd name="connsiteY146" fmla="*/ 1367082 h 4574516"/>
                  <a:gd name="connsiteX147" fmla="*/ 496661 w 4572064"/>
                  <a:gd name="connsiteY147" fmla="*/ 1367445 h 4574516"/>
                  <a:gd name="connsiteX148" fmla="*/ 462535 w 4572064"/>
                  <a:gd name="connsiteY148" fmla="*/ 1387231 h 4574516"/>
                  <a:gd name="connsiteX149" fmla="*/ 448919 w 4572064"/>
                  <a:gd name="connsiteY149" fmla="*/ 1387231 h 4574516"/>
                  <a:gd name="connsiteX150" fmla="*/ 410254 w 4572064"/>
                  <a:gd name="connsiteY150" fmla="*/ 1422993 h 4574516"/>
                  <a:gd name="connsiteX151" fmla="*/ 447830 w 4572064"/>
                  <a:gd name="connsiteY151" fmla="*/ 1462385 h 4574516"/>
                  <a:gd name="connsiteX152" fmla="*/ 1306642 w 4572064"/>
                  <a:gd name="connsiteY152" fmla="*/ 1462385 h 4574516"/>
                  <a:gd name="connsiteX153" fmla="*/ 1344218 w 4572064"/>
                  <a:gd name="connsiteY153" fmla="*/ 1422993 h 4574516"/>
                  <a:gd name="connsiteX154" fmla="*/ 1305552 w 4572064"/>
                  <a:gd name="connsiteY154" fmla="*/ 1387231 h 4574516"/>
                  <a:gd name="connsiteX155" fmla="*/ 1291938 w 4572064"/>
                  <a:gd name="connsiteY155" fmla="*/ 1387231 h 4574516"/>
                  <a:gd name="connsiteX156" fmla="*/ 1257811 w 4572064"/>
                  <a:gd name="connsiteY156" fmla="*/ 1367445 h 4574516"/>
                  <a:gd name="connsiteX157" fmla="*/ 1257811 w 4572064"/>
                  <a:gd name="connsiteY157" fmla="*/ 1367082 h 4574516"/>
                  <a:gd name="connsiteX158" fmla="*/ 988967 w 4572064"/>
                  <a:gd name="connsiteY158" fmla="*/ 909449 h 4574516"/>
                  <a:gd name="connsiteX159" fmla="*/ 1257811 w 4572064"/>
                  <a:gd name="connsiteY159" fmla="*/ 451816 h 4574516"/>
                  <a:gd name="connsiteX160" fmla="*/ 1257811 w 4572064"/>
                  <a:gd name="connsiteY160" fmla="*/ 451452 h 4574516"/>
                  <a:gd name="connsiteX161" fmla="*/ 1291938 w 4572064"/>
                  <a:gd name="connsiteY161" fmla="*/ 431667 h 4574516"/>
                  <a:gd name="connsiteX162" fmla="*/ 1305552 w 4572064"/>
                  <a:gd name="connsiteY162" fmla="*/ 431667 h 4574516"/>
                  <a:gd name="connsiteX163" fmla="*/ 1344218 w 4572064"/>
                  <a:gd name="connsiteY163" fmla="*/ 395904 h 4574516"/>
                  <a:gd name="connsiteX164" fmla="*/ 1306642 w 4572064"/>
                  <a:gd name="connsiteY164" fmla="*/ 356512 h 4574516"/>
                  <a:gd name="connsiteX165" fmla="*/ 448919 w 4572064"/>
                  <a:gd name="connsiteY165" fmla="*/ 356512 h 4574516"/>
                  <a:gd name="connsiteX166" fmla="*/ 876964 w 4572064"/>
                  <a:gd name="connsiteY166" fmla="*/ 33220 h 4574516"/>
                  <a:gd name="connsiteX167" fmla="*/ 1736110 w 4572064"/>
                  <a:gd name="connsiteY167" fmla="*/ 733445 h 4574516"/>
                  <a:gd name="connsiteX168" fmla="*/ 1746442 w 4572064"/>
                  <a:gd name="connsiteY168" fmla="*/ 835930 h 4574516"/>
                  <a:gd name="connsiteX169" fmla="*/ 2356549 w 4572064"/>
                  <a:gd name="connsiteY169" fmla="*/ 835930 h 4574516"/>
                  <a:gd name="connsiteX170" fmla="*/ 2307861 w 4572064"/>
                  <a:gd name="connsiteY170" fmla="*/ 701418 h 4574516"/>
                  <a:gd name="connsiteX171" fmla="*/ 2680176 w 4572064"/>
                  <a:gd name="connsiteY171" fmla="*/ 908542 h 4574516"/>
                  <a:gd name="connsiteX172" fmla="*/ 2307861 w 4572064"/>
                  <a:gd name="connsiteY172" fmla="*/ 1115666 h 4574516"/>
                  <a:gd name="connsiteX173" fmla="*/ 2356549 w 4572064"/>
                  <a:gd name="connsiteY173" fmla="*/ 981154 h 4574516"/>
                  <a:gd name="connsiteX174" fmla="*/ 1746773 w 4572064"/>
                  <a:gd name="connsiteY174" fmla="*/ 981154 h 4574516"/>
                  <a:gd name="connsiteX175" fmla="*/ 1736110 w 4572064"/>
                  <a:gd name="connsiteY175" fmla="*/ 1086923 h 4574516"/>
                  <a:gd name="connsiteX176" fmla="*/ 876964 w 4572064"/>
                  <a:gd name="connsiteY176" fmla="*/ 1787147 h 4574516"/>
                  <a:gd name="connsiteX177" fmla="*/ 0 w 4572064"/>
                  <a:gd name="connsiteY177" fmla="*/ 910184 h 4574516"/>
                  <a:gd name="connsiteX178" fmla="*/ 876964 w 4572064"/>
                  <a:gd name="connsiteY178" fmla="*/ 33220 h 4574516"/>
                  <a:gd name="connsiteX179" fmla="*/ 3695101 w 4572064"/>
                  <a:gd name="connsiteY179" fmla="*/ 0 h 4574516"/>
                  <a:gd name="connsiteX180" fmla="*/ 4572064 w 4572064"/>
                  <a:gd name="connsiteY180" fmla="*/ 876964 h 4574516"/>
                  <a:gd name="connsiteX181" fmla="*/ 3784765 w 4572064"/>
                  <a:gd name="connsiteY181" fmla="*/ 1749399 h 4574516"/>
                  <a:gd name="connsiteX182" fmla="*/ 3767705 w 4572064"/>
                  <a:gd name="connsiteY182" fmla="*/ 1750261 h 4574516"/>
                  <a:gd name="connsiteX183" fmla="*/ 3767705 w 4572064"/>
                  <a:gd name="connsiteY183" fmla="*/ 2325010 h 4574516"/>
                  <a:gd name="connsiteX184" fmla="*/ 3900584 w 4572064"/>
                  <a:gd name="connsiteY184" fmla="*/ 2276913 h 4574516"/>
                  <a:gd name="connsiteX185" fmla="*/ 3693459 w 4572064"/>
                  <a:gd name="connsiteY185" fmla="*/ 2649227 h 4574516"/>
                  <a:gd name="connsiteX186" fmla="*/ 3486334 w 4572064"/>
                  <a:gd name="connsiteY186" fmla="*/ 2276913 h 4574516"/>
                  <a:gd name="connsiteX187" fmla="*/ 3622481 w 4572064"/>
                  <a:gd name="connsiteY187" fmla="*/ 2326193 h 4574516"/>
                  <a:gd name="connsiteX188" fmla="*/ 3622481 w 4572064"/>
                  <a:gd name="connsiteY188" fmla="*/ 1750260 h 4574516"/>
                  <a:gd name="connsiteX189" fmla="*/ 3605437 w 4572064"/>
                  <a:gd name="connsiteY189" fmla="*/ 1749399 h 4574516"/>
                  <a:gd name="connsiteX190" fmla="*/ 2818137 w 4572064"/>
                  <a:gd name="connsiteY190" fmla="*/ 876964 h 4574516"/>
                  <a:gd name="connsiteX191" fmla="*/ 3695101 w 4572064"/>
                  <a:gd name="connsiteY191" fmla="*/ 0 h 4574516"/>
                  <a:gd name="connsiteX0" fmla="*/ 1239473 w 4572064"/>
                  <a:gd name="connsiteY0" fmla="*/ 3879967 h 4574516"/>
                  <a:gd name="connsiteX1" fmla="*/ 1122443 w 4572064"/>
                  <a:gd name="connsiteY1" fmla="*/ 3952292 h 4574516"/>
                  <a:gd name="connsiteX2" fmla="*/ 1110787 w 4572064"/>
                  <a:gd name="connsiteY2" fmla="*/ 4035954 h 4574516"/>
                  <a:gd name="connsiteX3" fmla="*/ 1225583 w 4572064"/>
                  <a:gd name="connsiteY3" fmla="*/ 4141329 h 4574516"/>
                  <a:gd name="connsiteX4" fmla="*/ 1370554 w 4572064"/>
                  <a:gd name="connsiteY4" fmla="*/ 4011047 h 4574516"/>
                  <a:gd name="connsiteX5" fmla="*/ 1356504 w 4572064"/>
                  <a:gd name="connsiteY5" fmla="*/ 3952292 h 4574516"/>
                  <a:gd name="connsiteX6" fmla="*/ 1239473 w 4572064"/>
                  <a:gd name="connsiteY6" fmla="*/ 3879967 h 4574516"/>
                  <a:gd name="connsiteX7" fmla="*/ 471192 w 4572064"/>
                  <a:gd name="connsiteY7" fmla="*/ 3879967 h 4574516"/>
                  <a:gd name="connsiteX8" fmla="*/ 354161 w 4572064"/>
                  <a:gd name="connsiteY8" fmla="*/ 3952292 h 4574516"/>
                  <a:gd name="connsiteX9" fmla="*/ 342506 w 4572064"/>
                  <a:gd name="connsiteY9" fmla="*/ 4035954 h 4574516"/>
                  <a:gd name="connsiteX10" fmla="*/ 457302 w 4572064"/>
                  <a:gd name="connsiteY10" fmla="*/ 4141329 h 4574516"/>
                  <a:gd name="connsiteX11" fmla="*/ 602272 w 4572064"/>
                  <a:gd name="connsiteY11" fmla="*/ 4011047 h 4574516"/>
                  <a:gd name="connsiteX12" fmla="*/ 588223 w 4572064"/>
                  <a:gd name="connsiteY12" fmla="*/ 3952292 h 4574516"/>
                  <a:gd name="connsiteX13" fmla="*/ 471192 w 4572064"/>
                  <a:gd name="connsiteY13" fmla="*/ 3879967 h 4574516"/>
                  <a:gd name="connsiteX14" fmla="*/ 4099183 w 4572064"/>
                  <a:gd name="connsiteY14" fmla="*/ 3621484 h 4574516"/>
                  <a:gd name="connsiteX15" fmla="*/ 4053800 w 4572064"/>
                  <a:gd name="connsiteY15" fmla="*/ 3666503 h 4574516"/>
                  <a:gd name="connsiteX16" fmla="*/ 4053800 w 4572064"/>
                  <a:gd name="connsiteY16" fmla="*/ 4183860 h 4574516"/>
                  <a:gd name="connsiteX17" fmla="*/ 4099183 w 4572064"/>
                  <a:gd name="connsiteY17" fmla="*/ 4228879 h 4574516"/>
                  <a:gd name="connsiteX18" fmla="*/ 4290334 w 4572064"/>
                  <a:gd name="connsiteY18" fmla="*/ 4228879 h 4574516"/>
                  <a:gd name="connsiteX19" fmla="*/ 4335715 w 4572064"/>
                  <a:gd name="connsiteY19" fmla="*/ 4183860 h 4574516"/>
                  <a:gd name="connsiteX20" fmla="*/ 4335715 w 4572064"/>
                  <a:gd name="connsiteY20" fmla="*/ 3666503 h 4574516"/>
                  <a:gd name="connsiteX21" fmla="*/ 4290515 w 4572064"/>
                  <a:gd name="connsiteY21" fmla="*/ 3621484 h 4574516"/>
                  <a:gd name="connsiteX22" fmla="*/ 4099183 w 4572064"/>
                  <a:gd name="connsiteY22" fmla="*/ 3621484 h 4574516"/>
                  <a:gd name="connsiteX23" fmla="*/ 1104721 w 4572064"/>
                  <a:gd name="connsiteY23" fmla="*/ 3402906 h 4574516"/>
                  <a:gd name="connsiteX24" fmla="*/ 1278910 w 4572064"/>
                  <a:gd name="connsiteY24" fmla="*/ 3402906 h 4574516"/>
                  <a:gd name="connsiteX25" fmla="*/ 1284977 w 4572064"/>
                  <a:gd name="connsiteY25" fmla="*/ 3403705 h 4574516"/>
                  <a:gd name="connsiteX26" fmla="*/ 1298708 w 4572064"/>
                  <a:gd name="connsiteY26" fmla="*/ 3415040 h 4574516"/>
                  <a:gd name="connsiteX27" fmla="*/ 1375504 w 4572064"/>
                  <a:gd name="connsiteY27" fmla="*/ 3567195 h 4574516"/>
                  <a:gd name="connsiteX28" fmla="*/ 1375499 w 4572064"/>
                  <a:gd name="connsiteY28" fmla="*/ 3567344 h 4574516"/>
                  <a:gd name="connsiteX29" fmla="*/ 1375504 w 4572064"/>
                  <a:gd name="connsiteY29" fmla="*/ 3567355 h 4574516"/>
                  <a:gd name="connsiteX30" fmla="*/ 1375469 w 4572064"/>
                  <a:gd name="connsiteY30" fmla="*/ 3568159 h 4574516"/>
                  <a:gd name="connsiteX31" fmla="*/ 1374705 w 4572064"/>
                  <a:gd name="connsiteY31" fmla="*/ 3589068 h 4574516"/>
                  <a:gd name="connsiteX32" fmla="*/ 1374565 w 4572064"/>
                  <a:gd name="connsiteY32" fmla="*/ 3588789 h 4574516"/>
                  <a:gd name="connsiteX33" fmla="*/ 1374546 w 4572064"/>
                  <a:gd name="connsiteY33" fmla="*/ 3589229 h 4574516"/>
                  <a:gd name="connsiteX34" fmla="*/ 1374386 w 4572064"/>
                  <a:gd name="connsiteY34" fmla="*/ 3588910 h 4574516"/>
                  <a:gd name="connsiteX35" fmla="*/ 1355706 w 4572064"/>
                  <a:gd name="connsiteY35" fmla="*/ 3599447 h 4574516"/>
                  <a:gd name="connsiteX36" fmla="*/ 1104721 w 4572064"/>
                  <a:gd name="connsiteY36" fmla="*/ 3599447 h 4574516"/>
                  <a:gd name="connsiteX37" fmla="*/ 1096099 w 4572064"/>
                  <a:gd name="connsiteY37" fmla="*/ 3597691 h 4574516"/>
                  <a:gd name="connsiteX38" fmla="*/ 1082528 w 4572064"/>
                  <a:gd name="connsiteY38" fmla="*/ 3577254 h 4574516"/>
                  <a:gd name="connsiteX39" fmla="*/ 1082528 w 4572064"/>
                  <a:gd name="connsiteY39" fmla="*/ 3425258 h 4574516"/>
                  <a:gd name="connsiteX40" fmla="*/ 1082529 w 4572064"/>
                  <a:gd name="connsiteY40" fmla="*/ 3425257 h 4574516"/>
                  <a:gd name="connsiteX41" fmla="*/ 1082529 w 4572064"/>
                  <a:gd name="connsiteY41" fmla="*/ 3425099 h 4574516"/>
                  <a:gd name="connsiteX42" fmla="*/ 1096100 w 4572064"/>
                  <a:gd name="connsiteY42" fmla="*/ 3404663 h 4574516"/>
                  <a:gd name="connsiteX43" fmla="*/ 1104721 w 4572064"/>
                  <a:gd name="connsiteY43" fmla="*/ 3402906 h 4574516"/>
                  <a:gd name="connsiteX44" fmla="*/ 1060176 w 4572064"/>
                  <a:gd name="connsiteY44" fmla="*/ 3258574 h 4574516"/>
                  <a:gd name="connsiteX45" fmla="*/ 245912 w 4572064"/>
                  <a:gd name="connsiteY45" fmla="*/ 3260331 h 4574516"/>
                  <a:gd name="connsiteX46" fmla="*/ 245753 w 4572064"/>
                  <a:gd name="connsiteY46" fmla="*/ 3908705 h 4574516"/>
                  <a:gd name="connsiteX47" fmla="*/ 333086 w 4572064"/>
                  <a:gd name="connsiteY47" fmla="*/ 3908705 h 4574516"/>
                  <a:gd name="connsiteX48" fmla="*/ 382900 w 4572064"/>
                  <a:gd name="connsiteY48" fmla="*/ 3872144 h 4574516"/>
                  <a:gd name="connsiteX49" fmla="*/ 466243 w 4572064"/>
                  <a:gd name="connsiteY49" fmla="*/ 3846598 h 4574516"/>
                  <a:gd name="connsiteX50" fmla="*/ 590298 w 4572064"/>
                  <a:gd name="connsiteY50" fmla="*/ 3897849 h 4574516"/>
                  <a:gd name="connsiteX51" fmla="*/ 616802 w 4572064"/>
                  <a:gd name="connsiteY51" fmla="*/ 3908705 h 4574516"/>
                  <a:gd name="connsiteX52" fmla="*/ 1093386 w 4572064"/>
                  <a:gd name="connsiteY52" fmla="*/ 3908866 h 4574516"/>
                  <a:gd name="connsiteX53" fmla="*/ 1119889 w 4572064"/>
                  <a:gd name="connsiteY53" fmla="*/ 3897849 h 4574516"/>
                  <a:gd name="connsiteX54" fmla="*/ 1235801 w 4572064"/>
                  <a:gd name="connsiteY54" fmla="*/ 3846598 h 4574516"/>
                  <a:gd name="connsiteX55" fmla="*/ 1351874 w 4572064"/>
                  <a:gd name="connsiteY55" fmla="*/ 3892421 h 4574516"/>
                  <a:gd name="connsiteX56" fmla="*/ 1463955 w 4572064"/>
                  <a:gd name="connsiteY56" fmla="*/ 3908866 h 4574516"/>
                  <a:gd name="connsiteX57" fmla="*/ 1480879 w 4572064"/>
                  <a:gd name="connsiteY57" fmla="*/ 3905512 h 4574516"/>
                  <a:gd name="connsiteX58" fmla="*/ 1507862 w 4572064"/>
                  <a:gd name="connsiteY58" fmla="*/ 3864959 h 4574516"/>
                  <a:gd name="connsiteX59" fmla="*/ 1503550 w 4572064"/>
                  <a:gd name="connsiteY59" fmla="*/ 3620042 h 4574516"/>
                  <a:gd name="connsiteX60" fmla="*/ 1501156 w 4572064"/>
                  <a:gd name="connsiteY60" fmla="*/ 3616210 h 4574516"/>
                  <a:gd name="connsiteX61" fmla="*/ 1490937 w 4572064"/>
                  <a:gd name="connsiteY61" fmla="*/ 3606791 h 4574516"/>
                  <a:gd name="connsiteX62" fmla="*/ 1430267 w 4572064"/>
                  <a:gd name="connsiteY62" fmla="*/ 3569271 h 4574516"/>
                  <a:gd name="connsiteX63" fmla="*/ 1421964 w 4572064"/>
                  <a:gd name="connsiteY63" fmla="*/ 3560011 h 4574516"/>
                  <a:gd name="connsiteX64" fmla="*/ 1328404 w 4572064"/>
                  <a:gd name="connsiteY64" fmla="*/ 3366983 h 4574516"/>
                  <a:gd name="connsiteX65" fmla="*/ 1291843 w 4572064"/>
                  <a:gd name="connsiteY65" fmla="*/ 3343992 h 4574516"/>
                  <a:gd name="connsiteX66" fmla="*/ 1062890 w 4572064"/>
                  <a:gd name="connsiteY66" fmla="*/ 3343992 h 4574516"/>
                  <a:gd name="connsiteX67" fmla="*/ 1059538 w 4572064"/>
                  <a:gd name="connsiteY67" fmla="*/ 3344151 h 4574516"/>
                  <a:gd name="connsiteX68" fmla="*/ 1060176 w 4572064"/>
                  <a:gd name="connsiteY68" fmla="*/ 3258574 h 4574516"/>
                  <a:gd name="connsiteX69" fmla="*/ 3592538 w 4572064"/>
                  <a:gd name="connsiteY69" fmla="*/ 3092510 h 4574516"/>
                  <a:gd name="connsiteX70" fmla="*/ 3494331 w 4572064"/>
                  <a:gd name="connsiteY70" fmla="*/ 3178010 h 4574516"/>
                  <a:gd name="connsiteX71" fmla="*/ 3482531 w 4572064"/>
                  <a:gd name="connsiteY71" fmla="*/ 3344835 h 4574516"/>
                  <a:gd name="connsiteX72" fmla="*/ 3533178 w 4572064"/>
                  <a:gd name="connsiteY72" fmla="*/ 3582092 h 4574516"/>
                  <a:gd name="connsiteX73" fmla="*/ 3193901 w 4572064"/>
                  <a:gd name="connsiteY73" fmla="*/ 3585178 h 4574516"/>
                  <a:gd name="connsiteX74" fmla="*/ 3045955 w 4572064"/>
                  <a:gd name="connsiteY74" fmla="*/ 3734031 h 4574516"/>
                  <a:gd name="connsiteX75" fmla="*/ 3057755 w 4572064"/>
                  <a:gd name="connsiteY75" fmla="*/ 3792847 h 4574516"/>
                  <a:gd name="connsiteX76" fmla="*/ 3192812 w 4572064"/>
                  <a:gd name="connsiteY76" fmla="*/ 4101626 h 4574516"/>
                  <a:gd name="connsiteX77" fmla="*/ 3383962 w 4572064"/>
                  <a:gd name="connsiteY77" fmla="*/ 4239588 h 4574516"/>
                  <a:gd name="connsiteX78" fmla="*/ 3798936 w 4572064"/>
                  <a:gd name="connsiteY78" fmla="*/ 4239588 h 4574516"/>
                  <a:gd name="connsiteX79" fmla="*/ 3982461 w 4572064"/>
                  <a:gd name="connsiteY79" fmla="*/ 4189305 h 4574516"/>
                  <a:gd name="connsiteX80" fmla="*/ 3982461 w 4572064"/>
                  <a:gd name="connsiteY80" fmla="*/ 3661239 h 4574516"/>
                  <a:gd name="connsiteX81" fmla="*/ 3875541 w 4572064"/>
                  <a:gd name="connsiteY81" fmla="*/ 3607688 h 4574516"/>
                  <a:gd name="connsiteX82" fmla="*/ 3725416 w 4572064"/>
                  <a:gd name="connsiteY82" fmla="*/ 3362987 h 4574516"/>
                  <a:gd name="connsiteX83" fmla="*/ 3692016 w 4572064"/>
                  <a:gd name="connsiteY83" fmla="*/ 3190898 h 4574516"/>
                  <a:gd name="connsiteX84" fmla="*/ 3592538 w 4572064"/>
                  <a:gd name="connsiteY84" fmla="*/ 3092510 h 4574516"/>
                  <a:gd name="connsiteX85" fmla="*/ 3695101 w 4572064"/>
                  <a:gd name="connsiteY85" fmla="*/ 2787369 h 4574516"/>
                  <a:gd name="connsiteX86" fmla="*/ 4572064 w 4572064"/>
                  <a:gd name="connsiteY86" fmla="*/ 3664333 h 4574516"/>
                  <a:gd name="connsiteX87" fmla="*/ 3695101 w 4572064"/>
                  <a:gd name="connsiteY87" fmla="*/ 4541296 h 4574516"/>
                  <a:gd name="connsiteX88" fmla="*/ 2818137 w 4572064"/>
                  <a:gd name="connsiteY88" fmla="*/ 3664333 h 4574516"/>
                  <a:gd name="connsiteX89" fmla="*/ 3695101 w 4572064"/>
                  <a:gd name="connsiteY89" fmla="*/ 2787369 h 4574516"/>
                  <a:gd name="connsiteX90" fmla="*/ 875321 w 4572064"/>
                  <a:gd name="connsiteY90" fmla="*/ 1931275 h 4574516"/>
                  <a:gd name="connsiteX91" fmla="*/ 1082445 w 4572064"/>
                  <a:gd name="connsiteY91" fmla="*/ 2303589 h 4574516"/>
                  <a:gd name="connsiteX92" fmla="*/ 947934 w 4572064"/>
                  <a:gd name="connsiteY92" fmla="*/ 2254901 h 4574516"/>
                  <a:gd name="connsiteX93" fmla="*/ 947934 w 4572064"/>
                  <a:gd name="connsiteY93" fmla="*/ 2824173 h 4574516"/>
                  <a:gd name="connsiteX94" fmla="*/ 966628 w 4572064"/>
                  <a:gd name="connsiteY94" fmla="*/ 2825117 h 4574516"/>
                  <a:gd name="connsiteX95" fmla="*/ 1753927 w 4572064"/>
                  <a:gd name="connsiteY95" fmla="*/ 3697553 h 4574516"/>
                  <a:gd name="connsiteX96" fmla="*/ 876964 w 4572064"/>
                  <a:gd name="connsiteY96" fmla="*/ 4574516 h 4574516"/>
                  <a:gd name="connsiteX97" fmla="*/ 0 w 4572064"/>
                  <a:gd name="connsiteY97" fmla="*/ 3697553 h 4574516"/>
                  <a:gd name="connsiteX98" fmla="*/ 787299 w 4572064"/>
                  <a:gd name="connsiteY98" fmla="*/ 2825117 h 4574516"/>
                  <a:gd name="connsiteX99" fmla="*/ 802709 w 4572064"/>
                  <a:gd name="connsiteY99" fmla="*/ 2824339 h 4574516"/>
                  <a:gd name="connsiteX100" fmla="*/ 802709 w 4572064"/>
                  <a:gd name="connsiteY100" fmla="*/ 2254901 h 4574516"/>
                  <a:gd name="connsiteX101" fmla="*/ 668197 w 4572064"/>
                  <a:gd name="connsiteY101" fmla="*/ 2303589 h 4574516"/>
                  <a:gd name="connsiteX102" fmla="*/ 875321 w 4572064"/>
                  <a:gd name="connsiteY102" fmla="*/ 1931275 h 4574516"/>
                  <a:gd name="connsiteX103" fmla="*/ 692618 w 4572064"/>
                  <a:gd name="connsiteY103" fmla="*/ 673824 h 4574516"/>
                  <a:gd name="connsiteX104" fmla="*/ 1049502 w 4572064"/>
                  <a:gd name="connsiteY104" fmla="*/ 673824 h 4574516"/>
                  <a:gd name="connsiteX105" fmla="*/ 1067473 w 4572064"/>
                  <a:gd name="connsiteY105" fmla="*/ 706499 h 4574516"/>
                  <a:gd name="connsiteX106" fmla="*/ 906095 w 4572064"/>
                  <a:gd name="connsiteY106" fmla="*/ 879859 h 4574516"/>
                  <a:gd name="connsiteX107" fmla="*/ 906095 w 4572064"/>
                  <a:gd name="connsiteY107" fmla="*/ 1029075 h 4574516"/>
                  <a:gd name="connsiteX108" fmla="*/ 1120298 w 4572064"/>
                  <a:gd name="connsiteY108" fmla="*/ 1301731 h 4574516"/>
                  <a:gd name="connsiteX109" fmla="*/ 1101782 w 4572064"/>
                  <a:gd name="connsiteY109" fmla="*/ 1344754 h 4574516"/>
                  <a:gd name="connsiteX110" fmla="*/ 640700 w 4572064"/>
                  <a:gd name="connsiteY110" fmla="*/ 1344754 h 4574516"/>
                  <a:gd name="connsiteX111" fmla="*/ 622002 w 4572064"/>
                  <a:gd name="connsiteY111" fmla="*/ 1301731 h 4574516"/>
                  <a:gd name="connsiteX112" fmla="*/ 835662 w 4572064"/>
                  <a:gd name="connsiteY112" fmla="*/ 1029075 h 4574516"/>
                  <a:gd name="connsiteX113" fmla="*/ 835662 w 4572064"/>
                  <a:gd name="connsiteY113" fmla="*/ 879859 h 4574516"/>
                  <a:gd name="connsiteX114" fmla="*/ 675191 w 4572064"/>
                  <a:gd name="connsiteY114" fmla="*/ 707044 h 4574516"/>
                  <a:gd name="connsiteX115" fmla="*/ 692618 w 4572064"/>
                  <a:gd name="connsiteY115" fmla="*/ 673824 h 4574516"/>
                  <a:gd name="connsiteX116" fmla="*/ 3244720 w 4572064"/>
                  <a:gd name="connsiteY116" fmla="*/ 377751 h 4574516"/>
                  <a:gd name="connsiteX117" fmla="*/ 3234917 w 4572064"/>
                  <a:gd name="connsiteY117" fmla="*/ 378659 h 4574516"/>
                  <a:gd name="connsiteX118" fmla="*/ 3204239 w 4572064"/>
                  <a:gd name="connsiteY118" fmla="*/ 399172 h 4574516"/>
                  <a:gd name="connsiteX119" fmla="*/ 3195888 w 4572064"/>
                  <a:gd name="connsiteY119" fmla="*/ 426401 h 4574516"/>
                  <a:gd name="connsiteX120" fmla="*/ 3195888 w 4572064"/>
                  <a:gd name="connsiteY120" fmla="*/ 711583 h 4574516"/>
                  <a:gd name="connsiteX121" fmla="*/ 3195888 w 4572064"/>
                  <a:gd name="connsiteY121" fmla="*/ 1140534 h 4574516"/>
                  <a:gd name="connsiteX122" fmla="*/ 3195888 w 4572064"/>
                  <a:gd name="connsiteY122" fmla="*/ 1322063 h 4574516"/>
                  <a:gd name="connsiteX123" fmla="*/ 3204239 w 4572064"/>
                  <a:gd name="connsiteY123" fmla="*/ 1349292 h 4574516"/>
                  <a:gd name="connsiteX124" fmla="*/ 3234917 w 4572064"/>
                  <a:gd name="connsiteY124" fmla="*/ 1369804 h 4574516"/>
                  <a:gd name="connsiteX125" fmla="*/ 3244720 w 4572064"/>
                  <a:gd name="connsiteY125" fmla="*/ 1370712 h 4574516"/>
                  <a:gd name="connsiteX126" fmla="*/ 4140381 w 4572064"/>
                  <a:gd name="connsiteY126" fmla="*/ 1370712 h 4574516"/>
                  <a:gd name="connsiteX127" fmla="*/ 4189212 w 4572064"/>
                  <a:gd name="connsiteY127" fmla="*/ 1321881 h 4574516"/>
                  <a:gd name="connsiteX128" fmla="*/ 4189212 w 4572064"/>
                  <a:gd name="connsiteY128" fmla="*/ 1140352 h 4574516"/>
                  <a:gd name="connsiteX129" fmla="*/ 4189212 w 4572064"/>
                  <a:gd name="connsiteY129" fmla="*/ 711764 h 4574516"/>
                  <a:gd name="connsiteX130" fmla="*/ 4189212 w 4572064"/>
                  <a:gd name="connsiteY130" fmla="*/ 426583 h 4574516"/>
                  <a:gd name="connsiteX131" fmla="*/ 4140381 w 4572064"/>
                  <a:gd name="connsiteY131" fmla="*/ 377751 h 4574516"/>
                  <a:gd name="connsiteX132" fmla="*/ 4070493 w 4572064"/>
                  <a:gd name="connsiteY132" fmla="*/ 377751 h 4574516"/>
                  <a:gd name="connsiteX133" fmla="*/ 4070493 w 4572064"/>
                  <a:gd name="connsiteY133" fmla="*/ 740444 h 4574516"/>
                  <a:gd name="connsiteX134" fmla="*/ 3939066 w 4572064"/>
                  <a:gd name="connsiteY134" fmla="*/ 597945 h 4574516"/>
                  <a:gd name="connsiteX135" fmla="*/ 3815627 w 4572064"/>
                  <a:gd name="connsiteY135" fmla="*/ 740444 h 4574516"/>
                  <a:gd name="connsiteX136" fmla="*/ 3815627 w 4572064"/>
                  <a:gd name="connsiteY136" fmla="*/ 377751 h 4574516"/>
                  <a:gd name="connsiteX137" fmla="*/ 3244720 w 4572064"/>
                  <a:gd name="connsiteY137" fmla="*/ 377751 h 4574516"/>
                  <a:gd name="connsiteX138" fmla="*/ 448919 w 4572064"/>
                  <a:gd name="connsiteY138" fmla="*/ 356512 h 4574516"/>
                  <a:gd name="connsiteX139" fmla="*/ 410254 w 4572064"/>
                  <a:gd name="connsiteY139" fmla="*/ 392274 h 4574516"/>
                  <a:gd name="connsiteX140" fmla="*/ 447830 w 4572064"/>
                  <a:gd name="connsiteY140" fmla="*/ 431667 h 4574516"/>
                  <a:gd name="connsiteX141" fmla="*/ 462535 w 4572064"/>
                  <a:gd name="connsiteY141" fmla="*/ 431667 h 4574516"/>
                  <a:gd name="connsiteX142" fmla="*/ 496661 w 4572064"/>
                  <a:gd name="connsiteY142" fmla="*/ 451452 h 4574516"/>
                  <a:gd name="connsiteX143" fmla="*/ 496661 w 4572064"/>
                  <a:gd name="connsiteY143" fmla="*/ 451816 h 4574516"/>
                  <a:gd name="connsiteX144" fmla="*/ 765505 w 4572064"/>
                  <a:gd name="connsiteY144" fmla="*/ 909449 h 4574516"/>
                  <a:gd name="connsiteX145" fmla="*/ 496661 w 4572064"/>
                  <a:gd name="connsiteY145" fmla="*/ 1367082 h 4574516"/>
                  <a:gd name="connsiteX146" fmla="*/ 496661 w 4572064"/>
                  <a:gd name="connsiteY146" fmla="*/ 1367445 h 4574516"/>
                  <a:gd name="connsiteX147" fmla="*/ 462535 w 4572064"/>
                  <a:gd name="connsiteY147" fmla="*/ 1387231 h 4574516"/>
                  <a:gd name="connsiteX148" fmla="*/ 448919 w 4572064"/>
                  <a:gd name="connsiteY148" fmla="*/ 1387231 h 4574516"/>
                  <a:gd name="connsiteX149" fmla="*/ 410254 w 4572064"/>
                  <a:gd name="connsiteY149" fmla="*/ 1422993 h 4574516"/>
                  <a:gd name="connsiteX150" fmla="*/ 447830 w 4572064"/>
                  <a:gd name="connsiteY150" fmla="*/ 1462385 h 4574516"/>
                  <a:gd name="connsiteX151" fmla="*/ 1306642 w 4572064"/>
                  <a:gd name="connsiteY151" fmla="*/ 1462385 h 4574516"/>
                  <a:gd name="connsiteX152" fmla="*/ 1344218 w 4572064"/>
                  <a:gd name="connsiteY152" fmla="*/ 1422993 h 4574516"/>
                  <a:gd name="connsiteX153" fmla="*/ 1305552 w 4572064"/>
                  <a:gd name="connsiteY153" fmla="*/ 1387231 h 4574516"/>
                  <a:gd name="connsiteX154" fmla="*/ 1291938 w 4572064"/>
                  <a:gd name="connsiteY154" fmla="*/ 1387231 h 4574516"/>
                  <a:gd name="connsiteX155" fmla="*/ 1257811 w 4572064"/>
                  <a:gd name="connsiteY155" fmla="*/ 1367445 h 4574516"/>
                  <a:gd name="connsiteX156" fmla="*/ 1257811 w 4572064"/>
                  <a:gd name="connsiteY156" fmla="*/ 1367082 h 4574516"/>
                  <a:gd name="connsiteX157" fmla="*/ 988967 w 4572064"/>
                  <a:gd name="connsiteY157" fmla="*/ 909449 h 4574516"/>
                  <a:gd name="connsiteX158" fmla="*/ 1257811 w 4572064"/>
                  <a:gd name="connsiteY158" fmla="*/ 451816 h 4574516"/>
                  <a:gd name="connsiteX159" fmla="*/ 1257811 w 4572064"/>
                  <a:gd name="connsiteY159" fmla="*/ 451452 h 4574516"/>
                  <a:gd name="connsiteX160" fmla="*/ 1291938 w 4572064"/>
                  <a:gd name="connsiteY160" fmla="*/ 431667 h 4574516"/>
                  <a:gd name="connsiteX161" fmla="*/ 1305552 w 4572064"/>
                  <a:gd name="connsiteY161" fmla="*/ 431667 h 4574516"/>
                  <a:gd name="connsiteX162" fmla="*/ 1344218 w 4572064"/>
                  <a:gd name="connsiteY162" fmla="*/ 395904 h 4574516"/>
                  <a:gd name="connsiteX163" fmla="*/ 1306642 w 4572064"/>
                  <a:gd name="connsiteY163" fmla="*/ 356512 h 4574516"/>
                  <a:gd name="connsiteX164" fmla="*/ 448919 w 4572064"/>
                  <a:gd name="connsiteY164" fmla="*/ 356512 h 4574516"/>
                  <a:gd name="connsiteX165" fmla="*/ 876964 w 4572064"/>
                  <a:gd name="connsiteY165" fmla="*/ 33220 h 4574516"/>
                  <a:gd name="connsiteX166" fmla="*/ 1736110 w 4572064"/>
                  <a:gd name="connsiteY166" fmla="*/ 733445 h 4574516"/>
                  <a:gd name="connsiteX167" fmla="*/ 1746442 w 4572064"/>
                  <a:gd name="connsiteY167" fmla="*/ 835930 h 4574516"/>
                  <a:gd name="connsiteX168" fmla="*/ 2356549 w 4572064"/>
                  <a:gd name="connsiteY168" fmla="*/ 835930 h 4574516"/>
                  <a:gd name="connsiteX169" fmla="*/ 2307861 w 4572064"/>
                  <a:gd name="connsiteY169" fmla="*/ 701418 h 4574516"/>
                  <a:gd name="connsiteX170" fmla="*/ 2680176 w 4572064"/>
                  <a:gd name="connsiteY170" fmla="*/ 908542 h 4574516"/>
                  <a:gd name="connsiteX171" fmla="*/ 2307861 w 4572064"/>
                  <a:gd name="connsiteY171" fmla="*/ 1115666 h 4574516"/>
                  <a:gd name="connsiteX172" fmla="*/ 2356549 w 4572064"/>
                  <a:gd name="connsiteY172" fmla="*/ 981154 h 4574516"/>
                  <a:gd name="connsiteX173" fmla="*/ 1746773 w 4572064"/>
                  <a:gd name="connsiteY173" fmla="*/ 981154 h 4574516"/>
                  <a:gd name="connsiteX174" fmla="*/ 1736110 w 4572064"/>
                  <a:gd name="connsiteY174" fmla="*/ 1086923 h 4574516"/>
                  <a:gd name="connsiteX175" fmla="*/ 876964 w 4572064"/>
                  <a:gd name="connsiteY175" fmla="*/ 1787147 h 4574516"/>
                  <a:gd name="connsiteX176" fmla="*/ 0 w 4572064"/>
                  <a:gd name="connsiteY176" fmla="*/ 910184 h 4574516"/>
                  <a:gd name="connsiteX177" fmla="*/ 876964 w 4572064"/>
                  <a:gd name="connsiteY177" fmla="*/ 33220 h 4574516"/>
                  <a:gd name="connsiteX178" fmla="*/ 3695101 w 4572064"/>
                  <a:gd name="connsiteY178" fmla="*/ 0 h 4574516"/>
                  <a:gd name="connsiteX179" fmla="*/ 4572064 w 4572064"/>
                  <a:gd name="connsiteY179" fmla="*/ 876964 h 4574516"/>
                  <a:gd name="connsiteX180" fmla="*/ 3784765 w 4572064"/>
                  <a:gd name="connsiteY180" fmla="*/ 1749399 h 4574516"/>
                  <a:gd name="connsiteX181" fmla="*/ 3767705 w 4572064"/>
                  <a:gd name="connsiteY181" fmla="*/ 1750261 h 4574516"/>
                  <a:gd name="connsiteX182" fmla="*/ 3767705 w 4572064"/>
                  <a:gd name="connsiteY182" fmla="*/ 2325010 h 4574516"/>
                  <a:gd name="connsiteX183" fmla="*/ 3900584 w 4572064"/>
                  <a:gd name="connsiteY183" fmla="*/ 2276913 h 4574516"/>
                  <a:gd name="connsiteX184" fmla="*/ 3693459 w 4572064"/>
                  <a:gd name="connsiteY184" fmla="*/ 2649227 h 4574516"/>
                  <a:gd name="connsiteX185" fmla="*/ 3486334 w 4572064"/>
                  <a:gd name="connsiteY185" fmla="*/ 2276913 h 4574516"/>
                  <a:gd name="connsiteX186" fmla="*/ 3622481 w 4572064"/>
                  <a:gd name="connsiteY186" fmla="*/ 2326193 h 4574516"/>
                  <a:gd name="connsiteX187" fmla="*/ 3622481 w 4572064"/>
                  <a:gd name="connsiteY187" fmla="*/ 1750260 h 4574516"/>
                  <a:gd name="connsiteX188" fmla="*/ 3605437 w 4572064"/>
                  <a:gd name="connsiteY188" fmla="*/ 1749399 h 4574516"/>
                  <a:gd name="connsiteX189" fmla="*/ 2818137 w 4572064"/>
                  <a:gd name="connsiteY189" fmla="*/ 876964 h 4574516"/>
                  <a:gd name="connsiteX190" fmla="*/ 3695101 w 4572064"/>
                  <a:gd name="connsiteY190" fmla="*/ 0 h 4574516"/>
                  <a:gd name="connsiteX0" fmla="*/ 1239473 w 4572064"/>
                  <a:gd name="connsiteY0" fmla="*/ 3879967 h 4574516"/>
                  <a:gd name="connsiteX1" fmla="*/ 1122443 w 4572064"/>
                  <a:gd name="connsiteY1" fmla="*/ 3952292 h 4574516"/>
                  <a:gd name="connsiteX2" fmla="*/ 1110787 w 4572064"/>
                  <a:gd name="connsiteY2" fmla="*/ 4035954 h 4574516"/>
                  <a:gd name="connsiteX3" fmla="*/ 1225583 w 4572064"/>
                  <a:gd name="connsiteY3" fmla="*/ 4141329 h 4574516"/>
                  <a:gd name="connsiteX4" fmla="*/ 1370554 w 4572064"/>
                  <a:gd name="connsiteY4" fmla="*/ 4011047 h 4574516"/>
                  <a:gd name="connsiteX5" fmla="*/ 1356504 w 4572064"/>
                  <a:gd name="connsiteY5" fmla="*/ 3952292 h 4574516"/>
                  <a:gd name="connsiteX6" fmla="*/ 1239473 w 4572064"/>
                  <a:gd name="connsiteY6" fmla="*/ 3879967 h 4574516"/>
                  <a:gd name="connsiteX7" fmla="*/ 471192 w 4572064"/>
                  <a:gd name="connsiteY7" fmla="*/ 3879967 h 4574516"/>
                  <a:gd name="connsiteX8" fmla="*/ 354161 w 4572064"/>
                  <a:gd name="connsiteY8" fmla="*/ 3952292 h 4574516"/>
                  <a:gd name="connsiteX9" fmla="*/ 342506 w 4572064"/>
                  <a:gd name="connsiteY9" fmla="*/ 4035954 h 4574516"/>
                  <a:gd name="connsiteX10" fmla="*/ 457302 w 4572064"/>
                  <a:gd name="connsiteY10" fmla="*/ 4141329 h 4574516"/>
                  <a:gd name="connsiteX11" fmla="*/ 602272 w 4572064"/>
                  <a:gd name="connsiteY11" fmla="*/ 4011047 h 4574516"/>
                  <a:gd name="connsiteX12" fmla="*/ 588223 w 4572064"/>
                  <a:gd name="connsiteY12" fmla="*/ 3952292 h 4574516"/>
                  <a:gd name="connsiteX13" fmla="*/ 471192 w 4572064"/>
                  <a:gd name="connsiteY13" fmla="*/ 3879967 h 4574516"/>
                  <a:gd name="connsiteX14" fmla="*/ 4099183 w 4572064"/>
                  <a:gd name="connsiteY14" fmla="*/ 3621484 h 4574516"/>
                  <a:gd name="connsiteX15" fmla="*/ 4053800 w 4572064"/>
                  <a:gd name="connsiteY15" fmla="*/ 3666503 h 4574516"/>
                  <a:gd name="connsiteX16" fmla="*/ 4053800 w 4572064"/>
                  <a:gd name="connsiteY16" fmla="*/ 4183860 h 4574516"/>
                  <a:gd name="connsiteX17" fmla="*/ 4099183 w 4572064"/>
                  <a:gd name="connsiteY17" fmla="*/ 4228879 h 4574516"/>
                  <a:gd name="connsiteX18" fmla="*/ 4290334 w 4572064"/>
                  <a:gd name="connsiteY18" fmla="*/ 4228879 h 4574516"/>
                  <a:gd name="connsiteX19" fmla="*/ 4335715 w 4572064"/>
                  <a:gd name="connsiteY19" fmla="*/ 4183860 h 4574516"/>
                  <a:gd name="connsiteX20" fmla="*/ 4335715 w 4572064"/>
                  <a:gd name="connsiteY20" fmla="*/ 3666503 h 4574516"/>
                  <a:gd name="connsiteX21" fmla="*/ 4290515 w 4572064"/>
                  <a:gd name="connsiteY21" fmla="*/ 3621484 h 4574516"/>
                  <a:gd name="connsiteX22" fmla="*/ 4099183 w 4572064"/>
                  <a:gd name="connsiteY22" fmla="*/ 3621484 h 4574516"/>
                  <a:gd name="connsiteX23" fmla="*/ 1104721 w 4572064"/>
                  <a:gd name="connsiteY23" fmla="*/ 3402906 h 4574516"/>
                  <a:gd name="connsiteX24" fmla="*/ 1278910 w 4572064"/>
                  <a:gd name="connsiteY24" fmla="*/ 3402906 h 4574516"/>
                  <a:gd name="connsiteX25" fmla="*/ 1284977 w 4572064"/>
                  <a:gd name="connsiteY25" fmla="*/ 3403705 h 4574516"/>
                  <a:gd name="connsiteX26" fmla="*/ 1298708 w 4572064"/>
                  <a:gd name="connsiteY26" fmla="*/ 3415040 h 4574516"/>
                  <a:gd name="connsiteX27" fmla="*/ 1375504 w 4572064"/>
                  <a:gd name="connsiteY27" fmla="*/ 3567195 h 4574516"/>
                  <a:gd name="connsiteX28" fmla="*/ 1375499 w 4572064"/>
                  <a:gd name="connsiteY28" fmla="*/ 3567344 h 4574516"/>
                  <a:gd name="connsiteX29" fmla="*/ 1375504 w 4572064"/>
                  <a:gd name="connsiteY29" fmla="*/ 3567355 h 4574516"/>
                  <a:gd name="connsiteX30" fmla="*/ 1375469 w 4572064"/>
                  <a:gd name="connsiteY30" fmla="*/ 3568159 h 4574516"/>
                  <a:gd name="connsiteX31" fmla="*/ 1374705 w 4572064"/>
                  <a:gd name="connsiteY31" fmla="*/ 3589068 h 4574516"/>
                  <a:gd name="connsiteX32" fmla="*/ 1374565 w 4572064"/>
                  <a:gd name="connsiteY32" fmla="*/ 3588789 h 4574516"/>
                  <a:gd name="connsiteX33" fmla="*/ 1374546 w 4572064"/>
                  <a:gd name="connsiteY33" fmla="*/ 3589229 h 4574516"/>
                  <a:gd name="connsiteX34" fmla="*/ 1374386 w 4572064"/>
                  <a:gd name="connsiteY34" fmla="*/ 3588910 h 4574516"/>
                  <a:gd name="connsiteX35" fmla="*/ 1355706 w 4572064"/>
                  <a:gd name="connsiteY35" fmla="*/ 3599447 h 4574516"/>
                  <a:gd name="connsiteX36" fmla="*/ 1104721 w 4572064"/>
                  <a:gd name="connsiteY36" fmla="*/ 3599447 h 4574516"/>
                  <a:gd name="connsiteX37" fmla="*/ 1096099 w 4572064"/>
                  <a:gd name="connsiteY37" fmla="*/ 3597691 h 4574516"/>
                  <a:gd name="connsiteX38" fmla="*/ 1082528 w 4572064"/>
                  <a:gd name="connsiteY38" fmla="*/ 3577254 h 4574516"/>
                  <a:gd name="connsiteX39" fmla="*/ 1082528 w 4572064"/>
                  <a:gd name="connsiteY39" fmla="*/ 3425258 h 4574516"/>
                  <a:gd name="connsiteX40" fmla="*/ 1082529 w 4572064"/>
                  <a:gd name="connsiteY40" fmla="*/ 3425257 h 4574516"/>
                  <a:gd name="connsiteX41" fmla="*/ 1082529 w 4572064"/>
                  <a:gd name="connsiteY41" fmla="*/ 3425099 h 4574516"/>
                  <a:gd name="connsiteX42" fmla="*/ 1096100 w 4572064"/>
                  <a:gd name="connsiteY42" fmla="*/ 3404663 h 4574516"/>
                  <a:gd name="connsiteX43" fmla="*/ 1104721 w 4572064"/>
                  <a:gd name="connsiteY43" fmla="*/ 3402906 h 4574516"/>
                  <a:gd name="connsiteX44" fmla="*/ 1060176 w 4572064"/>
                  <a:gd name="connsiteY44" fmla="*/ 3258574 h 4574516"/>
                  <a:gd name="connsiteX45" fmla="*/ 245912 w 4572064"/>
                  <a:gd name="connsiteY45" fmla="*/ 3260331 h 4574516"/>
                  <a:gd name="connsiteX46" fmla="*/ 245753 w 4572064"/>
                  <a:gd name="connsiteY46" fmla="*/ 3908705 h 4574516"/>
                  <a:gd name="connsiteX47" fmla="*/ 333086 w 4572064"/>
                  <a:gd name="connsiteY47" fmla="*/ 3908705 h 4574516"/>
                  <a:gd name="connsiteX48" fmla="*/ 382900 w 4572064"/>
                  <a:gd name="connsiteY48" fmla="*/ 3872144 h 4574516"/>
                  <a:gd name="connsiteX49" fmla="*/ 466243 w 4572064"/>
                  <a:gd name="connsiteY49" fmla="*/ 3846598 h 4574516"/>
                  <a:gd name="connsiteX50" fmla="*/ 590298 w 4572064"/>
                  <a:gd name="connsiteY50" fmla="*/ 3897849 h 4574516"/>
                  <a:gd name="connsiteX51" fmla="*/ 616802 w 4572064"/>
                  <a:gd name="connsiteY51" fmla="*/ 3908705 h 4574516"/>
                  <a:gd name="connsiteX52" fmla="*/ 1093386 w 4572064"/>
                  <a:gd name="connsiteY52" fmla="*/ 3908866 h 4574516"/>
                  <a:gd name="connsiteX53" fmla="*/ 1119889 w 4572064"/>
                  <a:gd name="connsiteY53" fmla="*/ 3897849 h 4574516"/>
                  <a:gd name="connsiteX54" fmla="*/ 1235801 w 4572064"/>
                  <a:gd name="connsiteY54" fmla="*/ 3846598 h 4574516"/>
                  <a:gd name="connsiteX55" fmla="*/ 1351874 w 4572064"/>
                  <a:gd name="connsiteY55" fmla="*/ 3892421 h 4574516"/>
                  <a:gd name="connsiteX56" fmla="*/ 1463955 w 4572064"/>
                  <a:gd name="connsiteY56" fmla="*/ 3908866 h 4574516"/>
                  <a:gd name="connsiteX57" fmla="*/ 1480879 w 4572064"/>
                  <a:gd name="connsiteY57" fmla="*/ 3905512 h 4574516"/>
                  <a:gd name="connsiteX58" fmla="*/ 1507862 w 4572064"/>
                  <a:gd name="connsiteY58" fmla="*/ 3864959 h 4574516"/>
                  <a:gd name="connsiteX59" fmla="*/ 1503550 w 4572064"/>
                  <a:gd name="connsiteY59" fmla="*/ 3620042 h 4574516"/>
                  <a:gd name="connsiteX60" fmla="*/ 1490937 w 4572064"/>
                  <a:gd name="connsiteY60" fmla="*/ 3606791 h 4574516"/>
                  <a:gd name="connsiteX61" fmla="*/ 1430267 w 4572064"/>
                  <a:gd name="connsiteY61" fmla="*/ 3569271 h 4574516"/>
                  <a:gd name="connsiteX62" fmla="*/ 1421964 w 4572064"/>
                  <a:gd name="connsiteY62" fmla="*/ 3560011 h 4574516"/>
                  <a:gd name="connsiteX63" fmla="*/ 1328404 w 4572064"/>
                  <a:gd name="connsiteY63" fmla="*/ 3366983 h 4574516"/>
                  <a:gd name="connsiteX64" fmla="*/ 1291843 w 4572064"/>
                  <a:gd name="connsiteY64" fmla="*/ 3343992 h 4574516"/>
                  <a:gd name="connsiteX65" fmla="*/ 1062890 w 4572064"/>
                  <a:gd name="connsiteY65" fmla="*/ 3343992 h 4574516"/>
                  <a:gd name="connsiteX66" fmla="*/ 1059538 w 4572064"/>
                  <a:gd name="connsiteY66" fmla="*/ 3344151 h 4574516"/>
                  <a:gd name="connsiteX67" fmla="*/ 1060176 w 4572064"/>
                  <a:gd name="connsiteY67" fmla="*/ 3258574 h 4574516"/>
                  <a:gd name="connsiteX68" fmla="*/ 3592538 w 4572064"/>
                  <a:gd name="connsiteY68" fmla="*/ 3092510 h 4574516"/>
                  <a:gd name="connsiteX69" fmla="*/ 3494331 w 4572064"/>
                  <a:gd name="connsiteY69" fmla="*/ 3178010 h 4574516"/>
                  <a:gd name="connsiteX70" fmla="*/ 3482531 w 4572064"/>
                  <a:gd name="connsiteY70" fmla="*/ 3344835 h 4574516"/>
                  <a:gd name="connsiteX71" fmla="*/ 3533178 w 4572064"/>
                  <a:gd name="connsiteY71" fmla="*/ 3582092 h 4574516"/>
                  <a:gd name="connsiteX72" fmla="*/ 3193901 w 4572064"/>
                  <a:gd name="connsiteY72" fmla="*/ 3585178 h 4574516"/>
                  <a:gd name="connsiteX73" fmla="*/ 3045955 w 4572064"/>
                  <a:gd name="connsiteY73" fmla="*/ 3734031 h 4574516"/>
                  <a:gd name="connsiteX74" fmla="*/ 3057755 w 4572064"/>
                  <a:gd name="connsiteY74" fmla="*/ 3792847 h 4574516"/>
                  <a:gd name="connsiteX75" fmla="*/ 3192812 w 4572064"/>
                  <a:gd name="connsiteY75" fmla="*/ 4101626 h 4574516"/>
                  <a:gd name="connsiteX76" fmla="*/ 3383962 w 4572064"/>
                  <a:gd name="connsiteY76" fmla="*/ 4239588 h 4574516"/>
                  <a:gd name="connsiteX77" fmla="*/ 3798936 w 4572064"/>
                  <a:gd name="connsiteY77" fmla="*/ 4239588 h 4574516"/>
                  <a:gd name="connsiteX78" fmla="*/ 3982461 w 4572064"/>
                  <a:gd name="connsiteY78" fmla="*/ 4189305 h 4574516"/>
                  <a:gd name="connsiteX79" fmla="*/ 3982461 w 4572064"/>
                  <a:gd name="connsiteY79" fmla="*/ 3661239 h 4574516"/>
                  <a:gd name="connsiteX80" fmla="*/ 3875541 w 4572064"/>
                  <a:gd name="connsiteY80" fmla="*/ 3607688 h 4574516"/>
                  <a:gd name="connsiteX81" fmla="*/ 3725416 w 4572064"/>
                  <a:gd name="connsiteY81" fmla="*/ 3362987 h 4574516"/>
                  <a:gd name="connsiteX82" fmla="*/ 3692016 w 4572064"/>
                  <a:gd name="connsiteY82" fmla="*/ 3190898 h 4574516"/>
                  <a:gd name="connsiteX83" fmla="*/ 3592538 w 4572064"/>
                  <a:gd name="connsiteY83" fmla="*/ 3092510 h 4574516"/>
                  <a:gd name="connsiteX84" fmla="*/ 3695101 w 4572064"/>
                  <a:gd name="connsiteY84" fmla="*/ 2787369 h 4574516"/>
                  <a:gd name="connsiteX85" fmla="*/ 4572064 w 4572064"/>
                  <a:gd name="connsiteY85" fmla="*/ 3664333 h 4574516"/>
                  <a:gd name="connsiteX86" fmla="*/ 3695101 w 4572064"/>
                  <a:gd name="connsiteY86" fmla="*/ 4541296 h 4574516"/>
                  <a:gd name="connsiteX87" fmla="*/ 2818137 w 4572064"/>
                  <a:gd name="connsiteY87" fmla="*/ 3664333 h 4574516"/>
                  <a:gd name="connsiteX88" fmla="*/ 3695101 w 4572064"/>
                  <a:gd name="connsiteY88" fmla="*/ 2787369 h 4574516"/>
                  <a:gd name="connsiteX89" fmla="*/ 875321 w 4572064"/>
                  <a:gd name="connsiteY89" fmla="*/ 1931275 h 4574516"/>
                  <a:gd name="connsiteX90" fmla="*/ 1082445 w 4572064"/>
                  <a:gd name="connsiteY90" fmla="*/ 2303589 h 4574516"/>
                  <a:gd name="connsiteX91" fmla="*/ 947934 w 4572064"/>
                  <a:gd name="connsiteY91" fmla="*/ 2254901 h 4574516"/>
                  <a:gd name="connsiteX92" fmla="*/ 947934 w 4572064"/>
                  <a:gd name="connsiteY92" fmla="*/ 2824173 h 4574516"/>
                  <a:gd name="connsiteX93" fmla="*/ 966628 w 4572064"/>
                  <a:gd name="connsiteY93" fmla="*/ 2825117 h 4574516"/>
                  <a:gd name="connsiteX94" fmla="*/ 1753927 w 4572064"/>
                  <a:gd name="connsiteY94" fmla="*/ 3697553 h 4574516"/>
                  <a:gd name="connsiteX95" fmla="*/ 876964 w 4572064"/>
                  <a:gd name="connsiteY95" fmla="*/ 4574516 h 4574516"/>
                  <a:gd name="connsiteX96" fmla="*/ 0 w 4572064"/>
                  <a:gd name="connsiteY96" fmla="*/ 3697553 h 4574516"/>
                  <a:gd name="connsiteX97" fmla="*/ 787299 w 4572064"/>
                  <a:gd name="connsiteY97" fmla="*/ 2825117 h 4574516"/>
                  <a:gd name="connsiteX98" fmla="*/ 802709 w 4572064"/>
                  <a:gd name="connsiteY98" fmla="*/ 2824339 h 4574516"/>
                  <a:gd name="connsiteX99" fmla="*/ 802709 w 4572064"/>
                  <a:gd name="connsiteY99" fmla="*/ 2254901 h 4574516"/>
                  <a:gd name="connsiteX100" fmla="*/ 668197 w 4572064"/>
                  <a:gd name="connsiteY100" fmla="*/ 2303589 h 4574516"/>
                  <a:gd name="connsiteX101" fmla="*/ 875321 w 4572064"/>
                  <a:gd name="connsiteY101" fmla="*/ 1931275 h 4574516"/>
                  <a:gd name="connsiteX102" fmla="*/ 692618 w 4572064"/>
                  <a:gd name="connsiteY102" fmla="*/ 673824 h 4574516"/>
                  <a:gd name="connsiteX103" fmla="*/ 1049502 w 4572064"/>
                  <a:gd name="connsiteY103" fmla="*/ 673824 h 4574516"/>
                  <a:gd name="connsiteX104" fmla="*/ 1067473 w 4572064"/>
                  <a:gd name="connsiteY104" fmla="*/ 706499 h 4574516"/>
                  <a:gd name="connsiteX105" fmla="*/ 906095 w 4572064"/>
                  <a:gd name="connsiteY105" fmla="*/ 879859 h 4574516"/>
                  <a:gd name="connsiteX106" fmla="*/ 906095 w 4572064"/>
                  <a:gd name="connsiteY106" fmla="*/ 1029075 h 4574516"/>
                  <a:gd name="connsiteX107" fmla="*/ 1120298 w 4572064"/>
                  <a:gd name="connsiteY107" fmla="*/ 1301731 h 4574516"/>
                  <a:gd name="connsiteX108" fmla="*/ 1101782 w 4572064"/>
                  <a:gd name="connsiteY108" fmla="*/ 1344754 h 4574516"/>
                  <a:gd name="connsiteX109" fmla="*/ 640700 w 4572064"/>
                  <a:gd name="connsiteY109" fmla="*/ 1344754 h 4574516"/>
                  <a:gd name="connsiteX110" fmla="*/ 622002 w 4572064"/>
                  <a:gd name="connsiteY110" fmla="*/ 1301731 h 4574516"/>
                  <a:gd name="connsiteX111" fmla="*/ 835662 w 4572064"/>
                  <a:gd name="connsiteY111" fmla="*/ 1029075 h 4574516"/>
                  <a:gd name="connsiteX112" fmla="*/ 835662 w 4572064"/>
                  <a:gd name="connsiteY112" fmla="*/ 879859 h 4574516"/>
                  <a:gd name="connsiteX113" fmla="*/ 675191 w 4572064"/>
                  <a:gd name="connsiteY113" fmla="*/ 707044 h 4574516"/>
                  <a:gd name="connsiteX114" fmla="*/ 692618 w 4572064"/>
                  <a:gd name="connsiteY114" fmla="*/ 673824 h 4574516"/>
                  <a:gd name="connsiteX115" fmla="*/ 3244720 w 4572064"/>
                  <a:gd name="connsiteY115" fmla="*/ 377751 h 4574516"/>
                  <a:gd name="connsiteX116" fmla="*/ 3234917 w 4572064"/>
                  <a:gd name="connsiteY116" fmla="*/ 378659 h 4574516"/>
                  <a:gd name="connsiteX117" fmla="*/ 3204239 w 4572064"/>
                  <a:gd name="connsiteY117" fmla="*/ 399172 h 4574516"/>
                  <a:gd name="connsiteX118" fmla="*/ 3195888 w 4572064"/>
                  <a:gd name="connsiteY118" fmla="*/ 426401 h 4574516"/>
                  <a:gd name="connsiteX119" fmla="*/ 3195888 w 4572064"/>
                  <a:gd name="connsiteY119" fmla="*/ 711583 h 4574516"/>
                  <a:gd name="connsiteX120" fmla="*/ 3195888 w 4572064"/>
                  <a:gd name="connsiteY120" fmla="*/ 1140534 h 4574516"/>
                  <a:gd name="connsiteX121" fmla="*/ 3195888 w 4572064"/>
                  <a:gd name="connsiteY121" fmla="*/ 1322063 h 4574516"/>
                  <a:gd name="connsiteX122" fmla="*/ 3204239 w 4572064"/>
                  <a:gd name="connsiteY122" fmla="*/ 1349292 h 4574516"/>
                  <a:gd name="connsiteX123" fmla="*/ 3234917 w 4572064"/>
                  <a:gd name="connsiteY123" fmla="*/ 1369804 h 4574516"/>
                  <a:gd name="connsiteX124" fmla="*/ 3244720 w 4572064"/>
                  <a:gd name="connsiteY124" fmla="*/ 1370712 h 4574516"/>
                  <a:gd name="connsiteX125" fmla="*/ 4140381 w 4572064"/>
                  <a:gd name="connsiteY125" fmla="*/ 1370712 h 4574516"/>
                  <a:gd name="connsiteX126" fmla="*/ 4189212 w 4572064"/>
                  <a:gd name="connsiteY126" fmla="*/ 1321881 h 4574516"/>
                  <a:gd name="connsiteX127" fmla="*/ 4189212 w 4572064"/>
                  <a:gd name="connsiteY127" fmla="*/ 1140352 h 4574516"/>
                  <a:gd name="connsiteX128" fmla="*/ 4189212 w 4572064"/>
                  <a:gd name="connsiteY128" fmla="*/ 711764 h 4574516"/>
                  <a:gd name="connsiteX129" fmla="*/ 4189212 w 4572064"/>
                  <a:gd name="connsiteY129" fmla="*/ 426583 h 4574516"/>
                  <a:gd name="connsiteX130" fmla="*/ 4140381 w 4572064"/>
                  <a:gd name="connsiteY130" fmla="*/ 377751 h 4574516"/>
                  <a:gd name="connsiteX131" fmla="*/ 4070493 w 4572064"/>
                  <a:gd name="connsiteY131" fmla="*/ 377751 h 4574516"/>
                  <a:gd name="connsiteX132" fmla="*/ 4070493 w 4572064"/>
                  <a:gd name="connsiteY132" fmla="*/ 740444 h 4574516"/>
                  <a:gd name="connsiteX133" fmla="*/ 3939066 w 4572064"/>
                  <a:gd name="connsiteY133" fmla="*/ 597945 h 4574516"/>
                  <a:gd name="connsiteX134" fmla="*/ 3815627 w 4572064"/>
                  <a:gd name="connsiteY134" fmla="*/ 740444 h 4574516"/>
                  <a:gd name="connsiteX135" fmla="*/ 3815627 w 4572064"/>
                  <a:gd name="connsiteY135" fmla="*/ 377751 h 4574516"/>
                  <a:gd name="connsiteX136" fmla="*/ 3244720 w 4572064"/>
                  <a:gd name="connsiteY136" fmla="*/ 377751 h 4574516"/>
                  <a:gd name="connsiteX137" fmla="*/ 448919 w 4572064"/>
                  <a:gd name="connsiteY137" fmla="*/ 356512 h 4574516"/>
                  <a:gd name="connsiteX138" fmla="*/ 410254 w 4572064"/>
                  <a:gd name="connsiteY138" fmla="*/ 392274 h 4574516"/>
                  <a:gd name="connsiteX139" fmla="*/ 447830 w 4572064"/>
                  <a:gd name="connsiteY139" fmla="*/ 431667 h 4574516"/>
                  <a:gd name="connsiteX140" fmla="*/ 462535 w 4572064"/>
                  <a:gd name="connsiteY140" fmla="*/ 431667 h 4574516"/>
                  <a:gd name="connsiteX141" fmla="*/ 496661 w 4572064"/>
                  <a:gd name="connsiteY141" fmla="*/ 451452 h 4574516"/>
                  <a:gd name="connsiteX142" fmla="*/ 496661 w 4572064"/>
                  <a:gd name="connsiteY142" fmla="*/ 451816 h 4574516"/>
                  <a:gd name="connsiteX143" fmla="*/ 765505 w 4572064"/>
                  <a:gd name="connsiteY143" fmla="*/ 909449 h 4574516"/>
                  <a:gd name="connsiteX144" fmla="*/ 496661 w 4572064"/>
                  <a:gd name="connsiteY144" fmla="*/ 1367082 h 4574516"/>
                  <a:gd name="connsiteX145" fmla="*/ 496661 w 4572064"/>
                  <a:gd name="connsiteY145" fmla="*/ 1367445 h 4574516"/>
                  <a:gd name="connsiteX146" fmla="*/ 462535 w 4572064"/>
                  <a:gd name="connsiteY146" fmla="*/ 1387231 h 4574516"/>
                  <a:gd name="connsiteX147" fmla="*/ 448919 w 4572064"/>
                  <a:gd name="connsiteY147" fmla="*/ 1387231 h 4574516"/>
                  <a:gd name="connsiteX148" fmla="*/ 410254 w 4572064"/>
                  <a:gd name="connsiteY148" fmla="*/ 1422993 h 4574516"/>
                  <a:gd name="connsiteX149" fmla="*/ 447830 w 4572064"/>
                  <a:gd name="connsiteY149" fmla="*/ 1462385 h 4574516"/>
                  <a:gd name="connsiteX150" fmla="*/ 1306642 w 4572064"/>
                  <a:gd name="connsiteY150" fmla="*/ 1462385 h 4574516"/>
                  <a:gd name="connsiteX151" fmla="*/ 1344218 w 4572064"/>
                  <a:gd name="connsiteY151" fmla="*/ 1422993 h 4574516"/>
                  <a:gd name="connsiteX152" fmla="*/ 1305552 w 4572064"/>
                  <a:gd name="connsiteY152" fmla="*/ 1387231 h 4574516"/>
                  <a:gd name="connsiteX153" fmla="*/ 1291938 w 4572064"/>
                  <a:gd name="connsiteY153" fmla="*/ 1387231 h 4574516"/>
                  <a:gd name="connsiteX154" fmla="*/ 1257811 w 4572064"/>
                  <a:gd name="connsiteY154" fmla="*/ 1367445 h 4574516"/>
                  <a:gd name="connsiteX155" fmla="*/ 1257811 w 4572064"/>
                  <a:gd name="connsiteY155" fmla="*/ 1367082 h 4574516"/>
                  <a:gd name="connsiteX156" fmla="*/ 988967 w 4572064"/>
                  <a:gd name="connsiteY156" fmla="*/ 909449 h 4574516"/>
                  <a:gd name="connsiteX157" fmla="*/ 1257811 w 4572064"/>
                  <a:gd name="connsiteY157" fmla="*/ 451816 h 4574516"/>
                  <a:gd name="connsiteX158" fmla="*/ 1257811 w 4572064"/>
                  <a:gd name="connsiteY158" fmla="*/ 451452 h 4574516"/>
                  <a:gd name="connsiteX159" fmla="*/ 1291938 w 4572064"/>
                  <a:gd name="connsiteY159" fmla="*/ 431667 h 4574516"/>
                  <a:gd name="connsiteX160" fmla="*/ 1305552 w 4572064"/>
                  <a:gd name="connsiteY160" fmla="*/ 431667 h 4574516"/>
                  <a:gd name="connsiteX161" fmla="*/ 1344218 w 4572064"/>
                  <a:gd name="connsiteY161" fmla="*/ 395904 h 4574516"/>
                  <a:gd name="connsiteX162" fmla="*/ 1306642 w 4572064"/>
                  <a:gd name="connsiteY162" fmla="*/ 356512 h 4574516"/>
                  <a:gd name="connsiteX163" fmla="*/ 448919 w 4572064"/>
                  <a:gd name="connsiteY163" fmla="*/ 356512 h 4574516"/>
                  <a:gd name="connsiteX164" fmla="*/ 876964 w 4572064"/>
                  <a:gd name="connsiteY164" fmla="*/ 33220 h 4574516"/>
                  <a:gd name="connsiteX165" fmla="*/ 1736110 w 4572064"/>
                  <a:gd name="connsiteY165" fmla="*/ 733445 h 4574516"/>
                  <a:gd name="connsiteX166" fmla="*/ 1746442 w 4572064"/>
                  <a:gd name="connsiteY166" fmla="*/ 835930 h 4574516"/>
                  <a:gd name="connsiteX167" fmla="*/ 2356549 w 4572064"/>
                  <a:gd name="connsiteY167" fmla="*/ 835930 h 4574516"/>
                  <a:gd name="connsiteX168" fmla="*/ 2307861 w 4572064"/>
                  <a:gd name="connsiteY168" fmla="*/ 701418 h 4574516"/>
                  <a:gd name="connsiteX169" fmla="*/ 2680176 w 4572064"/>
                  <a:gd name="connsiteY169" fmla="*/ 908542 h 4574516"/>
                  <a:gd name="connsiteX170" fmla="*/ 2307861 w 4572064"/>
                  <a:gd name="connsiteY170" fmla="*/ 1115666 h 4574516"/>
                  <a:gd name="connsiteX171" fmla="*/ 2356549 w 4572064"/>
                  <a:gd name="connsiteY171" fmla="*/ 981154 h 4574516"/>
                  <a:gd name="connsiteX172" fmla="*/ 1746773 w 4572064"/>
                  <a:gd name="connsiteY172" fmla="*/ 981154 h 4574516"/>
                  <a:gd name="connsiteX173" fmla="*/ 1736110 w 4572064"/>
                  <a:gd name="connsiteY173" fmla="*/ 1086923 h 4574516"/>
                  <a:gd name="connsiteX174" fmla="*/ 876964 w 4572064"/>
                  <a:gd name="connsiteY174" fmla="*/ 1787147 h 4574516"/>
                  <a:gd name="connsiteX175" fmla="*/ 0 w 4572064"/>
                  <a:gd name="connsiteY175" fmla="*/ 910184 h 4574516"/>
                  <a:gd name="connsiteX176" fmla="*/ 876964 w 4572064"/>
                  <a:gd name="connsiteY176" fmla="*/ 33220 h 4574516"/>
                  <a:gd name="connsiteX177" fmla="*/ 3695101 w 4572064"/>
                  <a:gd name="connsiteY177" fmla="*/ 0 h 4574516"/>
                  <a:gd name="connsiteX178" fmla="*/ 4572064 w 4572064"/>
                  <a:gd name="connsiteY178" fmla="*/ 876964 h 4574516"/>
                  <a:gd name="connsiteX179" fmla="*/ 3784765 w 4572064"/>
                  <a:gd name="connsiteY179" fmla="*/ 1749399 h 4574516"/>
                  <a:gd name="connsiteX180" fmla="*/ 3767705 w 4572064"/>
                  <a:gd name="connsiteY180" fmla="*/ 1750261 h 4574516"/>
                  <a:gd name="connsiteX181" fmla="*/ 3767705 w 4572064"/>
                  <a:gd name="connsiteY181" fmla="*/ 2325010 h 4574516"/>
                  <a:gd name="connsiteX182" fmla="*/ 3900584 w 4572064"/>
                  <a:gd name="connsiteY182" fmla="*/ 2276913 h 4574516"/>
                  <a:gd name="connsiteX183" fmla="*/ 3693459 w 4572064"/>
                  <a:gd name="connsiteY183" fmla="*/ 2649227 h 4574516"/>
                  <a:gd name="connsiteX184" fmla="*/ 3486334 w 4572064"/>
                  <a:gd name="connsiteY184" fmla="*/ 2276913 h 4574516"/>
                  <a:gd name="connsiteX185" fmla="*/ 3622481 w 4572064"/>
                  <a:gd name="connsiteY185" fmla="*/ 2326193 h 4574516"/>
                  <a:gd name="connsiteX186" fmla="*/ 3622481 w 4572064"/>
                  <a:gd name="connsiteY186" fmla="*/ 1750260 h 4574516"/>
                  <a:gd name="connsiteX187" fmla="*/ 3605437 w 4572064"/>
                  <a:gd name="connsiteY187" fmla="*/ 1749399 h 4574516"/>
                  <a:gd name="connsiteX188" fmla="*/ 2818137 w 4572064"/>
                  <a:gd name="connsiteY188" fmla="*/ 876964 h 4574516"/>
                  <a:gd name="connsiteX189" fmla="*/ 3695101 w 4572064"/>
                  <a:gd name="connsiteY189" fmla="*/ 0 h 4574516"/>
                  <a:gd name="connsiteX0" fmla="*/ 1239473 w 4572064"/>
                  <a:gd name="connsiteY0" fmla="*/ 3879967 h 4574516"/>
                  <a:gd name="connsiteX1" fmla="*/ 1122443 w 4572064"/>
                  <a:gd name="connsiteY1" fmla="*/ 3952292 h 4574516"/>
                  <a:gd name="connsiteX2" fmla="*/ 1110787 w 4572064"/>
                  <a:gd name="connsiteY2" fmla="*/ 4035954 h 4574516"/>
                  <a:gd name="connsiteX3" fmla="*/ 1225583 w 4572064"/>
                  <a:gd name="connsiteY3" fmla="*/ 4141329 h 4574516"/>
                  <a:gd name="connsiteX4" fmla="*/ 1370554 w 4572064"/>
                  <a:gd name="connsiteY4" fmla="*/ 4011047 h 4574516"/>
                  <a:gd name="connsiteX5" fmla="*/ 1356504 w 4572064"/>
                  <a:gd name="connsiteY5" fmla="*/ 3952292 h 4574516"/>
                  <a:gd name="connsiteX6" fmla="*/ 1239473 w 4572064"/>
                  <a:gd name="connsiteY6" fmla="*/ 3879967 h 4574516"/>
                  <a:gd name="connsiteX7" fmla="*/ 471192 w 4572064"/>
                  <a:gd name="connsiteY7" fmla="*/ 3879967 h 4574516"/>
                  <a:gd name="connsiteX8" fmla="*/ 354161 w 4572064"/>
                  <a:gd name="connsiteY8" fmla="*/ 3952292 h 4574516"/>
                  <a:gd name="connsiteX9" fmla="*/ 342506 w 4572064"/>
                  <a:gd name="connsiteY9" fmla="*/ 4035954 h 4574516"/>
                  <a:gd name="connsiteX10" fmla="*/ 457302 w 4572064"/>
                  <a:gd name="connsiteY10" fmla="*/ 4141329 h 4574516"/>
                  <a:gd name="connsiteX11" fmla="*/ 602272 w 4572064"/>
                  <a:gd name="connsiteY11" fmla="*/ 4011047 h 4574516"/>
                  <a:gd name="connsiteX12" fmla="*/ 588223 w 4572064"/>
                  <a:gd name="connsiteY12" fmla="*/ 3952292 h 4574516"/>
                  <a:gd name="connsiteX13" fmla="*/ 471192 w 4572064"/>
                  <a:gd name="connsiteY13" fmla="*/ 3879967 h 4574516"/>
                  <a:gd name="connsiteX14" fmla="*/ 4099183 w 4572064"/>
                  <a:gd name="connsiteY14" fmla="*/ 3621484 h 4574516"/>
                  <a:gd name="connsiteX15" fmla="*/ 4053800 w 4572064"/>
                  <a:gd name="connsiteY15" fmla="*/ 3666503 h 4574516"/>
                  <a:gd name="connsiteX16" fmla="*/ 4053800 w 4572064"/>
                  <a:gd name="connsiteY16" fmla="*/ 4183860 h 4574516"/>
                  <a:gd name="connsiteX17" fmla="*/ 4099183 w 4572064"/>
                  <a:gd name="connsiteY17" fmla="*/ 4228879 h 4574516"/>
                  <a:gd name="connsiteX18" fmla="*/ 4290334 w 4572064"/>
                  <a:gd name="connsiteY18" fmla="*/ 4228879 h 4574516"/>
                  <a:gd name="connsiteX19" fmla="*/ 4335715 w 4572064"/>
                  <a:gd name="connsiteY19" fmla="*/ 4183860 h 4574516"/>
                  <a:gd name="connsiteX20" fmla="*/ 4335715 w 4572064"/>
                  <a:gd name="connsiteY20" fmla="*/ 3666503 h 4574516"/>
                  <a:gd name="connsiteX21" fmla="*/ 4290515 w 4572064"/>
                  <a:gd name="connsiteY21" fmla="*/ 3621484 h 4574516"/>
                  <a:gd name="connsiteX22" fmla="*/ 4099183 w 4572064"/>
                  <a:gd name="connsiteY22" fmla="*/ 3621484 h 4574516"/>
                  <a:gd name="connsiteX23" fmla="*/ 1104721 w 4572064"/>
                  <a:gd name="connsiteY23" fmla="*/ 3402906 h 4574516"/>
                  <a:gd name="connsiteX24" fmla="*/ 1278910 w 4572064"/>
                  <a:gd name="connsiteY24" fmla="*/ 3402906 h 4574516"/>
                  <a:gd name="connsiteX25" fmla="*/ 1284977 w 4572064"/>
                  <a:gd name="connsiteY25" fmla="*/ 3403705 h 4574516"/>
                  <a:gd name="connsiteX26" fmla="*/ 1298708 w 4572064"/>
                  <a:gd name="connsiteY26" fmla="*/ 3415040 h 4574516"/>
                  <a:gd name="connsiteX27" fmla="*/ 1375504 w 4572064"/>
                  <a:gd name="connsiteY27" fmla="*/ 3567195 h 4574516"/>
                  <a:gd name="connsiteX28" fmla="*/ 1375499 w 4572064"/>
                  <a:gd name="connsiteY28" fmla="*/ 3567344 h 4574516"/>
                  <a:gd name="connsiteX29" fmla="*/ 1375504 w 4572064"/>
                  <a:gd name="connsiteY29" fmla="*/ 3567355 h 4574516"/>
                  <a:gd name="connsiteX30" fmla="*/ 1375469 w 4572064"/>
                  <a:gd name="connsiteY30" fmla="*/ 3568159 h 4574516"/>
                  <a:gd name="connsiteX31" fmla="*/ 1374705 w 4572064"/>
                  <a:gd name="connsiteY31" fmla="*/ 3589068 h 4574516"/>
                  <a:gd name="connsiteX32" fmla="*/ 1374565 w 4572064"/>
                  <a:gd name="connsiteY32" fmla="*/ 3588789 h 4574516"/>
                  <a:gd name="connsiteX33" fmla="*/ 1374546 w 4572064"/>
                  <a:gd name="connsiteY33" fmla="*/ 3589229 h 4574516"/>
                  <a:gd name="connsiteX34" fmla="*/ 1374386 w 4572064"/>
                  <a:gd name="connsiteY34" fmla="*/ 3588910 h 4574516"/>
                  <a:gd name="connsiteX35" fmla="*/ 1355706 w 4572064"/>
                  <a:gd name="connsiteY35" fmla="*/ 3599447 h 4574516"/>
                  <a:gd name="connsiteX36" fmla="*/ 1104721 w 4572064"/>
                  <a:gd name="connsiteY36" fmla="*/ 3599447 h 4574516"/>
                  <a:gd name="connsiteX37" fmla="*/ 1096099 w 4572064"/>
                  <a:gd name="connsiteY37" fmla="*/ 3597691 h 4574516"/>
                  <a:gd name="connsiteX38" fmla="*/ 1082528 w 4572064"/>
                  <a:gd name="connsiteY38" fmla="*/ 3577254 h 4574516"/>
                  <a:gd name="connsiteX39" fmla="*/ 1082528 w 4572064"/>
                  <a:gd name="connsiteY39" fmla="*/ 3425258 h 4574516"/>
                  <a:gd name="connsiteX40" fmla="*/ 1082529 w 4572064"/>
                  <a:gd name="connsiteY40" fmla="*/ 3425257 h 4574516"/>
                  <a:gd name="connsiteX41" fmla="*/ 1082529 w 4572064"/>
                  <a:gd name="connsiteY41" fmla="*/ 3425099 h 4574516"/>
                  <a:gd name="connsiteX42" fmla="*/ 1096100 w 4572064"/>
                  <a:gd name="connsiteY42" fmla="*/ 3404663 h 4574516"/>
                  <a:gd name="connsiteX43" fmla="*/ 1104721 w 4572064"/>
                  <a:gd name="connsiteY43" fmla="*/ 3402906 h 4574516"/>
                  <a:gd name="connsiteX44" fmla="*/ 1060176 w 4572064"/>
                  <a:gd name="connsiteY44" fmla="*/ 3258574 h 4574516"/>
                  <a:gd name="connsiteX45" fmla="*/ 245912 w 4572064"/>
                  <a:gd name="connsiteY45" fmla="*/ 3260331 h 4574516"/>
                  <a:gd name="connsiteX46" fmla="*/ 245753 w 4572064"/>
                  <a:gd name="connsiteY46" fmla="*/ 3908705 h 4574516"/>
                  <a:gd name="connsiteX47" fmla="*/ 333086 w 4572064"/>
                  <a:gd name="connsiteY47" fmla="*/ 3908705 h 4574516"/>
                  <a:gd name="connsiteX48" fmla="*/ 382900 w 4572064"/>
                  <a:gd name="connsiteY48" fmla="*/ 3872144 h 4574516"/>
                  <a:gd name="connsiteX49" fmla="*/ 466243 w 4572064"/>
                  <a:gd name="connsiteY49" fmla="*/ 3846598 h 4574516"/>
                  <a:gd name="connsiteX50" fmla="*/ 590298 w 4572064"/>
                  <a:gd name="connsiteY50" fmla="*/ 3897849 h 4574516"/>
                  <a:gd name="connsiteX51" fmla="*/ 616802 w 4572064"/>
                  <a:gd name="connsiteY51" fmla="*/ 3908705 h 4574516"/>
                  <a:gd name="connsiteX52" fmla="*/ 1093386 w 4572064"/>
                  <a:gd name="connsiteY52" fmla="*/ 3908866 h 4574516"/>
                  <a:gd name="connsiteX53" fmla="*/ 1119889 w 4572064"/>
                  <a:gd name="connsiteY53" fmla="*/ 3897849 h 4574516"/>
                  <a:gd name="connsiteX54" fmla="*/ 1235801 w 4572064"/>
                  <a:gd name="connsiteY54" fmla="*/ 3846598 h 4574516"/>
                  <a:gd name="connsiteX55" fmla="*/ 1351874 w 4572064"/>
                  <a:gd name="connsiteY55" fmla="*/ 3892421 h 4574516"/>
                  <a:gd name="connsiteX56" fmla="*/ 1463955 w 4572064"/>
                  <a:gd name="connsiteY56" fmla="*/ 3908866 h 4574516"/>
                  <a:gd name="connsiteX57" fmla="*/ 1480879 w 4572064"/>
                  <a:gd name="connsiteY57" fmla="*/ 3905512 h 4574516"/>
                  <a:gd name="connsiteX58" fmla="*/ 1507862 w 4572064"/>
                  <a:gd name="connsiteY58" fmla="*/ 3864959 h 4574516"/>
                  <a:gd name="connsiteX59" fmla="*/ 1503550 w 4572064"/>
                  <a:gd name="connsiteY59" fmla="*/ 3620042 h 4574516"/>
                  <a:gd name="connsiteX60" fmla="*/ 1430267 w 4572064"/>
                  <a:gd name="connsiteY60" fmla="*/ 3569271 h 4574516"/>
                  <a:gd name="connsiteX61" fmla="*/ 1421964 w 4572064"/>
                  <a:gd name="connsiteY61" fmla="*/ 3560011 h 4574516"/>
                  <a:gd name="connsiteX62" fmla="*/ 1328404 w 4572064"/>
                  <a:gd name="connsiteY62" fmla="*/ 3366983 h 4574516"/>
                  <a:gd name="connsiteX63" fmla="*/ 1291843 w 4572064"/>
                  <a:gd name="connsiteY63" fmla="*/ 3343992 h 4574516"/>
                  <a:gd name="connsiteX64" fmla="*/ 1062890 w 4572064"/>
                  <a:gd name="connsiteY64" fmla="*/ 3343992 h 4574516"/>
                  <a:gd name="connsiteX65" fmla="*/ 1059538 w 4572064"/>
                  <a:gd name="connsiteY65" fmla="*/ 3344151 h 4574516"/>
                  <a:gd name="connsiteX66" fmla="*/ 1060176 w 4572064"/>
                  <a:gd name="connsiteY66" fmla="*/ 3258574 h 4574516"/>
                  <a:gd name="connsiteX67" fmla="*/ 3592538 w 4572064"/>
                  <a:gd name="connsiteY67" fmla="*/ 3092510 h 4574516"/>
                  <a:gd name="connsiteX68" fmla="*/ 3494331 w 4572064"/>
                  <a:gd name="connsiteY68" fmla="*/ 3178010 h 4574516"/>
                  <a:gd name="connsiteX69" fmla="*/ 3482531 w 4572064"/>
                  <a:gd name="connsiteY69" fmla="*/ 3344835 h 4574516"/>
                  <a:gd name="connsiteX70" fmla="*/ 3533178 w 4572064"/>
                  <a:gd name="connsiteY70" fmla="*/ 3582092 h 4574516"/>
                  <a:gd name="connsiteX71" fmla="*/ 3193901 w 4572064"/>
                  <a:gd name="connsiteY71" fmla="*/ 3585178 h 4574516"/>
                  <a:gd name="connsiteX72" fmla="*/ 3045955 w 4572064"/>
                  <a:gd name="connsiteY72" fmla="*/ 3734031 h 4574516"/>
                  <a:gd name="connsiteX73" fmla="*/ 3057755 w 4572064"/>
                  <a:gd name="connsiteY73" fmla="*/ 3792847 h 4574516"/>
                  <a:gd name="connsiteX74" fmla="*/ 3192812 w 4572064"/>
                  <a:gd name="connsiteY74" fmla="*/ 4101626 h 4574516"/>
                  <a:gd name="connsiteX75" fmla="*/ 3383962 w 4572064"/>
                  <a:gd name="connsiteY75" fmla="*/ 4239588 h 4574516"/>
                  <a:gd name="connsiteX76" fmla="*/ 3798936 w 4572064"/>
                  <a:gd name="connsiteY76" fmla="*/ 4239588 h 4574516"/>
                  <a:gd name="connsiteX77" fmla="*/ 3982461 w 4572064"/>
                  <a:gd name="connsiteY77" fmla="*/ 4189305 h 4574516"/>
                  <a:gd name="connsiteX78" fmla="*/ 3982461 w 4572064"/>
                  <a:gd name="connsiteY78" fmla="*/ 3661239 h 4574516"/>
                  <a:gd name="connsiteX79" fmla="*/ 3875541 w 4572064"/>
                  <a:gd name="connsiteY79" fmla="*/ 3607688 h 4574516"/>
                  <a:gd name="connsiteX80" fmla="*/ 3725416 w 4572064"/>
                  <a:gd name="connsiteY80" fmla="*/ 3362987 h 4574516"/>
                  <a:gd name="connsiteX81" fmla="*/ 3692016 w 4572064"/>
                  <a:gd name="connsiteY81" fmla="*/ 3190898 h 4574516"/>
                  <a:gd name="connsiteX82" fmla="*/ 3592538 w 4572064"/>
                  <a:gd name="connsiteY82" fmla="*/ 3092510 h 4574516"/>
                  <a:gd name="connsiteX83" fmla="*/ 3695101 w 4572064"/>
                  <a:gd name="connsiteY83" fmla="*/ 2787369 h 4574516"/>
                  <a:gd name="connsiteX84" fmla="*/ 4572064 w 4572064"/>
                  <a:gd name="connsiteY84" fmla="*/ 3664333 h 4574516"/>
                  <a:gd name="connsiteX85" fmla="*/ 3695101 w 4572064"/>
                  <a:gd name="connsiteY85" fmla="*/ 4541296 h 4574516"/>
                  <a:gd name="connsiteX86" fmla="*/ 2818137 w 4572064"/>
                  <a:gd name="connsiteY86" fmla="*/ 3664333 h 4574516"/>
                  <a:gd name="connsiteX87" fmla="*/ 3695101 w 4572064"/>
                  <a:gd name="connsiteY87" fmla="*/ 2787369 h 4574516"/>
                  <a:gd name="connsiteX88" fmla="*/ 875321 w 4572064"/>
                  <a:gd name="connsiteY88" fmla="*/ 1931275 h 4574516"/>
                  <a:gd name="connsiteX89" fmla="*/ 1082445 w 4572064"/>
                  <a:gd name="connsiteY89" fmla="*/ 2303589 h 4574516"/>
                  <a:gd name="connsiteX90" fmla="*/ 947934 w 4572064"/>
                  <a:gd name="connsiteY90" fmla="*/ 2254901 h 4574516"/>
                  <a:gd name="connsiteX91" fmla="*/ 947934 w 4572064"/>
                  <a:gd name="connsiteY91" fmla="*/ 2824173 h 4574516"/>
                  <a:gd name="connsiteX92" fmla="*/ 966628 w 4572064"/>
                  <a:gd name="connsiteY92" fmla="*/ 2825117 h 4574516"/>
                  <a:gd name="connsiteX93" fmla="*/ 1753927 w 4572064"/>
                  <a:gd name="connsiteY93" fmla="*/ 3697553 h 4574516"/>
                  <a:gd name="connsiteX94" fmla="*/ 876964 w 4572064"/>
                  <a:gd name="connsiteY94" fmla="*/ 4574516 h 4574516"/>
                  <a:gd name="connsiteX95" fmla="*/ 0 w 4572064"/>
                  <a:gd name="connsiteY95" fmla="*/ 3697553 h 4574516"/>
                  <a:gd name="connsiteX96" fmla="*/ 787299 w 4572064"/>
                  <a:gd name="connsiteY96" fmla="*/ 2825117 h 4574516"/>
                  <a:gd name="connsiteX97" fmla="*/ 802709 w 4572064"/>
                  <a:gd name="connsiteY97" fmla="*/ 2824339 h 4574516"/>
                  <a:gd name="connsiteX98" fmla="*/ 802709 w 4572064"/>
                  <a:gd name="connsiteY98" fmla="*/ 2254901 h 4574516"/>
                  <a:gd name="connsiteX99" fmla="*/ 668197 w 4572064"/>
                  <a:gd name="connsiteY99" fmla="*/ 2303589 h 4574516"/>
                  <a:gd name="connsiteX100" fmla="*/ 875321 w 4572064"/>
                  <a:gd name="connsiteY100" fmla="*/ 1931275 h 4574516"/>
                  <a:gd name="connsiteX101" fmla="*/ 692618 w 4572064"/>
                  <a:gd name="connsiteY101" fmla="*/ 673824 h 4574516"/>
                  <a:gd name="connsiteX102" fmla="*/ 1049502 w 4572064"/>
                  <a:gd name="connsiteY102" fmla="*/ 673824 h 4574516"/>
                  <a:gd name="connsiteX103" fmla="*/ 1067473 w 4572064"/>
                  <a:gd name="connsiteY103" fmla="*/ 706499 h 4574516"/>
                  <a:gd name="connsiteX104" fmla="*/ 906095 w 4572064"/>
                  <a:gd name="connsiteY104" fmla="*/ 879859 h 4574516"/>
                  <a:gd name="connsiteX105" fmla="*/ 906095 w 4572064"/>
                  <a:gd name="connsiteY105" fmla="*/ 1029075 h 4574516"/>
                  <a:gd name="connsiteX106" fmla="*/ 1120298 w 4572064"/>
                  <a:gd name="connsiteY106" fmla="*/ 1301731 h 4574516"/>
                  <a:gd name="connsiteX107" fmla="*/ 1101782 w 4572064"/>
                  <a:gd name="connsiteY107" fmla="*/ 1344754 h 4574516"/>
                  <a:gd name="connsiteX108" fmla="*/ 640700 w 4572064"/>
                  <a:gd name="connsiteY108" fmla="*/ 1344754 h 4574516"/>
                  <a:gd name="connsiteX109" fmla="*/ 622002 w 4572064"/>
                  <a:gd name="connsiteY109" fmla="*/ 1301731 h 4574516"/>
                  <a:gd name="connsiteX110" fmla="*/ 835662 w 4572064"/>
                  <a:gd name="connsiteY110" fmla="*/ 1029075 h 4574516"/>
                  <a:gd name="connsiteX111" fmla="*/ 835662 w 4572064"/>
                  <a:gd name="connsiteY111" fmla="*/ 879859 h 4574516"/>
                  <a:gd name="connsiteX112" fmla="*/ 675191 w 4572064"/>
                  <a:gd name="connsiteY112" fmla="*/ 707044 h 4574516"/>
                  <a:gd name="connsiteX113" fmla="*/ 692618 w 4572064"/>
                  <a:gd name="connsiteY113" fmla="*/ 673824 h 4574516"/>
                  <a:gd name="connsiteX114" fmla="*/ 3244720 w 4572064"/>
                  <a:gd name="connsiteY114" fmla="*/ 377751 h 4574516"/>
                  <a:gd name="connsiteX115" fmla="*/ 3234917 w 4572064"/>
                  <a:gd name="connsiteY115" fmla="*/ 378659 h 4574516"/>
                  <a:gd name="connsiteX116" fmla="*/ 3204239 w 4572064"/>
                  <a:gd name="connsiteY116" fmla="*/ 399172 h 4574516"/>
                  <a:gd name="connsiteX117" fmla="*/ 3195888 w 4572064"/>
                  <a:gd name="connsiteY117" fmla="*/ 426401 h 4574516"/>
                  <a:gd name="connsiteX118" fmla="*/ 3195888 w 4572064"/>
                  <a:gd name="connsiteY118" fmla="*/ 711583 h 4574516"/>
                  <a:gd name="connsiteX119" fmla="*/ 3195888 w 4572064"/>
                  <a:gd name="connsiteY119" fmla="*/ 1140534 h 4574516"/>
                  <a:gd name="connsiteX120" fmla="*/ 3195888 w 4572064"/>
                  <a:gd name="connsiteY120" fmla="*/ 1322063 h 4574516"/>
                  <a:gd name="connsiteX121" fmla="*/ 3204239 w 4572064"/>
                  <a:gd name="connsiteY121" fmla="*/ 1349292 h 4574516"/>
                  <a:gd name="connsiteX122" fmla="*/ 3234917 w 4572064"/>
                  <a:gd name="connsiteY122" fmla="*/ 1369804 h 4574516"/>
                  <a:gd name="connsiteX123" fmla="*/ 3244720 w 4572064"/>
                  <a:gd name="connsiteY123" fmla="*/ 1370712 h 4574516"/>
                  <a:gd name="connsiteX124" fmla="*/ 4140381 w 4572064"/>
                  <a:gd name="connsiteY124" fmla="*/ 1370712 h 4574516"/>
                  <a:gd name="connsiteX125" fmla="*/ 4189212 w 4572064"/>
                  <a:gd name="connsiteY125" fmla="*/ 1321881 h 4574516"/>
                  <a:gd name="connsiteX126" fmla="*/ 4189212 w 4572064"/>
                  <a:gd name="connsiteY126" fmla="*/ 1140352 h 4574516"/>
                  <a:gd name="connsiteX127" fmla="*/ 4189212 w 4572064"/>
                  <a:gd name="connsiteY127" fmla="*/ 711764 h 4574516"/>
                  <a:gd name="connsiteX128" fmla="*/ 4189212 w 4572064"/>
                  <a:gd name="connsiteY128" fmla="*/ 426583 h 4574516"/>
                  <a:gd name="connsiteX129" fmla="*/ 4140381 w 4572064"/>
                  <a:gd name="connsiteY129" fmla="*/ 377751 h 4574516"/>
                  <a:gd name="connsiteX130" fmla="*/ 4070493 w 4572064"/>
                  <a:gd name="connsiteY130" fmla="*/ 377751 h 4574516"/>
                  <a:gd name="connsiteX131" fmla="*/ 4070493 w 4572064"/>
                  <a:gd name="connsiteY131" fmla="*/ 740444 h 4574516"/>
                  <a:gd name="connsiteX132" fmla="*/ 3939066 w 4572064"/>
                  <a:gd name="connsiteY132" fmla="*/ 597945 h 4574516"/>
                  <a:gd name="connsiteX133" fmla="*/ 3815627 w 4572064"/>
                  <a:gd name="connsiteY133" fmla="*/ 740444 h 4574516"/>
                  <a:gd name="connsiteX134" fmla="*/ 3815627 w 4572064"/>
                  <a:gd name="connsiteY134" fmla="*/ 377751 h 4574516"/>
                  <a:gd name="connsiteX135" fmla="*/ 3244720 w 4572064"/>
                  <a:gd name="connsiteY135" fmla="*/ 377751 h 4574516"/>
                  <a:gd name="connsiteX136" fmla="*/ 448919 w 4572064"/>
                  <a:gd name="connsiteY136" fmla="*/ 356512 h 4574516"/>
                  <a:gd name="connsiteX137" fmla="*/ 410254 w 4572064"/>
                  <a:gd name="connsiteY137" fmla="*/ 392274 h 4574516"/>
                  <a:gd name="connsiteX138" fmla="*/ 447830 w 4572064"/>
                  <a:gd name="connsiteY138" fmla="*/ 431667 h 4574516"/>
                  <a:gd name="connsiteX139" fmla="*/ 462535 w 4572064"/>
                  <a:gd name="connsiteY139" fmla="*/ 431667 h 4574516"/>
                  <a:gd name="connsiteX140" fmla="*/ 496661 w 4572064"/>
                  <a:gd name="connsiteY140" fmla="*/ 451452 h 4574516"/>
                  <a:gd name="connsiteX141" fmla="*/ 496661 w 4572064"/>
                  <a:gd name="connsiteY141" fmla="*/ 451816 h 4574516"/>
                  <a:gd name="connsiteX142" fmla="*/ 765505 w 4572064"/>
                  <a:gd name="connsiteY142" fmla="*/ 909449 h 4574516"/>
                  <a:gd name="connsiteX143" fmla="*/ 496661 w 4572064"/>
                  <a:gd name="connsiteY143" fmla="*/ 1367082 h 4574516"/>
                  <a:gd name="connsiteX144" fmla="*/ 496661 w 4572064"/>
                  <a:gd name="connsiteY144" fmla="*/ 1367445 h 4574516"/>
                  <a:gd name="connsiteX145" fmla="*/ 462535 w 4572064"/>
                  <a:gd name="connsiteY145" fmla="*/ 1387231 h 4574516"/>
                  <a:gd name="connsiteX146" fmla="*/ 448919 w 4572064"/>
                  <a:gd name="connsiteY146" fmla="*/ 1387231 h 4574516"/>
                  <a:gd name="connsiteX147" fmla="*/ 410254 w 4572064"/>
                  <a:gd name="connsiteY147" fmla="*/ 1422993 h 4574516"/>
                  <a:gd name="connsiteX148" fmla="*/ 447830 w 4572064"/>
                  <a:gd name="connsiteY148" fmla="*/ 1462385 h 4574516"/>
                  <a:gd name="connsiteX149" fmla="*/ 1306642 w 4572064"/>
                  <a:gd name="connsiteY149" fmla="*/ 1462385 h 4574516"/>
                  <a:gd name="connsiteX150" fmla="*/ 1344218 w 4572064"/>
                  <a:gd name="connsiteY150" fmla="*/ 1422993 h 4574516"/>
                  <a:gd name="connsiteX151" fmla="*/ 1305552 w 4572064"/>
                  <a:gd name="connsiteY151" fmla="*/ 1387231 h 4574516"/>
                  <a:gd name="connsiteX152" fmla="*/ 1291938 w 4572064"/>
                  <a:gd name="connsiteY152" fmla="*/ 1387231 h 4574516"/>
                  <a:gd name="connsiteX153" fmla="*/ 1257811 w 4572064"/>
                  <a:gd name="connsiteY153" fmla="*/ 1367445 h 4574516"/>
                  <a:gd name="connsiteX154" fmla="*/ 1257811 w 4572064"/>
                  <a:gd name="connsiteY154" fmla="*/ 1367082 h 4574516"/>
                  <a:gd name="connsiteX155" fmla="*/ 988967 w 4572064"/>
                  <a:gd name="connsiteY155" fmla="*/ 909449 h 4574516"/>
                  <a:gd name="connsiteX156" fmla="*/ 1257811 w 4572064"/>
                  <a:gd name="connsiteY156" fmla="*/ 451816 h 4574516"/>
                  <a:gd name="connsiteX157" fmla="*/ 1257811 w 4572064"/>
                  <a:gd name="connsiteY157" fmla="*/ 451452 h 4574516"/>
                  <a:gd name="connsiteX158" fmla="*/ 1291938 w 4572064"/>
                  <a:gd name="connsiteY158" fmla="*/ 431667 h 4574516"/>
                  <a:gd name="connsiteX159" fmla="*/ 1305552 w 4572064"/>
                  <a:gd name="connsiteY159" fmla="*/ 431667 h 4574516"/>
                  <a:gd name="connsiteX160" fmla="*/ 1344218 w 4572064"/>
                  <a:gd name="connsiteY160" fmla="*/ 395904 h 4574516"/>
                  <a:gd name="connsiteX161" fmla="*/ 1306642 w 4572064"/>
                  <a:gd name="connsiteY161" fmla="*/ 356512 h 4574516"/>
                  <a:gd name="connsiteX162" fmla="*/ 448919 w 4572064"/>
                  <a:gd name="connsiteY162" fmla="*/ 356512 h 4574516"/>
                  <a:gd name="connsiteX163" fmla="*/ 876964 w 4572064"/>
                  <a:gd name="connsiteY163" fmla="*/ 33220 h 4574516"/>
                  <a:gd name="connsiteX164" fmla="*/ 1736110 w 4572064"/>
                  <a:gd name="connsiteY164" fmla="*/ 733445 h 4574516"/>
                  <a:gd name="connsiteX165" fmla="*/ 1746442 w 4572064"/>
                  <a:gd name="connsiteY165" fmla="*/ 835930 h 4574516"/>
                  <a:gd name="connsiteX166" fmla="*/ 2356549 w 4572064"/>
                  <a:gd name="connsiteY166" fmla="*/ 835930 h 4574516"/>
                  <a:gd name="connsiteX167" fmla="*/ 2307861 w 4572064"/>
                  <a:gd name="connsiteY167" fmla="*/ 701418 h 4574516"/>
                  <a:gd name="connsiteX168" fmla="*/ 2680176 w 4572064"/>
                  <a:gd name="connsiteY168" fmla="*/ 908542 h 4574516"/>
                  <a:gd name="connsiteX169" fmla="*/ 2307861 w 4572064"/>
                  <a:gd name="connsiteY169" fmla="*/ 1115666 h 4574516"/>
                  <a:gd name="connsiteX170" fmla="*/ 2356549 w 4572064"/>
                  <a:gd name="connsiteY170" fmla="*/ 981154 h 4574516"/>
                  <a:gd name="connsiteX171" fmla="*/ 1746773 w 4572064"/>
                  <a:gd name="connsiteY171" fmla="*/ 981154 h 4574516"/>
                  <a:gd name="connsiteX172" fmla="*/ 1736110 w 4572064"/>
                  <a:gd name="connsiteY172" fmla="*/ 1086923 h 4574516"/>
                  <a:gd name="connsiteX173" fmla="*/ 876964 w 4572064"/>
                  <a:gd name="connsiteY173" fmla="*/ 1787147 h 4574516"/>
                  <a:gd name="connsiteX174" fmla="*/ 0 w 4572064"/>
                  <a:gd name="connsiteY174" fmla="*/ 910184 h 4574516"/>
                  <a:gd name="connsiteX175" fmla="*/ 876964 w 4572064"/>
                  <a:gd name="connsiteY175" fmla="*/ 33220 h 4574516"/>
                  <a:gd name="connsiteX176" fmla="*/ 3695101 w 4572064"/>
                  <a:gd name="connsiteY176" fmla="*/ 0 h 4574516"/>
                  <a:gd name="connsiteX177" fmla="*/ 4572064 w 4572064"/>
                  <a:gd name="connsiteY177" fmla="*/ 876964 h 4574516"/>
                  <a:gd name="connsiteX178" fmla="*/ 3784765 w 4572064"/>
                  <a:gd name="connsiteY178" fmla="*/ 1749399 h 4574516"/>
                  <a:gd name="connsiteX179" fmla="*/ 3767705 w 4572064"/>
                  <a:gd name="connsiteY179" fmla="*/ 1750261 h 4574516"/>
                  <a:gd name="connsiteX180" fmla="*/ 3767705 w 4572064"/>
                  <a:gd name="connsiteY180" fmla="*/ 2325010 h 4574516"/>
                  <a:gd name="connsiteX181" fmla="*/ 3900584 w 4572064"/>
                  <a:gd name="connsiteY181" fmla="*/ 2276913 h 4574516"/>
                  <a:gd name="connsiteX182" fmla="*/ 3693459 w 4572064"/>
                  <a:gd name="connsiteY182" fmla="*/ 2649227 h 4574516"/>
                  <a:gd name="connsiteX183" fmla="*/ 3486334 w 4572064"/>
                  <a:gd name="connsiteY183" fmla="*/ 2276913 h 4574516"/>
                  <a:gd name="connsiteX184" fmla="*/ 3622481 w 4572064"/>
                  <a:gd name="connsiteY184" fmla="*/ 2326193 h 4574516"/>
                  <a:gd name="connsiteX185" fmla="*/ 3622481 w 4572064"/>
                  <a:gd name="connsiteY185" fmla="*/ 1750260 h 4574516"/>
                  <a:gd name="connsiteX186" fmla="*/ 3605437 w 4572064"/>
                  <a:gd name="connsiteY186" fmla="*/ 1749399 h 4574516"/>
                  <a:gd name="connsiteX187" fmla="*/ 2818137 w 4572064"/>
                  <a:gd name="connsiteY187" fmla="*/ 876964 h 4574516"/>
                  <a:gd name="connsiteX188" fmla="*/ 3695101 w 4572064"/>
                  <a:gd name="connsiteY188" fmla="*/ 0 h 4574516"/>
                  <a:gd name="connsiteX0" fmla="*/ 1239473 w 4572064"/>
                  <a:gd name="connsiteY0" fmla="*/ 3879967 h 4574516"/>
                  <a:gd name="connsiteX1" fmla="*/ 1122443 w 4572064"/>
                  <a:gd name="connsiteY1" fmla="*/ 3952292 h 4574516"/>
                  <a:gd name="connsiteX2" fmla="*/ 1110787 w 4572064"/>
                  <a:gd name="connsiteY2" fmla="*/ 4035954 h 4574516"/>
                  <a:gd name="connsiteX3" fmla="*/ 1225583 w 4572064"/>
                  <a:gd name="connsiteY3" fmla="*/ 4141329 h 4574516"/>
                  <a:gd name="connsiteX4" fmla="*/ 1370554 w 4572064"/>
                  <a:gd name="connsiteY4" fmla="*/ 4011047 h 4574516"/>
                  <a:gd name="connsiteX5" fmla="*/ 1356504 w 4572064"/>
                  <a:gd name="connsiteY5" fmla="*/ 3952292 h 4574516"/>
                  <a:gd name="connsiteX6" fmla="*/ 1239473 w 4572064"/>
                  <a:gd name="connsiteY6" fmla="*/ 3879967 h 4574516"/>
                  <a:gd name="connsiteX7" fmla="*/ 471192 w 4572064"/>
                  <a:gd name="connsiteY7" fmla="*/ 3879967 h 4574516"/>
                  <a:gd name="connsiteX8" fmla="*/ 354161 w 4572064"/>
                  <a:gd name="connsiteY8" fmla="*/ 3952292 h 4574516"/>
                  <a:gd name="connsiteX9" fmla="*/ 342506 w 4572064"/>
                  <a:gd name="connsiteY9" fmla="*/ 4035954 h 4574516"/>
                  <a:gd name="connsiteX10" fmla="*/ 457302 w 4572064"/>
                  <a:gd name="connsiteY10" fmla="*/ 4141329 h 4574516"/>
                  <a:gd name="connsiteX11" fmla="*/ 602272 w 4572064"/>
                  <a:gd name="connsiteY11" fmla="*/ 4011047 h 4574516"/>
                  <a:gd name="connsiteX12" fmla="*/ 588223 w 4572064"/>
                  <a:gd name="connsiteY12" fmla="*/ 3952292 h 4574516"/>
                  <a:gd name="connsiteX13" fmla="*/ 471192 w 4572064"/>
                  <a:gd name="connsiteY13" fmla="*/ 3879967 h 4574516"/>
                  <a:gd name="connsiteX14" fmla="*/ 4099183 w 4572064"/>
                  <a:gd name="connsiteY14" fmla="*/ 3621484 h 4574516"/>
                  <a:gd name="connsiteX15" fmla="*/ 4053800 w 4572064"/>
                  <a:gd name="connsiteY15" fmla="*/ 3666503 h 4574516"/>
                  <a:gd name="connsiteX16" fmla="*/ 4053800 w 4572064"/>
                  <a:gd name="connsiteY16" fmla="*/ 4183860 h 4574516"/>
                  <a:gd name="connsiteX17" fmla="*/ 4099183 w 4572064"/>
                  <a:gd name="connsiteY17" fmla="*/ 4228879 h 4574516"/>
                  <a:gd name="connsiteX18" fmla="*/ 4290334 w 4572064"/>
                  <a:gd name="connsiteY18" fmla="*/ 4228879 h 4574516"/>
                  <a:gd name="connsiteX19" fmla="*/ 4335715 w 4572064"/>
                  <a:gd name="connsiteY19" fmla="*/ 4183860 h 4574516"/>
                  <a:gd name="connsiteX20" fmla="*/ 4335715 w 4572064"/>
                  <a:gd name="connsiteY20" fmla="*/ 3666503 h 4574516"/>
                  <a:gd name="connsiteX21" fmla="*/ 4290515 w 4572064"/>
                  <a:gd name="connsiteY21" fmla="*/ 3621484 h 4574516"/>
                  <a:gd name="connsiteX22" fmla="*/ 4099183 w 4572064"/>
                  <a:gd name="connsiteY22" fmla="*/ 3621484 h 4574516"/>
                  <a:gd name="connsiteX23" fmla="*/ 1104721 w 4572064"/>
                  <a:gd name="connsiteY23" fmla="*/ 3402906 h 4574516"/>
                  <a:gd name="connsiteX24" fmla="*/ 1278910 w 4572064"/>
                  <a:gd name="connsiteY24" fmla="*/ 3402906 h 4574516"/>
                  <a:gd name="connsiteX25" fmla="*/ 1284977 w 4572064"/>
                  <a:gd name="connsiteY25" fmla="*/ 3403705 h 4574516"/>
                  <a:gd name="connsiteX26" fmla="*/ 1298708 w 4572064"/>
                  <a:gd name="connsiteY26" fmla="*/ 3415040 h 4574516"/>
                  <a:gd name="connsiteX27" fmla="*/ 1375504 w 4572064"/>
                  <a:gd name="connsiteY27" fmla="*/ 3567195 h 4574516"/>
                  <a:gd name="connsiteX28" fmla="*/ 1375499 w 4572064"/>
                  <a:gd name="connsiteY28" fmla="*/ 3567344 h 4574516"/>
                  <a:gd name="connsiteX29" fmla="*/ 1375504 w 4572064"/>
                  <a:gd name="connsiteY29" fmla="*/ 3567355 h 4574516"/>
                  <a:gd name="connsiteX30" fmla="*/ 1375469 w 4572064"/>
                  <a:gd name="connsiteY30" fmla="*/ 3568159 h 4574516"/>
                  <a:gd name="connsiteX31" fmla="*/ 1374705 w 4572064"/>
                  <a:gd name="connsiteY31" fmla="*/ 3589068 h 4574516"/>
                  <a:gd name="connsiteX32" fmla="*/ 1374565 w 4572064"/>
                  <a:gd name="connsiteY32" fmla="*/ 3588789 h 4574516"/>
                  <a:gd name="connsiteX33" fmla="*/ 1374546 w 4572064"/>
                  <a:gd name="connsiteY33" fmla="*/ 3589229 h 4574516"/>
                  <a:gd name="connsiteX34" fmla="*/ 1374386 w 4572064"/>
                  <a:gd name="connsiteY34" fmla="*/ 3588910 h 4574516"/>
                  <a:gd name="connsiteX35" fmla="*/ 1355706 w 4572064"/>
                  <a:gd name="connsiteY35" fmla="*/ 3599447 h 4574516"/>
                  <a:gd name="connsiteX36" fmla="*/ 1104721 w 4572064"/>
                  <a:gd name="connsiteY36" fmla="*/ 3599447 h 4574516"/>
                  <a:gd name="connsiteX37" fmla="*/ 1096099 w 4572064"/>
                  <a:gd name="connsiteY37" fmla="*/ 3597691 h 4574516"/>
                  <a:gd name="connsiteX38" fmla="*/ 1082528 w 4572064"/>
                  <a:gd name="connsiteY38" fmla="*/ 3577254 h 4574516"/>
                  <a:gd name="connsiteX39" fmla="*/ 1082528 w 4572064"/>
                  <a:gd name="connsiteY39" fmla="*/ 3425258 h 4574516"/>
                  <a:gd name="connsiteX40" fmla="*/ 1082529 w 4572064"/>
                  <a:gd name="connsiteY40" fmla="*/ 3425257 h 4574516"/>
                  <a:gd name="connsiteX41" fmla="*/ 1082529 w 4572064"/>
                  <a:gd name="connsiteY41" fmla="*/ 3425099 h 4574516"/>
                  <a:gd name="connsiteX42" fmla="*/ 1096100 w 4572064"/>
                  <a:gd name="connsiteY42" fmla="*/ 3404663 h 4574516"/>
                  <a:gd name="connsiteX43" fmla="*/ 1104721 w 4572064"/>
                  <a:gd name="connsiteY43" fmla="*/ 3402906 h 4574516"/>
                  <a:gd name="connsiteX44" fmla="*/ 1060176 w 4572064"/>
                  <a:gd name="connsiteY44" fmla="*/ 3258574 h 4574516"/>
                  <a:gd name="connsiteX45" fmla="*/ 245912 w 4572064"/>
                  <a:gd name="connsiteY45" fmla="*/ 3260331 h 4574516"/>
                  <a:gd name="connsiteX46" fmla="*/ 245753 w 4572064"/>
                  <a:gd name="connsiteY46" fmla="*/ 3908705 h 4574516"/>
                  <a:gd name="connsiteX47" fmla="*/ 333086 w 4572064"/>
                  <a:gd name="connsiteY47" fmla="*/ 3908705 h 4574516"/>
                  <a:gd name="connsiteX48" fmla="*/ 382900 w 4572064"/>
                  <a:gd name="connsiteY48" fmla="*/ 3872144 h 4574516"/>
                  <a:gd name="connsiteX49" fmla="*/ 466243 w 4572064"/>
                  <a:gd name="connsiteY49" fmla="*/ 3846598 h 4574516"/>
                  <a:gd name="connsiteX50" fmla="*/ 590298 w 4572064"/>
                  <a:gd name="connsiteY50" fmla="*/ 3897849 h 4574516"/>
                  <a:gd name="connsiteX51" fmla="*/ 616802 w 4572064"/>
                  <a:gd name="connsiteY51" fmla="*/ 3908705 h 4574516"/>
                  <a:gd name="connsiteX52" fmla="*/ 1093386 w 4572064"/>
                  <a:gd name="connsiteY52" fmla="*/ 3908866 h 4574516"/>
                  <a:gd name="connsiteX53" fmla="*/ 1119889 w 4572064"/>
                  <a:gd name="connsiteY53" fmla="*/ 3897849 h 4574516"/>
                  <a:gd name="connsiteX54" fmla="*/ 1235801 w 4572064"/>
                  <a:gd name="connsiteY54" fmla="*/ 3846598 h 4574516"/>
                  <a:gd name="connsiteX55" fmla="*/ 1351874 w 4572064"/>
                  <a:gd name="connsiteY55" fmla="*/ 3892421 h 4574516"/>
                  <a:gd name="connsiteX56" fmla="*/ 1463955 w 4572064"/>
                  <a:gd name="connsiteY56" fmla="*/ 3908866 h 4574516"/>
                  <a:gd name="connsiteX57" fmla="*/ 1480879 w 4572064"/>
                  <a:gd name="connsiteY57" fmla="*/ 3905512 h 4574516"/>
                  <a:gd name="connsiteX58" fmla="*/ 1507862 w 4572064"/>
                  <a:gd name="connsiteY58" fmla="*/ 3864959 h 4574516"/>
                  <a:gd name="connsiteX59" fmla="*/ 1503550 w 4572064"/>
                  <a:gd name="connsiteY59" fmla="*/ 3620042 h 4574516"/>
                  <a:gd name="connsiteX60" fmla="*/ 1430267 w 4572064"/>
                  <a:gd name="connsiteY60" fmla="*/ 3569271 h 4574516"/>
                  <a:gd name="connsiteX61" fmla="*/ 1421964 w 4572064"/>
                  <a:gd name="connsiteY61" fmla="*/ 3560011 h 4574516"/>
                  <a:gd name="connsiteX62" fmla="*/ 1328404 w 4572064"/>
                  <a:gd name="connsiteY62" fmla="*/ 3366983 h 4574516"/>
                  <a:gd name="connsiteX63" fmla="*/ 1291843 w 4572064"/>
                  <a:gd name="connsiteY63" fmla="*/ 3343992 h 4574516"/>
                  <a:gd name="connsiteX64" fmla="*/ 1062890 w 4572064"/>
                  <a:gd name="connsiteY64" fmla="*/ 3343992 h 4574516"/>
                  <a:gd name="connsiteX65" fmla="*/ 1059538 w 4572064"/>
                  <a:gd name="connsiteY65" fmla="*/ 3344151 h 4574516"/>
                  <a:gd name="connsiteX66" fmla="*/ 1060176 w 4572064"/>
                  <a:gd name="connsiteY66" fmla="*/ 3258574 h 4574516"/>
                  <a:gd name="connsiteX67" fmla="*/ 3592538 w 4572064"/>
                  <a:gd name="connsiteY67" fmla="*/ 3092510 h 4574516"/>
                  <a:gd name="connsiteX68" fmla="*/ 3494331 w 4572064"/>
                  <a:gd name="connsiteY68" fmla="*/ 3178010 h 4574516"/>
                  <a:gd name="connsiteX69" fmla="*/ 3482531 w 4572064"/>
                  <a:gd name="connsiteY69" fmla="*/ 3344835 h 4574516"/>
                  <a:gd name="connsiteX70" fmla="*/ 3533178 w 4572064"/>
                  <a:gd name="connsiteY70" fmla="*/ 3582092 h 4574516"/>
                  <a:gd name="connsiteX71" fmla="*/ 3193901 w 4572064"/>
                  <a:gd name="connsiteY71" fmla="*/ 3585178 h 4574516"/>
                  <a:gd name="connsiteX72" fmla="*/ 3045955 w 4572064"/>
                  <a:gd name="connsiteY72" fmla="*/ 3734031 h 4574516"/>
                  <a:gd name="connsiteX73" fmla="*/ 3057755 w 4572064"/>
                  <a:gd name="connsiteY73" fmla="*/ 3792847 h 4574516"/>
                  <a:gd name="connsiteX74" fmla="*/ 3192812 w 4572064"/>
                  <a:gd name="connsiteY74" fmla="*/ 4101626 h 4574516"/>
                  <a:gd name="connsiteX75" fmla="*/ 3383962 w 4572064"/>
                  <a:gd name="connsiteY75" fmla="*/ 4239588 h 4574516"/>
                  <a:gd name="connsiteX76" fmla="*/ 3798936 w 4572064"/>
                  <a:gd name="connsiteY76" fmla="*/ 4239588 h 4574516"/>
                  <a:gd name="connsiteX77" fmla="*/ 3982461 w 4572064"/>
                  <a:gd name="connsiteY77" fmla="*/ 4189305 h 4574516"/>
                  <a:gd name="connsiteX78" fmla="*/ 3982461 w 4572064"/>
                  <a:gd name="connsiteY78" fmla="*/ 3661239 h 4574516"/>
                  <a:gd name="connsiteX79" fmla="*/ 3875541 w 4572064"/>
                  <a:gd name="connsiteY79" fmla="*/ 3607688 h 4574516"/>
                  <a:gd name="connsiteX80" fmla="*/ 3725416 w 4572064"/>
                  <a:gd name="connsiteY80" fmla="*/ 3362987 h 4574516"/>
                  <a:gd name="connsiteX81" fmla="*/ 3692016 w 4572064"/>
                  <a:gd name="connsiteY81" fmla="*/ 3190898 h 4574516"/>
                  <a:gd name="connsiteX82" fmla="*/ 3592538 w 4572064"/>
                  <a:gd name="connsiteY82" fmla="*/ 3092510 h 4574516"/>
                  <a:gd name="connsiteX83" fmla="*/ 3695101 w 4572064"/>
                  <a:gd name="connsiteY83" fmla="*/ 2787369 h 4574516"/>
                  <a:gd name="connsiteX84" fmla="*/ 4572064 w 4572064"/>
                  <a:gd name="connsiteY84" fmla="*/ 3664333 h 4574516"/>
                  <a:gd name="connsiteX85" fmla="*/ 3695101 w 4572064"/>
                  <a:gd name="connsiteY85" fmla="*/ 4541296 h 4574516"/>
                  <a:gd name="connsiteX86" fmla="*/ 2818137 w 4572064"/>
                  <a:gd name="connsiteY86" fmla="*/ 3664333 h 4574516"/>
                  <a:gd name="connsiteX87" fmla="*/ 3695101 w 4572064"/>
                  <a:gd name="connsiteY87" fmla="*/ 2787369 h 4574516"/>
                  <a:gd name="connsiteX88" fmla="*/ 875321 w 4572064"/>
                  <a:gd name="connsiteY88" fmla="*/ 1931275 h 4574516"/>
                  <a:gd name="connsiteX89" fmla="*/ 1082445 w 4572064"/>
                  <a:gd name="connsiteY89" fmla="*/ 2303589 h 4574516"/>
                  <a:gd name="connsiteX90" fmla="*/ 947934 w 4572064"/>
                  <a:gd name="connsiteY90" fmla="*/ 2254901 h 4574516"/>
                  <a:gd name="connsiteX91" fmla="*/ 947934 w 4572064"/>
                  <a:gd name="connsiteY91" fmla="*/ 2824173 h 4574516"/>
                  <a:gd name="connsiteX92" fmla="*/ 966628 w 4572064"/>
                  <a:gd name="connsiteY92" fmla="*/ 2825117 h 4574516"/>
                  <a:gd name="connsiteX93" fmla="*/ 1753927 w 4572064"/>
                  <a:gd name="connsiteY93" fmla="*/ 3697553 h 4574516"/>
                  <a:gd name="connsiteX94" fmla="*/ 876964 w 4572064"/>
                  <a:gd name="connsiteY94" fmla="*/ 4574516 h 4574516"/>
                  <a:gd name="connsiteX95" fmla="*/ 0 w 4572064"/>
                  <a:gd name="connsiteY95" fmla="*/ 3697553 h 4574516"/>
                  <a:gd name="connsiteX96" fmla="*/ 787299 w 4572064"/>
                  <a:gd name="connsiteY96" fmla="*/ 2825117 h 4574516"/>
                  <a:gd name="connsiteX97" fmla="*/ 802709 w 4572064"/>
                  <a:gd name="connsiteY97" fmla="*/ 2824339 h 4574516"/>
                  <a:gd name="connsiteX98" fmla="*/ 802709 w 4572064"/>
                  <a:gd name="connsiteY98" fmla="*/ 2254901 h 4574516"/>
                  <a:gd name="connsiteX99" fmla="*/ 668197 w 4572064"/>
                  <a:gd name="connsiteY99" fmla="*/ 2303589 h 4574516"/>
                  <a:gd name="connsiteX100" fmla="*/ 875321 w 4572064"/>
                  <a:gd name="connsiteY100" fmla="*/ 1931275 h 4574516"/>
                  <a:gd name="connsiteX101" fmla="*/ 692618 w 4572064"/>
                  <a:gd name="connsiteY101" fmla="*/ 673824 h 4574516"/>
                  <a:gd name="connsiteX102" fmla="*/ 1049502 w 4572064"/>
                  <a:gd name="connsiteY102" fmla="*/ 673824 h 4574516"/>
                  <a:gd name="connsiteX103" fmla="*/ 1067473 w 4572064"/>
                  <a:gd name="connsiteY103" fmla="*/ 706499 h 4574516"/>
                  <a:gd name="connsiteX104" fmla="*/ 906095 w 4572064"/>
                  <a:gd name="connsiteY104" fmla="*/ 879859 h 4574516"/>
                  <a:gd name="connsiteX105" fmla="*/ 906095 w 4572064"/>
                  <a:gd name="connsiteY105" fmla="*/ 1029075 h 4574516"/>
                  <a:gd name="connsiteX106" fmla="*/ 1120298 w 4572064"/>
                  <a:gd name="connsiteY106" fmla="*/ 1301731 h 4574516"/>
                  <a:gd name="connsiteX107" fmla="*/ 1101782 w 4572064"/>
                  <a:gd name="connsiteY107" fmla="*/ 1344754 h 4574516"/>
                  <a:gd name="connsiteX108" fmla="*/ 640700 w 4572064"/>
                  <a:gd name="connsiteY108" fmla="*/ 1344754 h 4574516"/>
                  <a:gd name="connsiteX109" fmla="*/ 622002 w 4572064"/>
                  <a:gd name="connsiteY109" fmla="*/ 1301731 h 4574516"/>
                  <a:gd name="connsiteX110" fmla="*/ 835662 w 4572064"/>
                  <a:gd name="connsiteY110" fmla="*/ 1029075 h 4574516"/>
                  <a:gd name="connsiteX111" fmla="*/ 835662 w 4572064"/>
                  <a:gd name="connsiteY111" fmla="*/ 879859 h 4574516"/>
                  <a:gd name="connsiteX112" fmla="*/ 675191 w 4572064"/>
                  <a:gd name="connsiteY112" fmla="*/ 707044 h 4574516"/>
                  <a:gd name="connsiteX113" fmla="*/ 692618 w 4572064"/>
                  <a:gd name="connsiteY113" fmla="*/ 673824 h 4574516"/>
                  <a:gd name="connsiteX114" fmla="*/ 3815627 w 4572064"/>
                  <a:gd name="connsiteY114" fmla="*/ 377751 h 4574516"/>
                  <a:gd name="connsiteX115" fmla="*/ 3234917 w 4572064"/>
                  <a:gd name="connsiteY115" fmla="*/ 378659 h 4574516"/>
                  <a:gd name="connsiteX116" fmla="*/ 3204239 w 4572064"/>
                  <a:gd name="connsiteY116" fmla="*/ 399172 h 4574516"/>
                  <a:gd name="connsiteX117" fmla="*/ 3195888 w 4572064"/>
                  <a:gd name="connsiteY117" fmla="*/ 426401 h 4574516"/>
                  <a:gd name="connsiteX118" fmla="*/ 3195888 w 4572064"/>
                  <a:gd name="connsiteY118" fmla="*/ 711583 h 4574516"/>
                  <a:gd name="connsiteX119" fmla="*/ 3195888 w 4572064"/>
                  <a:gd name="connsiteY119" fmla="*/ 1140534 h 4574516"/>
                  <a:gd name="connsiteX120" fmla="*/ 3195888 w 4572064"/>
                  <a:gd name="connsiteY120" fmla="*/ 1322063 h 4574516"/>
                  <a:gd name="connsiteX121" fmla="*/ 3204239 w 4572064"/>
                  <a:gd name="connsiteY121" fmla="*/ 1349292 h 4574516"/>
                  <a:gd name="connsiteX122" fmla="*/ 3234917 w 4572064"/>
                  <a:gd name="connsiteY122" fmla="*/ 1369804 h 4574516"/>
                  <a:gd name="connsiteX123" fmla="*/ 3244720 w 4572064"/>
                  <a:gd name="connsiteY123" fmla="*/ 1370712 h 4574516"/>
                  <a:gd name="connsiteX124" fmla="*/ 4140381 w 4572064"/>
                  <a:gd name="connsiteY124" fmla="*/ 1370712 h 4574516"/>
                  <a:gd name="connsiteX125" fmla="*/ 4189212 w 4572064"/>
                  <a:gd name="connsiteY125" fmla="*/ 1321881 h 4574516"/>
                  <a:gd name="connsiteX126" fmla="*/ 4189212 w 4572064"/>
                  <a:gd name="connsiteY126" fmla="*/ 1140352 h 4574516"/>
                  <a:gd name="connsiteX127" fmla="*/ 4189212 w 4572064"/>
                  <a:gd name="connsiteY127" fmla="*/ 711764 h 4574516"/>
                  <a:gd name="connsiteX128" fmla="*/ 4189212 w 4572064"/>
                  <a:gd name="connsiteY128" fmla="*/ 426583 h 4574516"/>
                  <a:gd name="connsiteX129" fmla="*/ 4140381 w 4572064"/>
                  <a:gd name="connsiteY129" fmla="*/ 377751 h 4574516"/>
                  <a:gd name="connsiteX130" fmla="*/ 4070493 w 4572064"/>
                  <a:gd name="connsiteY130" fmla="*/ 377751 h 4574516"/>
                  <a:gd name="connsiteX131" fmla="*/ 4070493 w 4572064"/>
                  <a:gd name="connsiteY131" fmla="*/ 740444 h 4574516"/>
                  <a:gd name="connsiteX132" fmla="*/ 3939066 w 4572064"/>
                  <a:gd name="connsiteY132" fmla="*/ 597945 h 4574516"/>
                  <a:gd name="connsiteX133" fmla="*/ 3815627 w 4572064"/>
                  <a:gd name="connsiteY133" fmla="*/ 740444 h 4574516"/>
                  <a:gd name="connsiteX134" fmla="*/ 3815627 w 4572064"/>
                  <a:gd name="connsiteY134" fmla="*/ 377751 h 4574516"/>
                  <a:gd name="connsiteX135" fmla="*/ 448919 w 4572064"/>
                  <a:gd name="connsiteY135" fmla="*/ 356512 h 4574516"/>
                  <a:gd name="connsiteX136" fmla="*/ 410254 w 4572064"/>
                  <a:gd name="connsiteY136" fmla="*/ 392274 h 4574516"/>
                  <a:gd name="connsiteX137" fmla="*/ 447830 w 4572064"/>
                  <a:gd name="connsiteY137" fmla="*/ 431667 h 4574516"/>
                  <a:gd name="connsiteX138" fmla="*/ 462535 w 4572064"/>
                  <a:gd name="connsiteY138" fmla="*/ 431667 h 4574516"/>
                  <a:gd name="connsiteX139" fmla="*/ 496661 w 4572064"/>
                  <a:gd name="connsiteY139" fmla="*/ 451452 h 4574516"/>
                  <a:gd name="connsiteX140" fmla="*/ 496661 w 4572064"/>
                  <a:gd name="connsiteY140" fmla="*/ 451816 h 4574516"/>
                  <a:gd name="connsiteX141" fmla="*/ 765505 w 4572064"/>
                  <a:gd name="connsiteY141" fmla="*/ 909449 h 4574516"/>
                  <a:gd name="connsiteX142" fmla="*/ 496661 w 4572064"/>
                  <a:gd name="connsiteY142" fmla="*/ 1367082 h 4574516"/>
                  <a:gd name="connsiteX143" fmla="*/ 496661 w 4572064"/>
                  <a:gd name="connsiteY143" fmla="*/ 1367445 h 4574516"/>
                  <a:gd name="connsiteX144" fmla="*/ 462535 w 4572064"/>
                  <a:gd name="connsiteY144" fmla="*/ 1387231 h 4574516"/>
                  <a:gd name="connsiteX145" fmla="*/ 448919 w 4572064"/>
                  <a:gd name="connsiteY145" fmla="*/ 1387231 h 4574516"/>
                  <a:gd name="connsiteX146" fmla="*/ 410254 w 4572064"/>
                  <a:gd name="connsiteY146" fmla="*/ 1422993 h 4574516"/>
                  <a:gd name="connsiteX147" fmla="*/ 447830 w 4572064"/>
                  <a:gd name="connsiteY147" fmla="*/ 1462385 h 4574516"/>
                  <a:gd name="connsiteX148" fmla="*/ 1306642 w 4572064"/>
                  <a:gd name="connsiteY148" fmla="*/ 1462385 h 4574516"/>
                  <a:gd name="connsiteX149" fmla="*/ 1344218 w 4572064"/>
                  <a:gd name="connsiteY149" fmla="*/ 1422993 h 4574516"/>
                  <a:gd name="connsiteX150" fmla="*/ 1305552 w 4572064"/>
                  <a:gd name="connsiteY150" fmla="*/ 1387231 h 4574516"/>
                  <a:gd name="connsiteX151" fmla="*/ 1291938 w 4572064"/>
                  <a:gd name="connsiteY151" fmla="*/ 1387231 h 4574516"/>
                  <a:gd name="connsiteX152" fmla="*/ 1257811 w 4572064"/>
                  <a:gd name="connsiteY152" fmla="*/ 1367445 h 4574516"/>
                  <a:gd name="connsiteX153" fmla="*/ 1257811 w 4572064"/>
                  <a:gd name="connsiteY153" fmla="*/ 1367082 h 4574516"/>
                  <a:gd name="connsiteX154" fmla="*/ 988967 w 4572064"/>
                  <a:gd name="connsiteY154" fmla="*/ 909449 h 4574516"/>
                  <a:gd name="connsiteX155" fmla="*/ 1257811 w 4572064"/>
                  <a:gd name="connsiteY155" fmla="*/ 451816 h 4574516"/>
                  <a:gd name="connsiteX156" fmla="*/ 1257811 w 4572064"/>
                  <a:gd name="connsiteY156" fmla="*/ 451452 h 4574516"/>
                  <a:gd name="connsiteX157" fmla="*/ 1291938 w 4572064"/>
                  <a:gd name="connsiteY157" fmla="*/ 431667 h 4574516"/>
                  <a:gd name="connsiteX158" fmla="*/ 1305552 w 4572064"/>
                  <a:gd name="connsiteY158" fmla="*/ 431667 h 4574516"/>
                  <a:gd name="connsiteX159" fmla="*/ 1344218 w 4572064"/>
                  <a:gd name="connsiteY159" fmla="*/ 395904 h 4574516"/>
                  <a:gd name="connsiteX160" fmla="*/ 1306642 w 4572064"/>
                  <a:gd name="connsiteY160" fmla="*/ 356512 h 4574516"/>
                  <a:gd name="connsiteX161" fmla="*/ 448919 w 4572064"/>
                  <a:gd name="connsiteY161" fmla="*/ 356512 h 4574516"/>
                  <a:gd name="connsiteX162" fmla="*/ 876964 w 4572064"/>
                  <a:gd name="connsiteY162" fmla="*/ 33220 h 4574516"/>
                  <a:gd name="connsiteX163" fmla="*/ 1736110 w 4572064"/>
                  <a:gd name="connsiteY163" fmla="*/ 733445 h 4574516"/>
                  <a:gd name="connsiteX164" fmla="*/ 1746442 w 4572064"/>
                  <a:gd name="connsiteY164" fmla="*/ 835930 h 4574516"/>
                  <a:gd name="connsiteX165" fmla="*/ 2356549 w 4572064"/>
                  <a:gd name="connsiteY165" fmla="*/ 835930 h 4574516"/>
                  <a:gd name="connsiteX166" fmla="*/ 2307861 w 4572064"/>
                  <a:gd name="connsiteY166" fmla="*/ 701418 h 4574516"/>
                  <a:gd name="connsiteX167" fmla="*/ 2680176 w 4572064"/>
                  <a:gd name="connsiteY167" fmla="*/ 908542 h 4574516"/>
                  <a:gd name="connsiteX168" fmla="*/ 2307861 w 4572064"/>
                  <a:gd name="connsiteY168" fmla="*/ 1115666 h 4574516"/>
                  <a:gd name="connsiteX169" fmla="*/ 2356549 w 4572064"/>
                  <a:gd name="connsiteY169" fmla="*/ 981154 h 4574516"/>
                  <a:gd name="connsiteX170" fmla="*/ 1746773 w 4572064"/>
                  <a:gd name="connsiteY170" fmla="*/ 981154 h 4574516"/>
                  <a:gd name="connsiteX171" fmla="*/ 1736110 w 4572064"/>
                  <a:gd name="connsiteY171" fmla="*/ 1086923 h 4574516"/>
                  <a:gd name="connsiteX172" fmla="*/ 876964 w 4572064"/>
                  <a:gd name="connsiteY172" fmla="*/ 1787147 h 4574516"/>
                  <a:gd name="connsiteX173" fmla="*/ 0 w 4572064"/>
                  <a:gd name="connsiteY173" fmla="*/ 910184 h 4574516"/>
                  <a:gd name="connsiteX174" fmla="*/ 876964 w 4572064"/>
                  <a:gd name="connsiteY174" fmla="*/ 33220 h 4574516"/>
                  <a:gd name="connsiteX175" fmla="*/ 3695101 w 4572064"/>
                  <a:gd name="connsiteY175" fmla="*/ 0 h 4574516"/>
                  <a:gd name="connsiteX176" fmla="*/ 4572064 w 4572064"/>
                  <a:gd name="connsiteY176" fmla="*/ 876964 h 4574516"/>
                  <a:gd name="connsiteX177" fmla="*/ 3784765 w 4572064"/>
                  <a:gd name="connsiteY177" fmla="*/ 1749399 h 4574516"/>
                  <a:gd name="connsiteX178" fmla="*/ 3767705 w 4572064"/>
                  <a:gd name="connsiteY178" fmla="*/ 1750261 h 4574516"/>
                  <a:gd name="connsiteX179" fmla="*/ 3767705 w 4572064"/>
                  <a:gd name="connsiteY179" fmla="*/ 2325010 h 4574516"/>
                  <a:gd name="connsiteX180" fmla="*/ 3900584 w 4572064"/>
                  <a:gd name="connsiteY180" fmla="*/ 2276913 h 4574516"/>
                  <a:gd name="connsiteX181" fmla="*/ 3693459 w 4572064"/>
                  <a:gd name="connsiteY181" fmla="*/ 2649227 h 4574516"/>
                  <a:gd name="connsiteX182" fmla="*/ 3486334 w 4572064"/>
                  <a:gd name="connsiteY182" fmla="*/ 2276913 h 4574516"/>
                  <a:gd name="connsiteX183" fmla="*/ 3622481 w 4572064"/>
                  <a:gd name="connsiteY183" fmla="*/ 2326193 h 4574516"/>
                  <a:gd name="connsiteX184" fmla="*/ 3622481 w 4572064"/>
                  <a:gd name="connsiteY184" fmla="*/ 1750260 h 4574516"/>
                  <a:gd name="connsiteX185" fmla="*/ 3605437 w 4572064"/>
                  <a:gd name="connsiteY185" fmla="*/ 1749399 h 4574516"/>
                  <a:gd name="connsiteX186" fmla="*/ 2818137 w 4572064"/>
                  <a:gd name="connsiteY186" fmla="*/ 876964 h 4574516"/>
                  <a:gd name="connsiteX187" fmla="*/ 3695101 w 4572064"/>
                  <a:gd name="connsiteY187" fmla="*/ 0 h 4574516"/>
                  <a:gd name="connsiteX0" fmla="*/ 1239473 w 4572064"/>
                  <a:gd name="connsiteY0" fmla="*/ 3879967 h 4574516"/>
                  <a:gd name="connsiteX1" fmla="*/ 1122443 w 4572064"/>
                  <a:gd name="connsiteY1" fmla="*/ 3952292 h 4574516"/>
                  <a:gd name="connsiteX2" fmla="*/ 1110787 w 4572064"/>
                  <a:gd name="connsiteY2" fmla="*/ 4035954 h 4574516"/>
                  <a:gd name="connsiteX3" fmla="*/ 1225583 w 4572064"/>
                  <a:gd name="connsiteY3" fmla="*/ 4141329 h 4574516"/>
                  <a:gd name="connsiteX4" fmla="*/ 1370554 w 4572064"/>
                  <a:gd name="connsiteY4" fmla="*/ 4011047 h 4574516"/>
                  <a:gd name="connsiteX5" fmla="*/ 1356504 w 4572064"/>
                  <a:gd name="connsiteY5" fmla="*/ 3952292 h 4574516"/>
                  <a:gd name="connsiteX6" fmla="*/ 1239473 w 4572064"/>
                  <a:gd name="connsiteY6" fmla="*/ 3879967 h 4574516"/>
                  <a:gd name="connsiteX7" fmla="*/ 471192 w 4572064"/>
                  <a:gd name="connsiteY7" fmla="*/ 3879967 h 4574516"/>
                  <a:gd name="connsiteX8" fmla="*/ 354161 w 4572064"/>
                  <a:gd name="connsiteY8" fmla="*/ 3952292 h 4574516"/>
                  <a:gd name="connsiteX9" fmla="*/ 342506 w 4572064"/>
                  <a:gd name="connsiteY9" fmla="*/ 4035954 h 4574516"/>
                  <a:gd name="connsiteX10" fmla="*/ 457302 w 4572064"/>
                  <a:gd name="connsiteY10" fmla="*/ 4141329 h 4574516"/>
                  <a:gd name="connsiteX11" fmla="*/ 602272 w 4572064"/>
                  <a:gd name="connsiteY11" fmla="*/ 4011047 h 4574516"/>
                  <a:gd name="connsiteX12" fmla="*/ 588223 w 4572064"/>
                  <a:gd name="connsiteY12" fmla="*/ 3952292 h 4574516"/>
                  <a:gd name="connsiteX13" fmla="*/ 471192 w 4572064"/>
                  <a:gd name="connsiteY13" fmla="*/ 3879967 h 4574516"/>
                  <a:gd name="connsiteX14" fmla="*/ 4099183 w 4572064"/>
                  <a:gd name="connsiteY14" fmla="*/ 3621484 h 4574516"/>
                  <a:gd name="connsiteX15" fmla="*/ 4053800 w 4572064"/>
                  <a:gd name="connsiteY15" fmla="*/ 3666503 h 4574516"/>
                  <a:gd name="connsiteX16" fmla="*/ 4053800 w 4572064"/>
                  <a:gd name="connsiteY16" fmla="*/ 4183860 h 4574516"/>
                  <a:gd name="connsiteX17" fmla="*/ 4099183 w 4572064"/>
                  <a:gd name="connsiteY17" fmla="*/ 4228879 h 4574516"/>
                  <a:gd name="connsiteX18" fmla="*/ 4290334 w 4572064"/>
                  <a:gd name="connsiteY18" fmla="*/ 4228879 h 4574516"/>
                  <a:gd name="connsiteX19" fmla="*/ 4335715 w 4572064"/>
                  <a:gd name="connsiteY19" fmla="*/ 4183860 h 4574516"/>
                  <a:gd name="connsiteX20" fmla="*/ 4335715 w 4572064"/>
                  <a:gd name="connsiteY20" fmla="*/ 3666503 h 4574516"/>
                  <a:gd name="connsiteX21" fmla="*/ 4290515 w 4572064"/>
                  <a:gd name="connsiteY21" fmla="*/ 3621484 h 4574516"/>
                  <a:gd name="connsiteX22" fmla="*/ 4099183 w 4572064"/>
                  <a:gd name="connsiteY22" fmla="*/ 3621484 h 4574516"/>
                  <a:gd name="connsiteX23" fmla="*/ 1104721 w 4572064"/>
                  <a:gd name="connsiteY23" fmla="*/ 3402906 h 4574516"/>
                  <a:gd name="connsiteX24" fmla="*/ 1278910 w 4572064"/>
                  <a:gd name="connsiteY24" fmla="*/ 3402906 h 4574516"/>
                  <a:gd name="connsiteX25" fmla="*/ 1284977 w 4572064"/>
                  <a:gd name="connsiteY25" fmla="*/ 3403705 h 4574516"/>
                  <a:gd name="connsiteX26" fmla="*/ 1298708 w 4572064"/>
                  <a:gd name="connsiteY26" fmla="*/ 3415040 h 4574516"/>
                  <a:gd name="connsiteX27" fmla="*/ 1375504 w 4572064"/>
                  <a:gd name="connsiteY27" fmla="*/ 3567195 h 4574516"/>
                  <a:gd name="connsiteX28" fmla="*/ 1375499 w 4572064"/>
                  <a:gd name="connsiteY28" fmla="*/ 3567344 h 4574516"/>
                  <a:gd name="connsiteX29" fmla="*/ 1375504 w 4572064"/>
                  <a:gd name="connsiteY29" fmla="*/ 3567355 h 4574516"/>
                  <a:gd name="connsiteX30" fmla="*/ 1375469 w 4572064"/>
                  <a:gd name="connsiteY30" fmla="*/ 3568159 h 4574516"/>
                  <a:gd name="connsiteX31" fmla="*/ 1374705 w 4572064"/>
                  <a:gd name="connsiteY31" fmla="*/ 3589068 h 4574516"/>
                  <a:gd name="connsiteX32" fmla="*/ 1374565 w 4572064"/>
                  <a:gd name="connsiteY32" fmla="*/ 3588789 h 4574516"/>
                  <a:gd name="connsiteX33" fmla="*/ 1374546 w 4572064"/>
                  <a:gd name="connsiteY33" fmla="*/ 3589229 h 4574516"/>
                  <a:gd name="connsiteX34" fmla="*/ 1374386 w 4572064"/>
                  <a:gd name="connsiteY34" fmla="*/ 3588910 h 4574516"/>
                  <a:gd name="connsiteX35" fmla="*/ 1355706 w 4572064"/>
                  <a:gd name="connsiteY35" fmla="*/ 3599447 h 4574516"/>
                  <a:gd name="connsiteX36" fmla="*/ 1104721 w 4572064"/>
                  <a:gd name="connsiteY36" fmla="*/ 3599447 h 4574516"/>
                  <a:gd name="connsiteX37" fmla="*/ 1096099 w 4572064"/>
                  <a:gd name="connsiteY37" fmla="*/ 3597691 h 4574516"/>
                  <a:gd name="connsiteX38" fmla="*/ 1082528 w 4572064"/>
                  <a:gd name="connsiteY38" fmla="*/ 3577254 h 4574516"/>
                  <a:gd name="connsiteX39" fmla="*/ 1082528 w 4572064"/>
                  <a:gd name="connsiteY39" fmla="*/ 3425258 h 4574516"/>
                  <a:gd name="connsiteX40" fmla="*/ 1082529 w 4572064"/>
                  <a:gd name="connsiteY40" fmla="*/ 3425257 h 4574516"/>
                  <a:gd name="connsiteX41" fmla="*/ 1082529 w 4572064"/>
                  <a:gd name="connsiteY41" fmla="*/ 3425099 h 4574516"/>
                  <a:gd name="connsiteX42" fmla="*/ 1096100 w 4572064"/>
                  <a:gd name="connsiteY42" fmla="*/ 3404663 h 4574516"/>
                  <a:gd name="connsiteX43" fmla="*/ 1104721 w 4572064"/>
                  <a:gd name="connsiteY43" fmla="*/ 3402906 h 4574516"/>
                  <a:gd name="connsiteX44" fmla="*/ 1060176 w 4572064"/>
                  <a:gd name="connsiteY44" fmla="*/ 3258574 h 4574516"/>
                  <a:gd name="connsiteX45" fmla="*/ 245912 w 4572064"/>
                  <a:gd name="connsiteY45" fmla="*/ 3260331 h 4574516"/>
                  <a:gd name="connsiteX46" fmla="*/ 245753 w 4572064"/>
                  <a:gd name="connsiteY46" fmla="*/ 3908705 h 4574516"/>
                  <a:gd name="connsiteX47" fmla="*/ 333086 w 4572064"/>
                  <a:gd name="connsiteY47" fmla="*/ 3908705 h 4574516"/>
                  <a:gd name="connsiteX48" fmla="*/ 382900 w 4572064"/>
                  <a:gd name="connsiteY48" fmla="*/ 3872144 h 4574516"/>
                  <a:gd name="connsiteX49" fmla="*/ 466243 w 4572064"/>
                  <a:gd name="connsiteY49" fmla="*/ 3846598 h 4574516"/>
                  <a:gd name="connsiteX50" fmla="*/ 590298 w 4572064"/>
                  <a:gd name="connsiteY50" fmla="*/ 3897849 h 4574516"/>
                  <a:gd name="connsiteX51" fmla="*/ 616802 w 4572064"/>
                  <a:gd name="connsiteY51" fmla="*/ 3908705 h 4574516"/>
                  <a:gd name="connsiteX52" fmla="*/ 1093386 w 4572064"/>
                  <a:gd name="connsiteY52" fmla="*/ 3908866 h 4574516"/>
                  <a:gd name="connsiteX53" fmla="*/ 1119889 w 4572064"/>
                  <a:gd name="connsiteY53" fmla="*/ 3897849 h 4574516"/>
                  <a:gd name="connsiteX54" fmla="*/ 1235801 w 4572064"/>
                  <a:gd name="connsiteY54" fmla="*/ 3846598 h 4574516"/>
                  <a:gd name="connsiteX55" fmla="*/ 1351874 w 4572064"/>
                  <a:gd name="connsiteY55" fmla="*/ 3892421 h 4574516"/>
                  <a:gd name="connsiteX56" fmla="*/ 1463955 w 4572064"/>
                  <a:gd name="connsiteY56" fmla="*/ 3908866 h 4574516"/>
                  <a:gd name="connsiteX57" fmla="*/ 1480879 w 4572064"/>
                  <a:gd name="connsiteY57" fmla="*/ 3905512 h 4574516"/>
                  <a:gd name="connsiteX58" fmla="*/ 1507862 w 4572064"/>
                  <a:gd name="connsiteY58" fmla="*/ 3864959 h 4574516"/>
                  <a:gd name="connsiteX59" fmla="*/ 1503550 w 4572064"/>
                  <a:gd name="connsiteY59" fmla="*/ 3620042 h 4574516"/>
                  <a:gd name="connsiteX60" fmla="*/ 1430267 w 4572064"/>
                  <a:gd name="connsiteY60" fmla="*/ 3569271 h 4574516"/>
                  <a:gd name="connsiteX61" fmla="*/ 1421964 w 4572064"/>
                  <a:gd name="connsiteY61" fmla="*/ 3560011 h 4574516"/>
                  <a:gd name="connsiteX62" fmla="*/ 1328404 w 4572064"/>
                  <a:gd name="connsiteY62" fmla="*/ 3366983 h 4574516"/>
                  <a:gd name="connsiteX63" fmla="*/ 1291843 w 4572064"/>
                  <a:gd name="connsiteY63" fmla="*/ 3343992 h 4574516"/>
                  <a:gd name="connsiteX64" fmla="*/ 1062890 w 4572064"/>
                  <a:gd name="connsiteY64" fmla="*/ 3343992 h 4574516"/>
                  <a:gd name="connsiteX65" fmla="*/ 1059538 w 4572064"/>
                  <a:gd name="connsiteY65" fmla="*/ 3344151 h 4574516"/>
                  <a:gd name="connsiteX66" fmla="*/ 1060176 w 4572064"/>
                  <a:gd name="connsiteY66" fmla="*/ 3258574 h 4574516"/>
                  <a:gd name="connsiteX67" fmla="*/ 3592538 w 4572064"/>
                  <a:gd name="connsiteY67" fmla="*/ 3092510 h 4574516"/>
                  <a:gd name="connsiteX68" fmla="*/ 3494331 w 4572064"/>
                  <a:gd name="connsiteY68" fmla="*/ 3178010 h 4574516"/>
                  <a:gd name="connsiteX69" fmla="*/ 3482531 w 4572064"/>
                  <a:gd name="connsiteY69" fmla="*/ 3344835 h 4574516"/>
                  <a:gd name="connsiteX70" fmla="*/ 3533178 w 4572064"/>
                  <a:gd name="connsiteY70" fmla="*/ 3582092 h 4574516"/>
                  <a:gd name="connsiteX71" fmla="*/ 3193901 w 4572064"/>
                  <a:gd name="connsiteY71" fmla="*/ 3585178 h 4574516"/>
                  <a:gd name="connsiteX72" fmla="*/ 3045955 w 4572064"/>
                  <a:gd name="connsiteY72" fmla="*/ 3734031 h 4574516"/>
                  <a:gd name="connsiteX73" fmla="*/ 3057755 w 4572064"/>
                  <a:gd name="connsiteY73" fmla="*/ 3792847 h 4574516"/>
                  <a:gd name="connsiteX74" fmla="*/ 3192812 w 4572064"/>
                  <a:gd name="connsiteY74" fmla="*/ 4101626 h 4574516"/>
                  <a:gd name="connsiteX75" fmla="*/ 3383962 w 4572064"/>
                  <a:gd name="connsiteY75" fmla="*/ 4239588 h 4574516"/>
                  <a:gd name="connsiteX76" fmla="*/ 3798936 w 4572064"/>
                  <a:gd name="connsiteY76" fmla="*/ 4239588 h 4574516"/>
                  <a:gd name="connsiteX77" fmla="*/ 3982461 w 4572064"/>
                  <a:gd name="connsiteY77" fmla="*/ 4189305 h 4574516"/>
                  <a:gd name="connsiteX78" fmla="*/ 3982461 w 4572064"/>
                  <a:gd name="connsiteY78" fmla="*/ 3661239 h 4574516"/>
                  <a:gd name="connsiteX79" fmla="*/ 3875541 w 4572064"/>
                  <a:gd name="connsiteY79" fmla="*/ 3607688 h 4574516"/>
                  <a:gd name="connsiteX80" fmla="*/ 3725416 w 4572064"/>
                  <a:gd name="connsiteY80" fmla="*/ 3362987 h 4574516"/>
                  <a:gd name="connsiteX81" fmla="*/ 3692016 w 4572064"/>
                  <a:gd name="connsiteY81" fmla="*/ 3190898 h 4574516"/>
                  <a:gd name="connsiteX82" fmla="*/ 3592538 w 4572064"/>
                  <a:gd name="connsiteY82" fmla="*/ 3092510 h 4574516"/>
                  <a:gd name="connsiteX83" fmla="*/ 3695101 w 4572064"/>
                  <a:gd name="connsiteY83" fmla="*/ 2787369 h 4574516"/>
                  <a:gd name="connsiteX84" fmla="*/ 4572064 w 4572064"/>
                  <a:gd name="connsiteY84" fmla="*/ 3664333 h 4574516"/>
                  <a:gd name="connsiteX85" fmla="*/ 3695101 w 4572064"/>
                  <a:gd name="connsiteY85" fmla="*/ 4541296 h 4574516"/>
                  <a:gd name="connsiteX86" fmla="*/ 2818137 w 4572064"/>
                  <a:gd name="connsiteY86" fmla="*/ 3664333 h 4574516"/>
                  <a:gd name="connsiteX87" fmla="*/ 3695101 w 4572064"/>
                  <a:gd name="connsiteY87" fmla="*/ 2787369 h 4574516"/>
                  <a:gd name="connsiteX88" fmla="*/ 875321 w 4572064"/>
                  <a:gd name="connsiteY88" fmla="*/ 1931275 h 4574516"/>
                  <a:gd name="connsiteX89" fmla="*/ 1082445 w 4572064"/>
                  <a:gd name="connsiteY89" fmla="*/ 2303589 h 4574516"/>
                  <a:gd name="connsiteX90" fmla="*/ 947934 w 4572064"/>
                  <a:gd name="connsiteY90" fmla="*/ 2254901 h 4574516"/>
                  <a:gd name="connsiteX91" fmla="*/ 947934 w 4572064"/>
                  <a:gd name="connsiteY91" fmla="*/ 2824173 h 4574516"/>
                  <a:gd name="connsiteX92" fmla="*/ 966628 w 4572064"/>
                  <a:gd name="connsiteY92" fmla="*/ 2825117 h 4574516"/>
                  <a:gd name="connsiteX93" fmla="*/ 1753927 w 4572064"/>
                  <a:gd name="connsiteY93" fmla="*/ 3697553 h 4574516"/>
                  <a:gd name="connsiteX94" fmla="*/ 876964 w 4572064"/>
                  <a:gd name="connsiteY94" fmla="*/ 4574516 h 4574516"/>
                  <a:gd name="connsiteX95" fmla="*/ 0 w 4572064"/>
                  <a:gd name="connsiteY95" fmla="*/ 3697553 h 4574516"/>
                  <a:gd name="connsiteX96" fmla="*/ 787299 w 4572064"/>
                  <a:gd name="connsiteY96" fmla="*/ 2825117 h 4574516"/>
                  <a:gd name="connsiteX97" fmla="*/ 802709 w 4572064"/>
                  <a:gd name="connsiteY97" fmla="*/ 2824339 h 4574516"/>
                  <a:gd name="connsiteX98" fmla="*/ 802709 w 4572064"/>
                  <a:gd name="connsiteY98" fmla="*/ 2254901 h 4574516"/>
                  <a:gd name="connsiteX99" fmla="*/ 668197 w 4572064"/>
                  <a:gd name="connsiteY99" fmla="*/ 2303589 h 4574516"/>
                  <a:gd name="connsiteX100" fmla="*/ 875321 w 4572064"/>
                  <a:gd name="connsiteY100" fmla="*/ 1931275 h 4574516"/>
                  <a:gd name="connsiteX101" fmla="*/ 692618 w 4572064"/>
                  <a:gd name="connsiteY101" fmla="*/ 673824 h 4574516"/>
                  <a:gd name="connsiteX102" fmla="*/ 1049502 w 4572064"/>
                  <a:gd name="connsiteY102" fmla="*/ 673824 h 4574516"/>
                  <a:gd name="connsiteX103" fmla="*/ 1067473 w 4572064"/>
                  <a:gd name="connsiteY103" fmla="*/ 706499 h 4574516"/>
                  <a:gd name="connsiteX104" fmla="*/ 906095 w 4572064"/>
                  <a:gd name="connsiteY104" fmla="*/ 879859 h 4574516"/>
                  <a:gd name="connsiteX105" fmla="*/ 906095 w 4572064"/>
                  <a:gd name="connsiteY105" fmla="*/ 1029075 h 4574516"/>
                  <a:gd name="connsiteX106" fmla="*/ 1120298 w 4572064"/>
                  <a:gd name="connsiteY106" fmla="*/ 1301731 h 4574516"/>
                  <a:gd name="connsiteX107" fmla="*/ 1101782 w 4572064"/>
                  <a:gd name="connsiteY107" fmla="*/ 1344754 h 4574516"/>
                  <a:gd name="connsiteX108" fmla="*/ 640700 w 4572064"/>
                  <a:gd name="connsiteY108" fmla="*/ 1344754 h 4574516"/>
                  <a:gd name="connsiteX109" fmla="*/ 622002 w 4572064"/>
                  <a:gd name="connsiteY109" fmla="*/ 1301731 h 4574516"/>
                  <a:gd name="connsiteX110" fmla="*/ 835662 w 4572064"/>
                  <a:gd name="connsiteY110" fmla="*/ 1029075 h 4574516"/>
                  <a:gd name="connsiteX111" fmla="*/ 835662 w 4572064"/>
                  <a:gd name="connsiteY111" fmla="*/ 879859 h 4574516"/>
                  <a:gd name="connsiteX112" fmla="*/ 675191 w 4572064"/>
                  <a:gd name="connsiteY112" fmla="*/ 707044 h 4574516"/>
                  <a:gd name="connsiteX113" fmla="*/ 692618 w 4572064"/>
                  <a:gd name="connsiteY113" fmla="*/ 673824 h 4574516"/>
                  <a:gd name="connsiteX114" fmla="*/ 3815627 w 4572064"/>
                  <a:gd name="connsiteY114" fmla="*/ 377751 h 4574516"/>
                  <a:gd name="connsiteX115" fmla="*/ 3234917 w 4572064"/>
                  <a:gd name="connsiteY115" fmla="*/ 378659 h 4574516"/>
                  <a:gd name="connsiteX116" fmla="*/ 3204239 w 4572064"/>
                  <a:gd name="connsiteY116" fmla="*/ 399172 h 4574516"/>
                  <a:gd name="connsiteX117" fmla="*/ 3195888 w 4572064"/>
                  <a:gd name="connsiteY117" fmla="*/ 426401 h 4574516"/>
                  <a:gd name="connsiteX118" fmla="*/ 3195888 w 4572064"/>
                  <a:gd name="connsiteY118" fmla="*/ 1140534 h 4574516"/>
                  <a:gd name="connsiteX119" fmla="*/ 3195888 w 4572064"/>
                  <a:gd name="connsiteY119" fmla="*/ 1322063 h 4574516"/>
                  <a:gd name="connsiteX120" fmla="*/ 3204239 w 4572064"/>
                  <a:gd name="connsiteY120" fmla="*/ 1349292 h 4574516"/>
                  <a:gd name="connsiteX121" fmla="*/ 3234917 w 4572064"/>
                  <a:gd name="connsiteY121" fmla="*/ 1369804 h 4574516"/>
                  <a:gd name="connsiteX122" fmla="*/ 3244720 w 4572064"/>
                  <a:gd name="connsiteY122" fmla="*/ 1370712 h 4574516"/>
                  <a:gd name="connsiteX123" fmla="*/ 4140381 w 4572064"/>
                  <a:gd name="connsiteY123" fmla="*/ 1370712 h 4574516"/>
                  <a:gd name="connsiteX124" fmla="*/ 4189212 w 4572064"/>
                  <a:gd name="connsiteY124" fmla="*/ 1321881 h 4574516"/>
                  <a:gd name="connsiteX125" fmla="*/ 4189212 w 4572064"/>
                  <a:gd name="connsiteY125" fmla="*/ 1140352 h 4574516"/>
                  <a:gd name="connsiteX126" fmla="*/ 4189212 w 4572064"/>
                  <a:gd name="connsiteY126" fmla="*/ 711764 h 4574516"/>
                  <a:gd name="connsiteX127" fmla="*/ 4189212 w 4572064"/>
                  <a:gd name="connsiteY127" fmla="*/ 426583 h 4574516"/>
                  <a:gd name="connsiteX128" fmla="*/ 4140381 w 4572064"/>
                  <a:gd name="connsiteY128" fmla="*/ 377751 h 4574516"/>
                  <a:gd name="connsiteX129" fmla="*/ 4070493 w 4572064"/>
                  <a:gd name="connsiteY129" fmla="*/ 377751 h 4574516"/>
                  <a:gd name="connsiteX130" fmla="*/ 4070493 w 4572064"/>
                  <a:gd name="connsiteY130" fmla="*/ 740444 h 4574516"/>
                  <a:gd name="connsiteX131" fmla="*/ 3939066 w 4572064"/>
                  <a:gd name="connsiteY131" fmla="*/ 597945 h 4574516"/>
                  <a:gd name="connsiteX132" fmla="*/ 3815627 w 4572064"/>
                  <a:gd name="connsiteY132" fmla="*/ 740444 h 4574516"/>
                  <a:gd name="connsiteX133" fmla="*/ 3815627 w 4572064"/>
                  <a:gd name="connsiteY133" fmla="*/ 377751 h 4574516"/>
                  <a:gd name="connsiteX134" fmla="*/ 448919 w 4572064"/>
                  <a:gd name="connsiteY134" fmla="*/ 356512 h 4574516"/>
                  <a:gd name="connsiteX135" fmla="*/ 410254 w 4572064"/>
                  <a:gd name="connsiteY135" fmla="*/ 392274 h 4574516"/>
                  <a:gd name="connsiteX136" fmla="*/ 447830 w 4572064"/>
                  <a:gd name="connsiteY136" fmla="*/ 431667 h 4574516"/>
                  <a:gd name="connsiteX137" fmla="*/ 462535 w 4572064"/>
                  <a:gd name="connsiteY137" fmla="*/ 431667 h 4574516"/>
                  <a:gd name="connsiteX138" fmla="*/ 496661 w 4572064"/>
                  <a:gd name="connsiteY138" fmla="*/ 451452 h 4574516"/>
                  <a:gd name="connsiteX139" fmla="*/ 496661 w 4572064"/>
                  <a:gd name="connsiteY139" fmla="*/ 451816 h 4574516"/>
                  <a:gd name="connsiteX140" fmla="*/ 765505 w 4572064"/>
                  <a:gd name="connsiteY140" fmla="*/ 909449 h 4574516"/>
                  <a:gd name="connsiteX141" fmla="*/ 496661 w 4572064"/>
                  <a:gd name="connsiteY141" fmla="*/ 1367082 h 4574516"/>
                  <a:gd name="connsiteX142" fmla="*/ 496661 w 4572064"/>
                  <a:gd name="connsiteY142" fmla="*/ 1367445 h 4574516"/>
                  <a:gd name="connsiteX143" fmla="*/ 462535 w 4572064"/>
                  <a:gd name="connsiteY143" fmla="*/ 1387231 h 4574516"/>
                  <a:gd name="connsiteX144" fmla="*/ 448919 w 4572064"/>
                  <a:gd name="connsiteY144" fmla="*/ 1387231 h 4574516"/>
                  <a:gd name="connsiteX145" fmla="*/ 410254 w 4572064"/>
                  <a:gd name="connsiteY145" fmla="*/ 1422993 h 4574516"/>
                  <a:gd name="connsiteX146" fmla="*/ 447830 w 4572064"/>
                  <a:gd name="connsiteY146" fmla="*/ 1462385 h 4574516"/>
                  <a:gd name="connsiteX147" fmla="*/ 1306642 w 4572064"/>
                  <a:gd name="connsiteY147" fmla="*/ 1462385 h 4574516"/>
                  <a:gd name="connsiteX148" fmla="*/ 1344218 w 4572064"/>
                  <a:gd name="connsiteY148" fmla="*/ 1422993 h 4574516"/>
                  <a:gd name="connsiteX149" fmla="*/ 1305552 w 4572064"/>
                  <a:gd name="connsiteY149" fmla="*/ 1387231 h 4574516"/>
                  <a:gd name="connsiteX150" fmla="*/ 1291938 w 4572064"/>
                  <a:gd name="connsiteY150" fmla="*/ 1387231 h 4574516"/>
                  <a:gd name="connsiteX151" fmla="*/ 1257811 w 4572064"/>
                  <a:gd name="connsiteY151" fmla="*/ 1367445 h 4574516"/>
                  <a:gd name="connsiteX152" fmla="*/ 1257811 w 4572064"/>
                  <a:gd name="connsiteY152" fmla="*/ 1367082 h 4574516"/>
                  <a:gd name="connsiteX153" fmla="*/ 988967 w 4572064"/>
                  <a:gd name="connsiteY153" fmla="*/ 909449 h 4574516"/>
                  <a:gd name="connsiteX154" fmla="*/ 1257811 w 4572064"/>
                  <a:gd name="connsiteY154" fmla="*/ 451816 h 4574516"/>
                  <a:gd name="connsiteX155" fmla="*/ 1257811 w 4572064"/>
                  <a:gd name="connsiteY155" fmla="*/ 451452 h 4574516"/>
                  <a:gd name="connsiteX156" fmla="*/ 1291938 w 4572064"/>
                  <a:gd name="connsiteY156" fmla="*/ 431667 h 4574516"/>
                  <a:gd name="connsiteX157" fmla="*/ 1305552 w 4572064"/>
                  <a:gd name="connsiteY157" fmla="*/ 431667 h 4574516"/>
                  <a:gd name="connsiteX158" fmla="*/ 1344218 w 4572064"/>
                  <a:gd name="connsiteY158" fmla="*/ 395904 h 4574516"/>
                  <a:gd name="connsiteX159" fmla="*/ 1306642 w 4572064"/>
                  <a:gd name="connsiteY159" fmla="*/ 356512 h 4574516"/>
                  <a:gd name="connsiteX160" fmla="*/ 448919 w 4572064"/>
                  <a:gd name="connsiteY160" fmla="*/ 356512 h 4574516"/>
                  <a:gd name="connsiteX161" fmla="*/ 876964 w 4572064"/>
                  <a:gd name="connsiteY161" fmla="*/ 33220 h 4574516"/>
                  <a:gd name="connsiteX162" fmla="*/ 1736110 w 4572064"/>
                  <a:gd name="connsiteY162" fmla="*/ 733445 h 4574516"/>
                  <a:gd name="connsiteX163" fmla="*/ 1746442 w 4572064"/>
                  <a:gd name="connsiteY163" fmla="*/ 835930 h 4574516"/>
                  <a:gd name="connsiteX164" fmla="*/ 2356549 w 4572064"/>
                  <a:gd name="connsiteY164" fmla="*/ 835930 h 4574516"/>
                  <a:gd name="connsiteX165" fmla="*/ 2307861 w 4572064"/>
                  <a:gd name="connsiteY165" fmla="*/ 701418 h 4574516"/>
                  <a:gd name="connsiteX166" fmla="*/ 2680176 w 4572064"/>
                  <a:gd name="connsiteY166" fmla="*/ 908542 h 4574516"/>
                  <a:gd name="connsiteX167" fmla="*/ 2307861 w 4572064"/>
                  <a:gd name="connsiteY167" fmla="*/ 1115666 h 4574516"/>
                  <a:gd name="connsiteX168" fmla="*/ 2356549 w 4572064"/>
                  <a:gd name="connsiteY168" fmla="*/ 981154 h 4574516"/>
                  <a:gd name="connsiteX169" fmla="*/ 1746773 w 4572064"/>
                  <a:gd name="connsiteY169" fmla="*/ 981154 h 4574516"/>
                  <a:gd name="connsiteX170" fmla="*/ 1736110 w 4572064"/>
                  <a:gd name="connsiteY170" fmla="*/ 1086923 h 4574516"/>
                  <a:gd name="connsiteX171" fmla="*/ 876964 w 4572064"/>
                  <a:gd name="connsiteY171" fmla="*/ 1787147 h 4574516"/>
                  <a:gd name="connsiteX172" fmla="*/ 0 w 4572064"/>
                  <a:gd name="connsiteY172" fmla="*/ 910184 h 4574516"/>
                  <a:gd name="connsiteX173" fmla="*/ 876964 w 4572064"/>
                  <a:gd name="connsiteY173" fmla="*/ 33220 h 4574516"/>
                  <a:gd name="connsiteX174" fmla="*/ 3695101 w 4572064"/>
                  <a:gd name="connsiteY174" fmla="*/ 0 h 4574516"/>
                  <a:gd name="connsiteX175" fmla="*/ 4572064 w 4572064"/>
                  <a:gd name="connsiteY175" fmla="*/ 876964 h 4574516"/>
                  <a:gd name="connsiteX176" fmla="*/ 3784765 w 4572064"/>
                  <a:gd name="connsiteY176" fmla="*/ 1749399 h 4574516"/>
                  <a:gd name="connsiteX177" fmla="*/ 3767705 w 4572064"/>
                  <a:gd name="connsiteY177" fmla="*/ 1750261 h 4574516"/>
                  <a:gd name="connsiteX178" fmla="*/ 3767705 w 4572064"/>
                  <a:gd name="connsiteY178" fmla="*/ 2325010 h 4574516"/>
                  <a:gd name="connsiteX179" fmla="*/ 3900584 w 4572064"/>
                  <a:gd name="connsiteY179" fmla="*/ 2276913 h 4574516"/>
                  <a:gd name="connsiteX180" fmla="*/ 3693459 w 4572064"/>
                  <a:gd name="connsiteY180" fmla="*/ 2649227 h 4574516"/>
                  <a:gd name="connsiteX181" fmla="*/ 3486334 w 4572064"/>
                  <a:gd name="connsiteY181" fmla="*/ 2276913 h 4574516"/>
                  <a:gd name="connsiteX182" fmla="*/ 3622481 w 4572064"/>
                  <a:gd name="connsiteY182" fmla="*/ 2326193 h 4574516"/>
                  <a:gd name="connsiteX183" fmla="*/ 3622481 w 4572064"/>
                  <a:gd name="connsiteY183" fmla="*/ 1750260 h 4574516"/>
                  <a:gd name="connsiteX184" fmla="*/ 3605437 w 4572064"/>
                  <a:gd name="connsiteY184" fmla="*/ 1749399 h 4574516"/>
                  <a:gd name="connsiteX185" fmla="*/ 2818137 w 4572064"/>
                  <a:gd name="connsiteY185" fmla="*/ 876964 h 4574516"/>
                  <a:gd name="connsiteX186" fmla="*/ 3695101 w 4572064"/>
                  <a:gd name="connsiteY186" fmla="*/ 0 h 4574516"/>
                  <a:gd name="connsiteX0" fmla="*/ 1239473 w 4572064"/>
                  <a:gd name="connsiteY0" fmla="*/ 3879967 h 4574516"/>
                  <a:gd name="connsiteX1" fmla="*/ 1122443 w 4572064"/>
                  <a:gd name="connsiteY1" fmla="*/ 3952292 h 4574516"/>
                  <a:gd name="connsiteX2" fmla="*/ 1110787 w 4572064"/>
                  <a:gd name="connsiteY2" fmla="*/ 4035954 h 4574516"/>
                  <a:gd name="connsiteX3" fmla="*/ 1225583 w 4572064"/>
                  <a:gd name="connsiteY3" fmla="*/ 4141329 h 4574516"/>
                  <a:gd name="connsiteX4" fmla="*/ 1370554 w 4572064"/>
                  <a:gd name="connsiteY4" fmla="*/ 4011047 h 4574516"/>
                  <a:gd name="connsiteX5" fmla="*/ 1356504 w 4572064"/>
                  <a:gd name="connsiteY5" fmla="*/ 3952292 h 4574516"/>
                  <a:gd name="connsiteX6" fmla="*/ 1239473 w 4572064"/>
                  <a:gd name="connsiteY6" fmla="*/ 3879967 h 4574516"/>
                  <a:gd name="connsiteX7" fmla="*/ 471192 w 4572064"/>
                  <a:gd name="connsiteY7" fmla="*/ 3879967 h 4574516"/>
                  <a:gd name="connsiteX8" fmla="*/ 354161 w 4572064"/>
                  <a:gd name="connsiteY8" fmla="*/ 3952292 h 4574516"/>
                  <a:gd name="connsiteX9" fmla="*/ 342506 w 4572064"/>
                  <a:gd name="connsiteY9" fmla="*/ 4035954 h 4574516"/>
                  <a:gd name="connsiteX10" fmla="*/ 457302 w 4572064"/>
                  <a:gd name="connsiteY10" fmla="*/ 4141329 h 4574516"/>
                  <a:gd name="connsiteX11" fmla="*/ 602272 w 4572064"/>
                  <a:gd name="connsiteY11" fmla="*/ 4011047 h 4574516"/>
                  <a:gd name="connsiteX12" fmla="*/ 588223 w 4572064"/>
                  <a:gd name="connsiteY12" fmla="*/ 3952292 h 4574516"/>
                  <a:gd name="connsiteX13" fmla="*/ 471192 w 4572064"/>
                  <a:gd name="connsiteY13" fmla="*/ 3879967 h 4574516"/>
                  <a:gd name="connsiteX14" fmla="*/ 4099183 w 4572064"/>
                  <a:gd name="connsiteY14" fmla="*/ 3621484 h 4574516"/>
                  <a:gd name="connsiteX15" fmla="*/ 4053800 w 4572064"/>
                  <a:gd name="connsiteY15" fmla="*/ 3666503 h 4574516"/>
                  <a:gd name="connsiteX16" fmla="*/ 4053800 w 4572064"/>
                  <a:gd name="connsiteY16" fmla="*/ 4183860 h 4574516"/>
                  <a:gd name="connsiteX17" fmla="*/ 4099183 w 4572064"/>
                  <a:gd name="connsiteY17" fmla="*/ 4228879 h 4574516"/>
                  <a:gd name="connsiteX18" fmla="*/ 4290334 w 4572064"/>
                  <a:gd name="connsiteY18" fmla="*/ 4228879 h 4574516"/>
                  <a:gd name="connsiteX19" fmla="*/ 4335715 w 4572064"/>
                  <a:gd name="connsiteY19" fmla="*/ 4183860 h 4574516"/>
                  <a:gd name="connsiteX20" fmla="*/ 4335715 w 4572064"/>
                  <a:gd name="connsiteY20" fmla="*/ 3666503 h 4574516"/>
                  <a:gd name="connsiteX21" fmla="*/ 4290515 w 4572064"/>
                  <a:gd name="connsiteY21" fmla="*/ 3621484 h 4574516"/>
                  <a:gd name="connsiteX22" fmla="*/ 4099183 w 4572064"/>
                  <a:gd name="connsiteY22" fmla="*/ 3621484 h 4574516"/>
                  <a:gd name="connsiteX23" fmla="*/ 1104721 w 4572064"/>
                  <a:gd name="connsiteY23" fmla="*/ 3402906 h 4574516"/>
                  <a:gd name="connsiteX24" fmla="*/ 1278910 w 4572064"/>
                  <a:gd name="connsiteY24" fmla="*/ 3402906 h 4574516"/>
                  <a:gd name="connsiteX25" fmla="*/ 1284977 w 4572064"/>
                  <a:gd name="connsiteY25" fmla="*/ 3403705 h 4574516"/>
                  <a:gd name="connsiteX26" fmla="*/ 1298708 w 4572064"/>
                  <a:gd name="connsiteY26" fmla="*/ 3415040 h 4574516"/>
                  <a:gd name="connsiteX27" fmla="*/ 1375504 w 4572064"/>
                  <a:gd name="connsiteY27" fmla="*/ 3567195 h 4574516"/>
                  <a:gd name="connsiteX28" fmla="*/ 1375499 w 4572064"/>
                  <a:gd name="connsiteY28" fmla="*/ 3567344 h 4574516"/>
                  <a:gd name="connsiteX29" fmla="*/ 1375504 w 4572064"/>
                  <a:gd name="connsiteY29" fmla="*/ 3567355 h 4574516"/>
                  <a:gd name="connsiteX30" fmla="*/ 1375469 w 4572064"/>
                  <a:gd name="connsiteY30" fmla="*/ 3568159 h 4574516"/>
                  <a:gd name="connsiteX31" fmla="*/ 1374705 w 4572064"/>
                  <a:gd name="connsiteY31" fmla="*/ 3589068 h 4574516"/>
                  <a:gd name="connsiteX32" fmla="*/ 1374565 w 4572064"/>
                  <a:gd name="connsiteY32" fmla="*/ 3588789 h 4574516"/>
                  <a:gd name="connsiteX33" fmla="*/ 1374546 w 4572064"/>
                  <a:gd name="connsiteY33" fmla="*/ 3589229 h 4574516"/>
                  <a:gd name="connsiteX34" fmla="*/ 1374386 w 4572064"/>
                  <a:gd name="connsiteY34" fmla="*/ 3588910 h 4574516"/>
                  <a:gd name="connsiteX35" fmla="*/ 1355706 w 4572064"/>
                  <a:gd name="connsiteY35" fmla="*/ 3599447 h 4574516"/>
                  <a:gd name="connsiteX36" fmla="*/ 1104721 w 4572064"/>
                  <a:gd name="connsiteY36" fmla="*/ 3599447 h 4574516"/>
                  <a:gd name="connsiteX37" fmla="*/ 1096099 w 4572064"/>
                  <a:gd name="connsiteY37" fmla="*/ 3597691 h 4574516"/>
                  <a:gd name="connsiteX38" fmla="*/ 1082528 w 4572064"/>
                  <a:gd name="connsiteY38" fmla="*/ 3577254 h 4574516"/>
                  <a:gd name="connsiteX39" fmla="*/ 1082528 w 4572064"/>
                  <a:gd name="connsiteY39" fmla="*/ 3425258 h 4574516"/>
                  <a:gd name="connsiteX40" fmla="*/ 1082529 w 4572064"/>
                  <a:gd name="connsiteY40" fmla="*/ 3425257 h 4574516"/>
                  <a:gd name="connsiteX41" fmla="*/ 1082529 w 4572064"/>
                  <a:gd name="connsiteY41" fmla="*/ 3425099 h 4574516"/>
                  <a:gd name="connsiteX42" fmla="*/ 1096100 w 4572064"/>
                  <a:gd name="connsiteY42" fmla="*/ 3404663 h 4574516"/>
                  <a:gd name="connsiteX43" fmla="*/ 1104721 w 4572064"/>
                  <a:gd name="connsiteY43" fmla="*/ 3402906 h 4574516"/>
                  <a:gd name="connsiteX44" fmla="*/ 1060176 w 4572064"/>
                  <a:gd name="connsiteY44" fmla="*/ 3258574 h 4574516"/>
                  <a:gd name="connsiteX45" fmla="*/ 245912 w 4572064"/>
                  <a:gd name="connsiteY45" fmla="*/ 3260331 h 4574516"/>
                  <a:gd name="connsiteX46" fmla="*/ 245753 w 4572064"/>
                  <a:gd name="connsiteY46" fmla="*/ 3908705 h 4574516"/>
                  <a:gd name="connsiteX47" fmla="*/ 333086 w 4572064"/>
                  <a:gd name="connsiteY47" fmla="*/ 3908705 h 4574516"/>
                  <a:gd name="connsiteX48" fmla="*/ 382900 w 4572064"/>
                  <a:gd name="connsiteY48" fmla="*/ 3872144 h 4574516"/>
                  <a:gd name="connsiteX49" fmla="*/ 466243 w 4572064"/>
                  <a:gd name="connsiteY49" fmla="*/ 3846598 h 4574516"/>
                  <a:gd name="connsiteX50" fmla="*/ 590298 w 4572064"/>
                  <a:gd name="connsiteY50" fmla="*/ 3897849 h 4574516"/>
                  <a:gd name="connsiteX51" fmla="*/ 616802 w 4572064"/>
                  <a:gd name="connsiteY51" fmla="*/ 3908705 h 4574516"/>
                  <a:gd name="connsiteX52" fmla="*/ 1093386 w 4572064"/>
                  <a:gd name="connsiteY52" fmla="*/ 3908866 h 4574516"/>
                  <a:gd name="connsiteX53" fmla="*/ 1119889 w 4572064"/>
                  <a:gd name="connsiteY53" fmla="*/ 3897849 h 4574516"/>
                  <a:gd name="connsiteX54" fmla="*/ 1235801 w 4572064"/>
                  <a:gd name="connsiteY54" fmla="*/ 3846598 h 4574516"/>
                  <a:gd name="connsiteX55" fmla="*/ 1351874 w 4572064"/>
                  <a:gd name="connsiteY55" fmla="*/ 3892421 h 4574516"/>
                  <a:gd name="connsiteX56" fmla="*/ 1463955 w 4572064"/>
                  <a:gd name="connsiteY56" fmla="*/ 3908866 h 4574516"/>
                  <a:gd name="connsiteX57" fmla="*/ 1480879 w 4572064"/>
                  <a:gd name="connsiteY57" fmla="*/ 3905512 h 4574516"/>
                  <a:gd name="connsiteX58" fmla="*/ 1507862 w 4572064"/>
                  <a:gd name="connsiteY58" fmla="*/ 3864959 h 4574516"/>
                  <a:gd name="connsiteX59" fmla="*/ 1503550 w 4572064"/>
                  <a:gd name="connsiteY59" fmla="*/ 3620042 h 4574516"/>
                  <a:gd name="connsiteX60" fmla="*/ 1430267 w 4572064"/>
                  <a:gd name="connsiteY60" fmla="*/ 3569271 h 4574516"/>
                  <a:gd name="connsiteX61" fmla="*/ 1421964 w 4572064"/>
                  <a:gd name="connsiteY61" fmla="*/ 3560011 h 4574516"/>
                  <a:gd name="connsiteX62" fmla="*/ 1328404 w 4572064"/>
                  <a:gd name="connsiteY62" fmla="*/ 3366983 h 4574516"/>
                  <a:gd name="connsiteX63" fmla="*/ 1291843 w 4572064"/>
                  <a:gd name="connsiteY63" fmla="*/ 3343992 h 4574516"/>
                  <a:gd name="connsiteX64" fmla="*/ 1062890 w 4572064"/>
                  <a:gd name="connsiteY64" fmla="*/ 3343992 h 4574516"/>
                  <a:gd name="connsiteX65" fmla="*/ 1059538 w 4572064"/>
                  <a:gd name="connsiteY65" fmla="*/ 3344151 h 4574516"/>
                  <a:gd name="connsiteX66" fmla="*/ 1060176 w 4572064"/>
                  <a:gd name="connsiteY66" fmla="*/ 3258574 h 4574516"/>
                  <a:gd name="connsiteX67" fmla="*/ 3592538 w 4572064"/>
                  <a:gd name="connsiteY67" fmla="*/ 3092510 h 4574516"/>
                  <a:gd name="connsiteX68" fmla="*/ 3494331 w 4572064"/>
                  <a:gd name="connsiteY68" fmla="*/ 3178010 h 4574516"/>
                  <a:gd name="connsiteX69" fmla="*/ 3482531 w 4572064"/>
                  <a:gd name="connsiteY69" fmla="*/ 3344835 h 4574516"/>
                  <a:gd name="connsiteX70" fmla="*/ 3533178 w 4572064"/>
                  <a:gd name="connsiteY70" fmla="*/ 3582092 h 4574516"/>
                  <a:gd name="connsiteX71" fmla="*/ 3193901 w 4572064"/>
                  <a:gd name="connsiteY71" fmla="*/ 3585178 h 4574516"/>
                  <a:gd name="connsiteX72" fmla="*/ 3045955 w 4572064"/>
                  <a:gd name="connsiteY72" fmla="*/ 3734031 h 4574516"/>
                  <a:gd name="connsiteX73" fmla="*/ 3057755 w 4572064"/>
                  <a:gd name="connsiteY73" fmla="*/ 3792847 h 4574516"/>
                  <a:gd name="connsiteX74" fmla="*/ 3192812 w 4572064"/>
                  <a:gd name="connsiteY74" fmla="*/ 4101626 h 4574516"/>
                  <a:gd name="connsiteX75" fmla="*/ 3383962 w 4572064"/>
                  <a:gd name="connsiteY75" fmla="*/ 4239588 h 4574516"/>
                  <a:gd name="connsiteX76" fmla="*/ 3798936 w 4572064"/>
                  <a:gd name="connsiteY76" fmla="*/ 4239588 h 4574516"/>
                  <a:gd name="connsiteX77" fmla="*/ 3982461 w 4572064"/>
                  <a:gd name="connsiteY77" fmla="*/ 4189305 h 4574516"/>
                  <a:gd name="connsiteX78" fmla="*/ 3982461 w 4572064"/>
                  <a:gd name="connsiteY78" fmla="*/ 3661239 h 4574516"/>
                  <a:gd name="connsiteX79" fmla="*/ 3875541 w 4572064"/>
                  <a:gd name="connsiteY79" fmla="*/ 3607688 h 4574516"/>
                  <a:gd name="connsiteX80" fmla="*/ 3725416 w 4572064"/>
                  <a:gd name="connsiteY80" fmla="*/ 3362987 h 4574516"/>
                  <a:gd name="connsiteX81" fmla="*/ 3692016 w 4572064"/>
                  <a:gd name="connsiteY81" fmla="*/ 3190898 h 4574516"/>
                  <a:gd name="connsiteX82" fmla="*/ 3592538 w 4572064"/>
                  <a:gd name="connsiteY82" fmla="*/ 3092510 h 4574516"/>
                  <a:gd name="connsiteX83" fmla="*/ 3695101 w 4572064"/>
                  <a:gd name="connsiteY83" fmla="*/ 2787369 h 4574516"/>
                  <a:gd name="connsiteX84" fmla="*/ 4572064 w 4572064"/>
                  <a:gd name="connsiteY84" fmla="*/ 3664333 h 4574516"/>
                  <a:gd name="connsiteX85" fmla="*/ 3695101 w 4572064"/>
                  <a:gd name="connsiteY85" fmla="*/ 4541296 h 4574516"/>
                  <a:gd name="connsiteX86" fmla="*/ 2818137 w 4572064"/>
                  <a:gd name="connsiteY86" fmla="*/ 3664333 h 4574516"/>
                  <a:gd name="connsiteX87" fmla="*/ 3695101 w 4572064"/>
                  <a:gd name="connsiteY87" fmla="*/ 2787369 h 4574516"/>
                  <a:gd name="connsiteX88" fmla="*/ 875321 w 4572064"/>
                  <a:gd name="connsiteY88" fmla="*/ 1931275 h 4574516"/>
                  <a:gd name="connsiteX89" fmla="*/ 1082445 w 4572064"/>
                  <a:gd name="connsiteY89" fmla="*/ 2303589 h 4574516"/>
                  <a:gd name="connsiteX90" fmla="*/ 947934 w 4572064"/>
                  <a:gd name="connsiteY90" fmla="*/ 2254901 h 4574516"/>
                  <a:gd name="connsiteX91" fmla="*/ 947934 w 4572064"/>
                  <a:gd name="connsiteY91" fmla="*/ 2824173 h 4574516"/>
                  <a:gd name="connsiteX92" fmla="*/ 966628 w 4572064"/>
                  <a:gd name="connsiteY92" fmla="*/ 2825117 h 4574516"/>
                  <a:gd name="connsiteX93" fmla="*/ 1753927 w 4572064"/>
                  <a:gd name="connsiteY93" fmla="*/ 3697553 h 4574516"/>
                  <a:gd name="connsiteX94" fmla="*/ 876964 w 4572064"/>
                  <a:gd name="connsiteY94" fmla="*/ 4574516 h 4574516"/>
                  <a:gd name="connsiteX95" fmla="*/ 0 w 4572064"/>
                  <a:gd name="connsiteY95" fmla="*/ 3697553 h 4574516"/>
                  <a:gd name="connsiteX96" fmla="*/ 787299 w 4572064"/>
                  <a:gd name="connsiteY96" fmla="*/ 2825117 h 4574516"/>
                  <a:gd name="connsiteX97" fmla="*/ 802709 w 4572064"/>
                  <a:gd name="connsiteY97" fmla="*/ 2824339 h 4574516"/>
                  <a:gd name="connsiteX98" fmla="*/ 802709 w 4572064"/>
                  <a:gd name="connsiteY98" fmla="*/ 2254901 h 4574516"/>
                  <a:gd name="connsiteX99" fmla="*/ 668197 w 4572064"/>
                  <a:gd name="connsiteY99" fmla="*/ 2303589 h 4574516"/>
                  <a:gd name="connsiteX100" fmla="*/ 875321 w 4572064"/>
                  <a:gd name="connsiteY100" fmla="*/ 1931275 h 4574516"/>
                  <a:gd name="connsiteX101" fmla="*/ 692618 w 4572064"/>
                  <a:gd name="connsiteY101" fmla="*/ 673824 h 4574516"/>
                  <a:gd name="connsiteX102" fmla="*/ 1049502 w 4572064"/>
                  <a:gd name="connsiteY102" fmla="*/ 673824 h 4574516"/>
                  <a:gd name="connsiteX103" fmla="*/ 1067473 w 4572064"/>
                  <a:gd name="connsiteY103" fmla="*/ 706499 h 4574516"/>
                  <a:gd name="connsiteX104" fmla="*/ 906095 w 4572064"/>
                  <a:gd name="connsiteY104" fmla="*/ 879859 h 4574516"/>
                  <a:gd name="connsiteX105" fmla="*/ 906095 w 4572064"/>
                  <a:gd name="connsiteY105" fmla="*/ 1029075 h 4574516"/>
                  <a:gd name="connsiteX106" fmla="*/ 1120298 w 4572064"/>
                  <a:gd name="connsiteY106" fmla="*/ 1301731 h 4574516"/>
                  <a:gd name="connsiteX107" fmla="*/ 1101782 w 4572064"/>
                  <a:gd name="connsiteY107" fmla="*/ 1344754 h 4574516"/>
                  <a:gd name="connsiteX108" fmla="*/ 640700 w 4572064"/>
                  <a:gd name="connsiteY108" fmla="*/ 1344754 h 4574516"/>
                  <a:gd name="connsiteX109" fmla="*/ 622002 w 4572064"/>
                  <a:gd name="connsiteY109" fmla="*/ 1301731 h 4574516"/>
                  <a:gd name="connsiteX110" fmla="*/ 835662 w 4572064"/>
                  <a:gd name="connsiteY110" fmla="*/ 1029075 h 4574516"/>
                  <a:gd name="connsiteX111" fmla="*/ 835662 w 4572064"/>
                  <a:gd name="connsiteY111" fmla="*/ 879859 h 4574516"/>
                  <a:gd name="connsiteX112" fmla="*/ 675191 w 4572064"/>
                  <a:gd name="connsiteY112" fmla="*/ 707044 h 4574516"/>
                  <a:gd name="connsiteX113" fmla="*/ 692618 w 4572064"/>
                  <a:gd name="connsiteY113" fmla="*/ 673824 h 4574516"/>
                  <a:gd name="connsiteX114" fmla="*/ 3815627 w 4572064"/>
                  <a:gd name="connsiteY114" fmla="*/ 377751 h 4574516"/>
                  <a:gd name="connsiteX115" fmla="*/ 3234917 w 4572064"/>
                  <a:gd name="connsiteY115" fmla="*/ 378659 h 4574516"/>
                  <a:gd name="connsiteX116" fmla="*/ 3204239 w 4572064"/>
                  <a:gd name="connsiteY116" fmla="*/ 399172 h 4574516"/>
                  <a:gd name="connsiteX117" fmla="*/ 3195888 w 4572064"/>
                  <a:gd name="connsiteY117" fmla="*/ 426401 h 4574516"/>
                  <a:gd name="connsiteX118" fmla="*/ 3195888 w 4572064"/>
                  <a:gd name="connsiteY118" fmla="*/ 1322063 h 4574516"/>
                  <a:gd name="connsiteX119" fmla="*/ 3204239 w 4572064"/>
                  <a:gd name="connsiteY119" fmla="*/ 1349292 h 4574516"/>
                  <a:gd name="connsiteX120" fmla="*/ 3234917 w 4572064"/>
                  <a:gd name="connsiteY120" fmla="*/ 1369804 h 4574516"/>
                  <a:gd name="connsiteX121" fmla="*/ 3244720 w 4572064"/>
                  <a:gd name="connsiteY121" fmla="*/ 1370712 h 4574516"/>
                  <a:gd name="connsiteX122" fmla="*/ 4140381 w 4572064"/>
                  <a:gd name="connsiteY122" fmla="*/ 1370712 h 4574516"/>
                  <a:gd name="connsiteX123" fmla="*/ 4189212 w 4572064"/>
                  <a:gd name="connsiteY123" fmla="*/ 1321881 h 4574516"/>
                  <a:gd name="connsiteX124" fmla="*/ 4189212 w 4572064"/>
                  <a:gd name="connsiteY124" fmla="*/ 1140352 h 4574516"/>
                  <a:gd name="connsiteX125" fmla="*/ 4189212 w 4572064"/>
                  <a:gd name="connsiteY125" fmla="*/ 711764 h 4574516"/>
                  <a:gd name="connsiteX126" fmla="*/ 4189212 w 4572064"/>
                  <a:gd name="connsiteY126" fmla="*/ 426583 h 4574516"/>
                  <a:gd name="connsiteX127" fmla="*/ 4140381 w 4572064"/>
                  <a:gd name="connsiteY127" fmla="*/ 377751 h 4574516"/>
                  <a:gd name="connsiteX128" fmla="*/ 4070493 w 4572064"/>
                  <a:gd name="connsiteY128" fmla="*/ 377751 h 4574516"/>
                  <a:gd name="connsiteX129" fmla="*/ 4070493 w 4572064"/>
                  <a:gd name="connsiteY129" fmla="*/ 740444 h 4574516"/>
                  <a:gd name="connsiteX130" fmla="*/ 3939066 w 4572064"/>
                  <a:gd name="connsiteY130" fmla="*/ 597945 h 4574516"/>
                  <a:gd name="connsiteX131" fmla="*/ 3815627 w 4572064"/>
                  <a:gd name="connsiteY131" fmla="*/ 740444 h 4574516"/>
                  <a:gd name="connsiteX132" fmla="*/ 3815627 w 4572064"/>
                  <a:gd name="connsiteY132" fmla="*/ 377751 h 4574516"/>
                  <a:gd name="connsiteX133" fmla="*/ 448919 w 4572064"/>
                  <a:gd name="connsiteY133" fmla="*/ 356512 h 4574516"/>
                  <a:gd name="connsiteX134" fmla="*/ 410254 w 4572064"/>
                  <a:gd name="connsiteY134" fmla="*/ 392274 h 4574516"/>
                  <a:gd name="connsiteX135" fmla="*/ 447830 w 4572064"/>
                  <a:gd name="connsiteY135" fmla="*/ 431667 h 4574516"/>
                  <a:gd name="connsiteX136" fmla="*/ 462535 w 4572064"/>
                  <a:gd name="connsiteY136" fmla="*/ 431667 h 4574516"/>
                  <a:gd name="connsiteX137" fmla="*/ 496661 w 4572064"/>
                  <a:gd name="connsiteY137" fmla="*/ 451452 h 4574516"/>
                  <a:gd name="connsiteX138" fmla="*/ 496661 w 4572064"/>
                  <a:gd name="connsiteY138" fmla="*/ 451816 h 4574516"/>
                  <a:gd name="connsiteX139" fmla="*/ 765505 w 4572064"/>
                  <a:gd name="connsiteY139" fmla="*/ 909449 h 4574516"/>
                  <a:gd name="connsiteX140" fmla="*/ 496661 w 4572064"/>
                  <a:gd name="connsiteY140" fmla="*/ 1367082 h 4574516"/>
                  <a:gd name="connsiteX141" fmla="*/ 496661 w 4572064"/>
                  <a:gd name="connsiteY141" fmla="*/ 1367445 h 4574516"/>
                  <a:gd name="connsiteX142" fmla="*/ 462535 w 4572064"/>
                  <a:gd name="connsiteY142" fmla="*/ 1387231 h 4574516"/>
                  <a:gd name="connsiteX143" fmla="*/ 448919 w 4572064"/>
                  <a:gd name="connsiteY143" fmla="*/ 1387231 h 4574516"/>
                  <a:gd name="connsiteX144" fmla="*/ 410254 w 4572064"/>
                  <a:gd name="connsiteY144" fmla="*/ 1422993 h 4574516"/>
                  <a:gd name="connsiteX145" fmla="*/ 447830 w 4572064"/>
                  <a:gd name="connsiteY145" fmla="*/ 1462385 h 4574516"/>
                  <a:gd name="connsiteX146" fmla="*/ 1306642 w 4572064"/>
                  <a:gd name="connsiteY146" fmla="*/ 1462385 h 4574516"/>
                  <a:gd name="connsiteX147" fmla="*/ 1344218 w 4572064"/>
                  <a:gd name="connsiteY147" fmla="*/ 1422993 h 4574516"/>
                  <a:gd name="connsiteX148" fmla="*/ 1305552 w 4572064"/>
                  <a:gd name="connsiteY148" fmla="*/ 1387231 h 4574516"/>
                  <a:gd name="connsiteX149" fmla="*/ 1291938 w 4572064"/>
                  <a:gd name="connsiteY149" fmla="*/ 1387231 h 4574516"/>
                  <a:gd name="connsiteX150" fmla="*/ 1257811 w 4572064"/>
                  <a:gd name="connsiteY150" fmla="*/ 1367445 h 4574516"/>
                  <a:gd name="connsiteX151" fmla="*/ 1257811 w 4572064"/>
                  <a:gd name="connsiteY151" fmla="*/ 1367082 h 4574516"/>
                  <a:gd name="connsiteX152" fmla="*/ 988967 w 4572064"/>
                  <a:gd name="connsiteY152" fmla="*/ 909449 h 4574516"/>
                  <a:gd name="connsiteX153" fmla="*/ 1257811 w 4572064"/>
                  <a:gd name="connsiteY153" fmla="*/ 451816 h 4574516"/>
                  <a:gd name="connsiteX154" fmla="*/ 1257811 w 4572064"/>
                  <a:gd name="connsiteY154" fmla="*/ 451452 h 4574516"/>
                  <a:gd name="connsiteX155" fmla="*/ 1291938 w 4572064"/>
                  <a:gd name="connsiteY155" fmla="*/ 431667 h 4574516"/>
                  <a:gd name="connsiteX156" fmla="*/ 1305552 w 4572064"/>
                  <a:gd name="connsiteY156" fmla="*/ 431667 h 4574516"/>
                  <a:gd name="connsiteX157" fmla="*/ 1344218 w 4572064"/>
                  <a:gd name="connsiteY157" fmla="*/ 395904 h 4574516"/>
                  <a:gd name="connsiteX158" fmla="*/ 1306642 w 4572064"/>
                  <a:gd name="connsiteY158" fmla="*/ 356512 h 4574516"/>
                  <a:gd name="connsiteX159" fmla="*/ 448919 w 4572064"/>
                  <a:gd name="connsiteY159" fmla="*/ 356512 h 4574516"/>
                  <a:gd name="connsiteX160" fmla="*/ 876964 w 4572064"/>
                  <a:gd name="connsiteY160" fmla="*/ 33220 h 4574516"/>
                  <a:gd name="connsiteX161" fmla="*/ 1736110 w 4572064"/>
                  <a:gd name="connsiteY161" fmla="*/ 733445 h 4574516"/>
                  <a:gd name="connsiteX162" fmla="*/ 1746442 w 4572064"/>
                  <a:gd name="connsiteY162" fmla="*/ 835930 h 4574516"/>
                  <a:gd name="connsiteX163" fmla="*/ 2356549 w 4572064"/>
                  <a:gd name="connsiteY163" fmla="*/ 835930 h 4574516"/>
                  <a:gd name="connsiteX164" fmla="*/ 2307861 w 4572064"/>
                  <a:gd name="connsiteY164" fmla="*/ 701418 h 4574516"/>
                  <a:gd name="connsiteX165" fmla="*/ 2680176 w 4572064"/>
                  <a:gd name="connsiteY165" fmla="*/ 908542 h 4574516"/>
                  <a:gd name="connsiteX166" fmla="*/ 2307861 w 4572064"/>
                  <a:gd name="connsiteY166" fmla="*/ 1115666 h 4574516"/>
                  <a:gd name="connsiteX167" fmla="*/ 2356549 w 4572064"/>
                  <a:gd name="connsiteY167" fmla="*/ 981154 h 4574516"/>
                  <a:gd name="connsiteX168" fmla="*/ 1746773 w 4572064"/>
                  <a:gd name="connsiteY168" fmla="*/ 981154 h 4574516"/>
                  <a:gd name="connsiteX169" fmla="*/ 1736110 w 4572064"/>
                  <a:gd name="connsiteY169" fmla="*/ 1086923 h 4574516"/>
                  <a:gd name="connsiteX170" fmla="*/ 876964 w 4572064"/>
                  <a:gd name="connsiteY170" fmla="*/ 1787147 h 4574516"/>
                  <a:gd name="connsiteX171" fmla="*/ 0 w 4572064"/>
                  <a:gd name="connsiteY171" fmla="*/ 910184 h 4574516"/>
                  <a:gd name="connsiteX172" fmla="*/ 876964 w 4572064"/>
                  <a:gd name="connsiteY172" fmla="*/ 33220 h 4574516"/>
                  <a:gd name="connsiteX173" fmla="*/ 3695101 w 4572064"/>
                  <a:gd name="connsiteY173" fmla="*/ 0 h 4574516"/>
                  <a:gd name="connsiteX174" fmla="*/ 4572064 w 4572064"/>
                  <a:gd name="connsiteY174" fmla="*/ 876964 h 4574516"/>
                  <a:gd name="connsiteX175" fmla="*/ 3784765 w 4572064"/>
                  <a:gd name="connsiteY175" fmla="*/ 1749399 h 4574516"/>
                  <a:gd name="connsiteX176" fmla="*/ 3767705 w 4572064"/>
                  <a:gd name="connsiteY176" fmla="*/ 1750261 h 4574516"/>
                  <a:gd name="connsiteX177" fmla="*/ 3767705 w 4572064"/>
                  <a:gd name="connsiteY177" fmla="*/ 2325010 h 4574516"/>
                  <a:gd name="connsiteX178" fmla="*/ 3900584 w 4572064"/>
                  <a:gd name="connsiteY178" fmla="*/ 2276913 h 4574516"/>
                  <a:gd name="connsiteX179" fmla="*/ 3693459 w 4572064"/>
                  <a:gd name="connsiteY179" fmla="*/ 2649227 h 4574516"/>
                  <a:gd name="connsiteX180" fmla="*/ 3486334 w 4572064"/>
                  <a:gd name="connsiteY180" fmla="*/ 2276913 h 4574516"/>
                  <a:gd name="connsiteX181" fmla="*/ 3622481 w 4572064"/>
                  <a:gd name="connsiteY181" fmla="*/ 2326193 h 4574516"/>
                  <a:gd name="connsiteX182" fmla="*/ 3622481 w 4572064"/>
                  <a:gd name="connsiteY182" fmla="*/ 1750260 h 4574516"/>
                  <a:gd name="connsiteX183" fmla="*/ 3605437 w 4572064"/>
                  <a:gd name="connsiteY183" fmla="*/ 1749399 h 4574516"/>
                  <a:gd name="connsiteX184" fmla="*/ 2818137 w 4572064"/>
                  <a:gd name="connsiteY184" fmla="*/ 876964 h 4574516"/>
                  <a:gd name="connsiteX185" fmla="*/ 3695101 w 4572064"/>
                  <a:gd name="connsiteY185" fmla="*/ 0 h 4574516"/>
                  <a:gd name="connsiteX0" fmla="*/ 1239473 w 4572064"/>
                  <a:gd name="connsiteY0" fmla="*/ 3879967 h 4574516"/>
                  <a:gd name="connsiteX1" fmla="*/ 1122443 w 4572064"/>
                  <a:gd name="connsiteY1" fmla="*/ 3952292 h 4574516"/>
                  <a:gd name="connsiteX2" fmla="*/ 1110787 w 4572064"/>
                  <a:gd name="connsiteY2" fmla="*/ 4035954 h 4574516"/>
                  <a:gd name="connsiteX3" fmla="*/ 1225583 w 4572064"/>
                  <a:gd name="connsiteY3" fmla="*/ 4141329 h 4574516"/>
                  <a:gd name="connsiteX4" fmla="*/ 1370554 w 4572064"/>
                  <a:gd name="connsiteY4" fmla="*/ 4011047 h 4574516"/>
                  <a:gd name="connsiteX5" fmla="*/ 1356504 w 4572064"/>
                  <a:gd name="connsiteY5" fmla="*/ 3952292 h 4574516"/>
                  <a:gd name="connsiteX6" fmla="*/ 1239473 w 4572064"/>
                  <a:gd name="connsiteY6" fmla="*/ 3879967 h 4574516"/>
                  <a:gd name="connsiteX7" fmla="*/ 471192 w 4572064"/>
                  <a:gd name="connsiteY7" fmla="*/ 3879967 h 4574516"/>
                  <a:gd name="connsiteX8" fmla="*/ 354161 w 4572064"/>
                  <a:gd name="connsiteY8" fmla="*/ 3952292 h 4574516"/>
                  <a:gd name="connsiteX9" fmla="*/ 342506 w 4572064"/>
                  <a:gd name="connsiteY9" fmla="*/ 4035954 h 4574516"/>
                  <a:gd name="connsiteX10" fmla="*/ 457302 w 4572064"/>
                  <a:gd name="connsiteY10" fmla="*/ 4141329 h 4574516"/>
                  <a:gd name="connsiteX11" fmla="*/ 602272 w 4572064"/>
                  <a:gd name="connsiteY11" fmla="*/ 4011047 h 4574516"/>
                  <a:gd name="connsiteX12" fmla="*/ 588223 w 4572064"/>
                  <a:gd name="connsiteY12" fmla="*/ 3952292 h 4574516"/>
                  <a:gd name="connsiteX13" fmla="*/ 471192 w 4572064"/>
                  <a:gd name="connsiteY13" fmla="*/ 3879967 h 4574516"/>
                  <a:gd name="connsiteX14" fmla="*/ 4099183 w 4572064"/>
                  <a:gd name="connsiteY14" fmla="*/ 3621484 h 4574516"/>
                  <a:gd name="connsiteX15" fmla="*/ 4053800 w 4572064"/>
                  <a:gd name="connsiteY15" fmla="*/ 3666503 h 4574516"/>
                  <a:gd name="connsiteX16" fmla="*/ 4053800 w 4572064"/>
                  <a:gd name="connsiteY16" fmla="*/ 4183860 h 4574516"/>
                  <a:gd name="connsiteX17" fmla="*/ 4099183 w 4572064"/>
                  <a:gd name="connsiteY17" fmla="*/ 4228879 h 4574516"/>
                  <a:gd name="connsiteX18" fmla="*/ 4290334 w 4572064"/>
                  <a:gd name="connsiteY18" fmla="*/ 4228879 h 4574516"/>
                  <a:gd name="connsiteX19" fmla="*/ 4335715 w 4572064"/>
                  <a:gd name="connsiteY19" fmla="*/ 4183860 h 4574516"/>
                  <a:gd name="connsiteX20" fmla="*/ 4335715 w 4572064"/>
                  <a:gd name="connsiteY20" fmla="*/ 3666503 h 4574516"/>
                  <a:gd name="connsiteX21" fmla="*/ 4290515 w 4572064"/>
                  <a:gd name="connsiteY21" fmla="*/ 3621484 h 4574516"/>
                  <a:gd name="connsiteX22" fmla="*/ 4099183 w 4572064"/>
                  <a:gd name="connsiteY22" fmla="*/ 3621484 h 4574516"/>
                  <a:gd name="connsiteX23" fmla="*/ 1104721 w 4572064"/>
                  <a:gd name="connsiteY23" fmla="*/ 3402906 h 4574516"/>
                  <a:gd name="connsiteX24" fmla="*/ 1278910 w 4572064"/>
                  <a:gd name="connsiteY24" fmla="*/ 3402906 h 4574516"/>
                  <a:gd name="connsiteX25" fmla="*/ 1284977 w 4572064"/>
                  <a:gd name="connsiteY25" fmla="*/ 3403705 h 4574516"/>
                  <a:gd name="connsiteX26" fmla="*/ 1298708 w 4572064"/>
                  <a:gd name="connsiteY26" fmla="*/ 3415040 h 4574516"/>
                  <a:gd name="connsiteX27" fmla="*/ 1375504 w 4572064"/>
                  <a:gd name="connsiteY27" fmla="*/ 3567195 h 4574516"/>
                  <a:gd name="connsiteX28" fmla="*/ 1375499 w 4572064"/>
                  <a:gd name="connsiteY28" fmla="*/ 3567344 h 4574516"/>
                  <a:gd name="connsiteX29" fmla="*/ 1375504 w 4572064"/>
                  <a:gd name="connsiteY29" fmla="*/ 3567355 h 4574516"/>
                  <a:gd name="connsiteX30" fmla="*/ 1375469 w 4572064"/>
                  <a:gd name="connsiteY30" fmla="*/ 3568159 h 4574516"/>
                  <a:gd name="connsiteX31" fmla="*/ 1374705 w 4572064"/>
                  <a:gd name="connsiteY31" fmla="*/ 3589068 h 4574516"/>
                  <a:gd name="connsiteX32" fmla="*/ 1374565 w 4572064"/>
                  <a:gd name="connsiteY32" fmla="*/ 3588789 h 4574516"/>
                  <a:gd name="connsiteX33" fmla="*/ 1374546 w 4572064"/>
                  <a:gd name="connsiteY33" fmla="*/ 3589229 h 4574516"/>
                  <a:gd name="connsiteX34" fmla="*/ 1374386 w 4572064"/>
                  <a:gd name="connsiteY34" fmla="*/ 3588910 h 4574516"/>
                  <a:gd name="connsiteX35" fmla="*/ 1355706 w 4572064"/>
                  <a:gd name="connsiteY35" fmla="*/ 3599447 h 4574516"/>
                  <a:gd name="connsiteX36" fmla="*/ 1104721 w 4572064"/>
                  <a:gd name="connsiteY36" fmla="*/ 3599447 h 4574516"/>
                  <a:gd name="connsiteX37" fmla="*/ 1096099 w 4572064"/>
                  <a:gd name="connsiteY37" fmla="*/ 3597691 h 4574516"/>
                  <a:gd name="connsiteX38" fmla="*/ 1082528 w 4572064"/>
                  <a:gd name="connsiteY38" fmla="*/ 3577254 h 4574516"/>
                  <a:gd name="connsiteX39" fmla="*/ 1082528 w 4572064"/>
                  <a:gd name="connsiteY39" fmla="*/ 3425258 h 4574516"/>
                  <a:gd name="connsiteX40" fmla="*/ 1082529 w 4572064"/>
                  <a:gd name="connsiteY40" fmla="*/ 3425257 h 4574516"/>
                  <a:gd name="connsiteX41" fmla="*/ 1082529 w 4572064"/>
                  <a:gd name="connsiteY41" fmla="*/ 3425099 h 4574516"/>
                  <a:gd name="connsiteX42" fmla="*/ 1096100 w 4572064"/>
                  <a:gd name="connsiteY42" fmla="*/ 3404663 h 4574516"/>
                  <a:gd name="connsiteX43" fmla="*/ 1104721 w 4572064"/>
                  <a:gd name="connsiteY43" fmla="*/ 3402906 h 4574516"/>
                  <a:gd name="connsiteX44" fmla="*/ 1060176 w 4572064"/>
                  <a:gd name="connsiteY44" fmla="*/ 3258574 h 4574516"/>
                  <a:gd name="connsiteX45" fmla="*/ 245912 w 4572064"/>
                  <a:gd name="connsiteY45" fmla="*/ 3260331 h 4574516"/>
                  <a:gd name="connsiteX46" fmla="*/ 245753 w 4572064"/>
                  <a:gd name="connsiteY46" fmla="*/ 3908705 h 4574516"/>
                  <a:gd name="connsiteX47" fmla="*/ 333086 w 4572064"/>
                  <a:gd name="connsiteY47" fmla="*/ 3908705 h 4574516"/>
                  <a:gd name="connsiteX48" fmla="*/ 382900 w 4572064"/>
                  <a:gd name="connsiteY48" fmla="*/ 3872144 h 4574516"/>
                  <a:gd name="connsiteX49" fmla="*/ 466243 w 4572064"/>
                  <a:gd name="connsiteY49" fmla="*/ 3846598 h 4574516"/>
                  <a:gd name="connsiteX50" fmla="*/ 590298 w 4572064"/>
                  <a:gd name="connsiteY50" fmla="*/ 3897849 h 4574516"/>
                  <a:gd name="connsiteX51" fmla="*/ 616802 w 4572064"/>
                  <a:gd name="connsiteY51" fmla="*/ 3908705 h 4574516"/>
                  <a:gd name="connsiteX52" fmla="*/ 1093386 w 4572064"/>
                  <a:gd name="connsiteY52" fmla="*/ 3908866 h 4574516"/>
                  <a:gd name="connsiteX53" fmla="*/ 1119889 w 4572064"/>
                  <a:gd name="connsiteY53" fmla="*/ 3897849 h 4574516"/>
                  <a:gd name="connsiteX54" fmla="*/ 1235801 w 4572064"/>
                  <a:gd name="connsiteY54" fmla="*/ 3846598 h 4574516"/>
                  <a:gd name="connsiteX55" fmla="*/ 1351874 w 4572064"/>
                  <a:gd name="connsiteY55" fmla="*/ 3892421 h 4574516"/>
                  <a:gd name="connsiteX56" fmla="*/ 1463955 w 4572064"/>
                  <a:gd name="connsiteY56" fmla="*/ 3908866 h 4574516"/>
                  <a:gd name="connsiteX57" fmla="*/ 1480879 w 4572064"/>
                  <a:gd name="connsiteY57" fmla="*/ 3905512 h 4574516"/>
                  <a:gd name="connsiteX58" fmla="*/ 1507862 w 4572064"/>
                  <a:gd name="connsiteY58" fmla="*/ 3864959 h 4574516"/>
                  <a:gd name="connsiteX59" fmla="*/ 1503550 w 4572064"/>
                  <a:gd name="connsiteY59" fmla="*/ 3620042 h 4574516"/>
                  <a:gd name="connsiteX60" fmla="*/ 1430267 w 4572064"/>
                  <a:gd name="connsiteY60" fmla="*/ 3569271 h 4574516"/>
                  <a:gd name="connsiteX61" fmla="*/ 1421964 w 4572064"/>
                  <a:gd name="connsiteY61" fmla="*/ 3560011 h 4574516"/>
                  <a:gd name="connsiteX62" fmla="*/ 1328404 w 4572064"/>
                  <a:gd name="connsiteY62" fmla="*/ 3366983 h 4574516"/>
                  <a:gd name="connsiteX63" fmla="*/ 1291843 w 4572064"/>
                  <a:gd name="connsiteY63" fmla="*/ 3343992 h 4574516"/>
                  <a:gd name="connsiteX64" fmla="*/ 1062890 w 4572064"/>
                  <a:gd name="connsiteY64" fmla="*/ 3343992 h 4574516"/>
                  <a:gd name="connsiteX65" fmla="*/ 1059538 w 4572064"/>
                  <a:gd name="connsiteY65" fmla="*/ 3344151 h 4574516"/>
                  <a:gd name="connsiteX66" fmla="*/ 1060176 w 4572064"/>
                  <a:gd name="connsiteY66" fmla="*/ 3258574 h 4574516"/>
                  <a:gd name="connsiteX67" fmla="*/ 3592538 w 4572064"/>
                  <a:gd name="connsiteY67" fmla="*/ 3092510 h 4574516"/>
                  <a:gd name="connsiteX68" fmla="*/ 3494331 w 4572064"/>
                  <a:gd name="connsiteY68" fmla="*/ 3178010 h 4574516"/>
                  <a:gd name="connsiteX69" fmla="*/ 3482531 w 4572064"/>
                  <a:gd name="connsiteY69" fmla="*/ 3344835 h 4574516"/>
                  <a:gd name="connsiteX70" fmla="*/ 3533178 w 4572064"/>
                  <a:gd name="connsiteY70" fmla="*/ 3582092 h 4574516"/>
                  <a:gd name="connsiteX71" fmla="*/ 3193901 w 4572064"/>
                  <a:gd name="connsiteY71" fmla="*/ 3585178 h 4574516"/>
                  <a:gd name="connsiteX72" fmla="*/ 3045955 w 4572064"/>
                  <a:gd name="connsiteY72" fmla="*/ 3734031 h 4574516"/>
                  <a:gd name="connsiteX73" fmla="*/ 3057755 w 4572064"/>
                  <a:gd name="connsiteY73" fmla="*/ 3792847 h 4574516"/>
                  <a:gd name="connsiteX74" fmla="*/ 3192812 w 4572064"/>
                  <a:gd name="connsiteY74" fmla="*/ 4101626 h 4574516"/>
                  <a:gd name="connsiteX75" fmla="*/ 3383962 w 4572064"/>
                  <a:gd name="connsiteY75" fmla="*/ 4239588 h 4574516"/>
                  <a:gd name="connsiteX76" fmla="*/ 3798936 w 4572064"/>
                  <a:gd name="connsiteY76" fmla="*/ 4239588 h 4574516"/>
                  <a:gd name="connsiteX77" fmla="*/ 3982461 w 4572064"/>
                  <a:gd name="connsiteY77" fmla="*/ 4189305 h 4574516"/>
                  <a:gd name="connsiteX78" fmla="*/ 3982461 w 4572064"/>
                  <a:gd name="connsiteY78" fmla="*/ 3661239 h 4574516"/>
                  <a:gd name="connsiteX79" fmla="*/ 3875541 w 4572064"/>
                  <a:gd name="connsiteY79" fmla="*/ 3607688 h 4574516"/>
                  <a:gd name="connsiteX80" fmla="*/ 3725416 w 4572064"/>
                  <a:gd name="connsiteY80" fmla="*/ 3362987 h 4574516"/>
                  <a:gd name="connsiteX81" fmla="*/ 3692016 w 4572064"/>
                  <a:gd name="connsiteY81" fmla="*/ 3190898 h 4574516"/>
                  <a:gd name="connsiteX82" fmla="*/ 3592538 w 4572064"/>
                  <a:gd name="connsiteY82" fmla="*/ 3092510 h 4574516"/>
                  <a:gd name="connsiteX83" fmla="*/ 3695101 w 4572064"/>
                  <a:gd name="connsiteY83" fmla="*/ 2787369 h 4574516"/>
                  <a:gd name="connsiteX84" fmla="*/ 4572064 w 4572064"/>
                  <a:gd name="connsiteY84" fmla="*/ 3664333 h 4574516"/>
                  <a:gd name="connsiteX85" fmla="*/ 3695101 w 4572064"/>
                  <a:gd name="connsiteY85" fmla="*/ 4541296 h 4574516"/>
                  <a:gd name="connsiteX86" fmla="*/ 2818137 w 4572064"/>
                  <a:gd name="connsiteY86" fmla="*/ 3664333 h 4574516"/>
                  <a:gd name="connsiteX87" fmla="*/ 3695101 w 4572064"/>
                  <a:gd name="connsiteY87" fmla="*/ 2787369 h 4574516"/>
                  <a:gd name="connsiteX88" fmla="*/ 875321 w 4572064"/>
                  <a:gd name="connsiteY88" fmla="*/ 1931275 h 4574516"/>
                  <a:gd name="connsiteX89" fmla="*/ 1082445 w 4572064"/>
                  <a:gd name="connsiteY89" fmla="*/ 2303589 h 4574516"/>
                  <a:gd name="connsiteX90" fmla="*/ 947934 w 4572064"/>
                  <a:gd name="connsiteY90" fmla="*/ 2254901 h 4574516"/>
                  <a:gd name="connsiteX91" fmla="*/ 947934 w 4572064"/>
                  <a:gd name="connsiteY91" fmla="*/ 2824173 h 4574516"/>
                  <a:gd name="connsiteX92" fmla="*/ 966628 w 4572064"/>
                  <a:gd name="connsiteY92" fmla="*/ 2825117 h 4574516"/>
                  <a:gd name="connsiteX93" fmla="*/ 1753927 w 4572064"/>
                  <a:gd name="connsiteY93" fmla="*/ 3697553 h 4574516"/>
                  <a:gd name="connsiteX94" fmla="*/ 876964 w 4572064"/>
                  <a:gd name="connsiteY94" fmla="*/ 4574516 h 4574516"/>
                  <a:gd name="connsiteX95" fmla="*/ 0 w 4572064"/>
                  <a:gd name="connsiteY95" fmla="*/ 3697553 h 4574516"/>
                  <a:gd name="connsiteX96" fmla="*/ 787299 w 4572064"/>
                  <a:gd name="connsiteY96" fmla="*/ 2825117 h 4574516"/>
                  <a:gd name="connsiteX97" fmla="*/ 802709 w 4572064"/>
                  <a:gd name="connsiteY97" fmla="*/ 2824339 h 4574516"/>
                  <a:gd name="connsiteX98" fmla="*/ 802709 w 4572064"/>
                  <a:gd name="connsiteY98" fmla="*/ 2254901 h 4574516"/>
                  <a:gd name="connsiteX99" fmla="*/ 668197 w 4572064"/>
                  <a:gd name="connsiteY99" fmla="*/ 2303589 h 4574516"/>
                  <a:gd name="connsiteX100" fmla="*/ 875321 w 4572064"/>
                  <a:gd name="connsiteY100" fmla="*/ 1931275 h 4574516"/>
                  <a:gd name="connsiteX101" fmla="*/ 692618 w 4572064"/>
                  <a:gd name="connsiteY101" fmla="*/ 673824 h 4574516"/>
                  <a:gd name="connsiteX102" fmla="*/ 1049502 w 4572064"/>
                  <a:gd name="connsiteY102" fmla="*/ 673824 h 4574516"/>
                  <a:gd name="connsiteX103" fmla="*/ 1067473 w 4572064"/>
                  <a:gd name="connsiteY103" fmla="*/ 706499 h 4574516"/>
                  <a:gd name="connsiteX104" fmla="*/ 906095 w 4572064"/>
                  <a:gd name="connsiteY104" fmla="*/ 879859 h 4574516"/>
                  <a:gd name="connsiteX105" fmla="*/ 906095 w 4572064"/>
                  <a:gd name="connsiteY105" fmla="*/ 1029075 h 4574516"/>
                  <a:gd name="connsiteX106" fmla="*/ 1120298 w 4572064"/>
                  <a:gd name="connsiteY106" fmla="*/ 1301731 h 4574516"/>
                  <a:gd name="connsiteX107" fmla="*/ 1101782 w 4572064"/>
                  <a:gd name="connsiteY107" fmla="*/ 1344754 h 4574516"/>
                  <a:gd name="connsiteX108" fmla="*/ 640700 w 4572064"/>
                  <a:gd name="connsiteY108" fmla="*/ 1344754 h 4574516"/>
                  <a:gd name="connsiteX109" fmla="*/ 622002 w 4572064"/>
                  <a:gd name="connsiteY109" fmla="*/ 1301731 h 4574516"/>
                  <a:gd name="connsiteX110" fmla="*/ 835662 w 4572064"/>
                  <a:gd name="connsiteY110" fmla="*/ 1029075 h 4574516"/>
                  <a:gd name="connsiteX111" fmla="*/ 835662 w 4572064"/>
                  <a:gd name="connsiteY111" fmla="*/ 879859 h 4574516"/>
                  <a:gd name="connsiteX112" fmla="*/ 675191 w 4572064"/>
                  <a:gd name="connsiteY112" fmla="*/ 707044 h 4574516"/>
                  <a:gd name="connsiteX113" fmla="*/ 692618 w 4572064"/>
                  <a:gd name="connsiteY113" fmla="*/ 673824 h 4574516"/>
                  <a:gd name="connsiteX114" fmla="*/ 3815627 w 4572064"/>
                  <a:gd name="connsiteY114" fmla="*/ 377751 h 4574516"/>
                  <a:gd name="connsiteX115" fmla="*/ 3234917 w 4572064"/>
                  <a:gd name="connsiteY115" fmla="*/ 378659 h 4574516"/>
                  <a:gd name="connsiteX116" fmla="*/ 3204239 w 4572064"/>
                  <a:gd name="connsiteY116" fmla="*/ 399172 h 4574516"/>
                  <a:gd name="connsiteX117" fmla="*/ 3195888 w 4572064"/>
                  <a:gd name="connsiteY117" fmla="*/ 426401 h 4574516"/>
                  <a:gd name="connsiteX118" fmla="*/ 3195888 w 4572064"/>
                  <a:gd name="connsiteY118" fmla="*/ 1322063 h 4574516"/>
                  <a:gd name="connsiteX119" fmla="*/ 3204239 w 4572064"/>
                  <a:gd name="connsiteY119" fmla="*/ 1349292 h 4574516"/>
                  <a:gd name="connsiteX120" fmla="*/ 3234917 w 4572064"/>
                  <a:gd name="connsiteY120" fmla="*/ 1369804 h 4574516"/>
                  <a:gd name="connsiteX121" fmla="*/ 4140381 w 4572064"/>
                  <a:gd name="connsiteY121" fmla="*/ 1370712 h 4574516"/>
                  <a:gd name="connsiteX122" fmla="*/ 4189212 w 4572064"/>
                  <a:gd name="connsiteY122" fmla="*/ 1321881 h 4574516"/>
                  <a:gd name="connsiteX123" fmla="*/ 4189212 w 4572064"/>
                  <a:gd name="connsiteY123" fmla="*/ 1140352 h 4574516"/>
                  <a:gd name="connsiteX124" fmla="*/ 4189212 w 4572064"/>
                  <a:gd name="connsiteY124" fmla="*/ 711764 h 4574516"/>
                  <a:gd name="connsiteX125" fmla="*/ 4189212 w 4572064"/>
                  <a:gd name="connsiteY125" fmla="*/ 426583 h 4574516"/>
                  <a:gd name="connsiteX126" fmla="*/ 4140381 w 4572064"/>
                  <a:gd name="connsiteY126" fmla="*/ 377751 h 4574516"/>
                  <a:gd name="connsiteX127" fmla="*/ 4070493 w 4572064"/>
                  <a:gd name="connsiteY127" fmla="*/ 377751 h 4574516"/>
                  <a:gd name="connsiteX128" fmla="*/ 4070493 w 4572064"/>
                  <a:gd name="connsiteY128" fmla="*/ 740444 h 4574516"/>
                  <a:gd name="connsiteX129" fmla="*/ 3939066 w 4572064"/>
                  <a:gd name="connsiteY129" fmla="*/ 597945 h 4574516"/>
                  <a:gd name="connsiteX130" fmla="*/ 3815627 w 4572064"/>
                  <a:gd name="connsiteY130" fmla="*/ 740444 h 4574516"/>
                  <a:gd name="connsiteX131" fmla="*/ 3815627 w 4572064"/>
                  <a:gd name="connsiteY131" fmla="*/ 377751 h 4574516"/>
                  <a:gd name="connsiteX132" fmla="*/ 448919 w 4572064"/>
                  <a:gd name="connsiteY132" fmla="*/ 356512 h 4574516"/>
                  <a:gd name="connsiteX133" fmla="*/ 410254 w 4572064"/>
                  <a:gd name="connsiteY133" fmla="*/ 392274 h 4574516"/>
                  <a:gd name="connsiteX134" fmla="*/ 447830 w 4572064"/>
                  <a:gd name="connsiteY134" fmla="*/ 431667 h 4574516"/>
                  <a:gd name="connsiteX135" fmla="*/ 462535 w 4572064"/>
                  <a:gd name="connsiteY135" fmla="*/ 431667 h 4574516"/>
                  <a:gd name="connsiteX136" fmla="*/ 496661 w 4572064"/>
                  <a:gd name="connsiteY136" fmla="*/ 451452 h 4574516"/>
                  <a:gd name="connsiteX137" fmla="*/ 496661 w 4572064"/>
                  <a:gd name="connsiteY137" fmla="*/ 451816 h 4574516"/>
                  <a:gd name="connsiteX138" fmla="*/ 765505 w 4572064"/>
                  <a:gd name="connsiteY138" fmla="*/ 909449 h 4574516"/>
                  <a:gd name="connsiteX139" fmla="*/ 496661 w 4572064"/>
                  <a:gd name="connsiteY139" fmla="*/ 1367082 h 4574516"/>
                  <a:gd name="connsiteX140" fmla="*/ 496661 w 4572064"/>
                  <a:gd name="connsiteY140" fmla="*/ 1367445 h 4574516"/>
                  <a:gd name="connsiteX141" fmla="*/ 462535 w 4572064"/>
                  <a:gd name="connsiteY141" fmla="*/ 1387231 h 4574516"/>
                  <a:gd name="connsiteX142" fmla="*/ 448919 w 4572064"/>
                  <a:gd name="connsiteY142" fmla="*/ 1387231 h 4574516"/>
                  <a:gd name="connsiteX143" fmla="*/ 410254 w 4572064"/>
                  <a:gd name="connsiteY143" fmla="*/ 1422993 h 4574516"/>
                  <a:gd name="connsiteX144" fmla="*/ 447830 w 4572064"/>
                  <a:gd name="connsiteY144" fmla="*/ 1462385 h 4574516"/>
                  <a:gd name="connsiteX145" fmla="*/ 1306642 w 4572064"/>
                  <a:gd name="connsiteY145" fmla="*/ 1462385 h 4574516"/>
                  <a:gd name="connsiteX146" fmla="*/ 1344218 w 4572064"/>
                  <a:gd name="connsiteY146" fmla="*/ 1422993 h 4574516"/>
                  <a:gd name="connsiteX147" fmla="*/ 1305552 w 4572064"/>
                  <a:gd name="connsiteY147" fmla="*/ 1387231 h 4574516"/>
                  <a:gd name="connsiteX148" fmla="*/ 1291938 w 4572064"/>
                  <a:gd name="connsiteY148" fmla="*/ 1387231 h 4574516"/>
                  <a:gd name="connsiteX149" fmla="*/ 1257811 w 4572064"/>
                  <a:gd name="connsiteY149" fmla="*/ 1367445 h 4574516"/>
                  <a:gd name="connsiteX150" fmla="*/ 1257811 w 4572064"/>
                  <a:gd name="connsiteY150" fmla="*/ 1367082 h 4574516"/>
                  <a:gd name="connsiteX151" fmla="*/ 988967 w 4572064"/>
                  <a:gd name="connsiteY151" fmla="*/ 909449 h 4574516"/>
                  <a:gd name="connsiteX152" fmla="*/ 1257811 w 4572064"/>
                  <a:gd name="connsiteY152" fmla="*/ 451816 h 4574516"/>
                  <a:gd name="connsiteX153" fmla="*/ 1257811 w 4572064"/>
                  <a:gd name="connsiteY153" fmla="*/ 451452 h 4574516"/>
                  <a:gd name="connsiteX154" fmla="*/ 1291938 w 4572064"/>
                  <a:gd name="connsiteY154" fmla="*/ 431667 h 4574516"/>
                  <a:gd name="connsiteX155" fmla="*/ 1305552 w 4572064"/>
                  <a:gd name="connsiteY155" fmla="*/ 431667 h 4574516"/>
                  <a:gd name="connsiteX156" fmla="*/ 1344218 w 4572064"/>
                  <a:gd name="connsiteY156" fmla="*/ 395904 h 4574516"/>
                  <a:gd name="connsiteX157" fmla="*/ 1306642 w 4572064"/>
                  <a:gd name="connsiteY157" fmla="*/ 356512 h 4574516"/>
                  <a:gd name="connsiteX158" fmla="*/ 448919 w 4572064"/>
                  <a:gd name="connsiteY158" fmla="*/ 356512 h 4574516"/>
                  <a:gd name="connsiteX159" fmla="*/ 876964 w 4572064"/>
                  <a:gd name="connsiteY159" fmla="*/ 33220 h 4574516"/>
                  <a:gd name="connsiteX160" fmla="*/ 1736110 w 4572064"/>
                  <a:gd name="connsiteY160" fmla="*/ 733445 h 4574516"/>
                  <a:gd name="connsiteX161" fmla="*/ 1746442 w 4572064"/>
                  <a:gd name="connsiteY161" fmla="*/ 835930 h 4574516"/>
                  <a:gd name="connsiteX162" fmla="*/ 2356549 w 4572064"/>
                  <a:gd name="connsiteY162" fmla="*/ 835930 h 4574516"/>
                  <a:gd name="connsiteX163" fmla="*/ 2307861 w 4572064"/>
                  <a:gd name="connsiteY163" fmla="*/ 701418 h 4574516"/>
                  <a:gd name="connsiteX164" fmla="*/ 2680176 w 4572064"/>
                  <a:gd name="connsiteY164" fmla="*/ 908542 h 4574516"/>
                  <a:gd name="connsiteX165" fmla="*/ 2307861 w 4572064"/>
                  <a:gd name="connsiteY165" fmla="*/ 1115666 h 4574516"/>
                  <a:gd name="connsiteX166" fmla="*/ 2356549 w 4572064"/>
                  <a:gd name="connsiteY166" fmla="*/ 981154 h 4574516"/>
                  <a:gd name="connsiteX167" fmla="*/ 1746773 w 4572064"/>
                  <a:gd name="connsiteY167" fmla="*/ 981154 h 4574516"/>
                  <a:gd name="connsiteX168" fmla="*/ 1736110 w 4572064"/>
                  <a:gd name="connsiteY168" fmla="*/ 1086923 h 4574516"/>
                  <a:gd name="connsiteX169" fmla="*/ 876964 w 4572064"/>
                  <a:gd name="connsiteY169" fmla="*/ 1787147 h 4574516"/>
                  <a:gd name="connsiteX170" fmla="*/ 0 w 4572064"/>
                  <a:gd name="connsiteY170" fmla="*/ 910184 h 4574516"/>
                  <a:gd name="connsiteX171" fmla="*/ 876964 w 4572064"/>
                  <a:gd name="connsiteY171" fmla="*/ 33220 h 4574516"/>
                  <a:gd name="connsiteX172" fmla="*/ 3695101 w 4572064"/>
                  <a:gd name="connsiteY172" fmla="*/ 0 h 4574516"/>
                  <a:gd name="connsiteX173" fmla="*/ 4572064 w 4572064"/>
                  <a:gd name="connsiteY173" fmla="*/ 876964 h 4574516"/>
                  <a:gd name="connsiteX174" fmla="*/ 3784765 w 4572064"/>
                  <a:gd name="connsiteY174" fmla="*/ 1749399 h 4574516"/>
                  <a:gd name="connsiteX175" fmla="*/ 3767705 w 4572064"/>
                  <a:gd name="connsiteY175" fmla="*/ 1750261 h 4574516"/>
                  <a:gd name="connsiteX176" fmla="*/ 3767705 w 4572064"/>
                  <a:gd name="connsiteY176" fmla="*/ 2325010 h 4574516"/>
                  <a:gd name="connsiteX177" fmla="*/ 3900584 w 4572064"/>
                  <a:gd name="connsiteY177" fmla="*/ 2276913 h 4574516"/>
                  <a:gd name="connsiteX178" fmla="*/ 3693459 w 4572064"/>
                  <a:gd name="connsiteY178" fmla="*/ 2649227 h 4574516"/>
                  <a:gd name="connsiteX179" fmla="*/ 3486334 w 4572064"/>
                  <a:gd name="connsiteY179" fmla="*/ 2276913 h 4574516"/>
                  <a:gd name="connsiteX180" fmla="*/ 3622481 w 4572064"/>
                  <a:gd name="connsiteY180" fmla="*/ 2326193 h 4574516"/>
                  <a:gd name="connsiteX181" fmla="*/ 3622481 w 4572064"/>
                  <a:gd name="connsiteY181" fmla="*/ 1750260 h 4574516"/>
                  <a:gd name="connsiteX182" fmla="*/ 3605437 w 4572064"/>
                  <a:gd name="connsiteY182" fmla="*/ 1749399 h 4574516"/>
                  <a:gd name="connsiteX183" fmla="*/ 2818137 w 4572064"/>
                  <a:gd name="connsiteY183" fmla="*/ 876964 h 4574516"/>
                  <a:gd name="connsiteX184" fmla="*/ 3695101 w 4572064"/>
                  <a:gd name="connsiteY184" fmla="*/ 0 h 4574516"/>
                  <a:gd name="connsiteX0" fmla="*/ 1239473 w 4572064"/>
                  <a:gd name="connsiteY0" fmla="*/ 3879967 h 4574516"/>
                  <a:gd name="connsiteX1" fmla="*/ 1122443 w 4572064"/>
                  <a:gd name="connsiteY1" fmla="*/ 3952292 h 4574516"/>
                  <a:gd name="connsiteX2" fmla="*/ 1110787 w 4572064"/>
                  <a:gd name="connsiteY2" fmla="*/ 4035954 h 4574516"/>
                  <a:gd name="connsiteX3" fmla="*/ 1225583 w 4572064"/>
                  <a:gd name="connsiteY3" fmla="*/ 4141329 h 4574516"/>
                  <a:gd name="connsiteX4" fmla="*/ 1370554 w 4572064"/>
                  <a:gd name="connsiteY4" fmla="*/ 4011047 h 4574516"/>
                  <a:gd name="connsiteX5" fmla="*/ 1356504 w 4572064"/>
                  <a:gd name="connsiteY5" fmla="*/ 3952292 h 4574516"/>
                  <a:gd name="connsiteX6" fmla="*/ 1239473 w 4572064"/>
                  <a:gd name="connsiteY6" fmla="*/ 3879967 h 4574516"/>
                  <a:gd name="connsiteX7" fmla="*/ 471192 w 4572064"/>
                  <a:gd name="connsiteY7" fmla="*/ 3879967 h 4574516"/>
                  <a:gd name="connsiteX8" fmla="*/ 354161 w 4572064"/>
                  <a:gd name="connsiteY8" fmla="*/ 3952292 h 4574516"/>
                  <a:gd name="connsiteX9" fmla="*/ 342506 w 4572064"/>
                  <a:gd name="connsiteY9" fmla="*/ 4035954 h 4574516"/>
                  <a:gd name="connsiteX10" fmla="*/ 457302 w 4572064"/>
                  <a:gd name="connsiteY10" fmla="*/ 4141329 h 4574516"/>
                  <a:gd name="connsiteX11" fmla="*/ 602272 w 4572064"/>
                  <a:gd name="connsiteY11" fmla="*/ 4011047 h 4574516"/>
                  <a:gd name="connsiteX12" fmla="*/ 588223 w 4572064"/>
                  <a:gd name="connsiteY12" fmla="*/ 3952292 h 4574516"/>
                  <a:gd name="connsiteX13" fmla="*/ 471192 w 4572064"/>
                  <a:gd name="connsiteY13" fmla="*/ 3879967 h 4574516"/>
                  <a:gd name="connsiteX14" fmla="*/ 4099183 w 4572064"/>
                  <a:gd name="connsiteY14" fmla="*/ 3621484 h 4574516"/>
                  <a:gd name="connsiteX15" fmla="*/ 4053800 w 4572064"/>
                  <a:gd name="connsiteY15" fmla="*/ 3666503 h 4574516"/>
                  <a:gd name="connsiteX16" fmla="*/ 4053800 w 4572064"/>
                  <a:gd name="connsiteY16" fmla="*/ 4183860 h 4574516"/>
                  <a:gd name="connsiteX17" fmla="*/ 4099183 w 4572064"/>
                  <a:gd name="connsiteY17" fmla="*/ 4228879 h 4574516"/>
                  <a:gd name="connsiteX18" fmla="*/ 4290334 w 4572064"/>
                  <a:gd name="connsiteY18" fmla="*/ 4228879 h 4574516"/>
                  <a:gd name="connsiteX19" fmla="*/ 4335715 w 4572064"/>
                  <a:gd name="connsiteY19" fmla="*/ 4183860 h 4574516"/>
                  <a:gd name="connsiteX20" fmla="*/ 4335715 w 4572064"/>
                  <a:gd name="connsiteY20" fmla="*/ 3666503 h 4574516"/>
                  <a:gd name="connsiteX21" fmla="*/ 4290515 w 4572064"/>
                  <a:gd name="connsiteY21" fmla="*/ 3621484 h 4574516"/>
                  <a:gd name="connsiteX22" fmla="*/ 4099183 w 4572064"/>
                  <a:gd name="connsiteY22" fmla="*/ 3621484 h 4574516"/>
                  <a:gd name="connsiteX23" fmla="*/ 1104721 w 4572064"/>
                  <a:gd name="connsiteY23" fmla="*/ 3402906 h 4574516"/>
                  <a:gd name="connsiteX24" fmla="*/ 1278910 w 4572064"/>
                  <a:gd name="connsiteY24" fmla="*/ 3402906 h 4574516"/>
                  <a:gd name="connsiteX25" fmla="*/ 1284977 w 4572064"/>
                  <a:gd name="connsiteY25" fmla="*/ 3403705 h 4574516"/>
                  <a:gd name="connsiteX26" fmla="*/ 1298708 w 4572064"/>
                  <a:gd name="connsiteY26" fmla="*/ 3415040 h 4574516"/>
                  <a:gd name="connsiteX27" fmla="*/ 1375504 w 4572064"/>
                  <a:gd name="connsiteY27" fmla="*/ 3567195 h 4574516"/>
                  <a:gd name="connsiteX28" fmla="*/ 1375499 w 4572064"/>
                  <a:gd name="connsiteY28" fmla="*/ 3567344 h 4574516"/>
                  <a:gd name="connsiteX29" fmla="*/ 1375504 w 4572064"/>
                  <a:gd name="connsiteY29" fmla="*/ 3567355 h 4574516"/>
                  <a:gd name="connsiteX30" fmla="*/ 1375469 w 4572064"/>
                  <a:gd name="connsiteY30" fmla="*/ 3568159 h 4574516"/>
                  <a:gd name="connsiteX31" fmla="*/ 1374705 w 4572064"/>
                  <a:gd name="connsiteY31" fmla="*/ 3589068 h 4574516"/>
                  <a:gd name="connsiteX32" fmla="*/ 1374565 w 4572064"/>
                  <a:gd name="connsiteY32" fmla="*/ 3588789 h 4574516"/>
                  <a:gd name="connsiteX33" fmla="*/ 1374546 w 4572064"/>
                  <a:gd name="connsiteY33" fmla="*/ 3589229 h 4574516"/>
                  <a:gd name="connsiteX34" fmla="*/ 1374386 w 4572064"/>
                  <a:gd name="connsiteY34" fmla="*/ 3588910 h 4574516"/>
                  <a:gd name="connsiteX35" fmla="*/ 1355706 w 4572064"/>
                  <a:gd name="connsiteY35" fmla="*/ 3599447 h 4574516"/>
                  <a:gd name="connsiteX36" fmla="*/ 1104721 w 4572064"/>
                  <a:gd name="connsiteY36" fmla="*/ 3599447 h 4574516"/>
                  <a:gd name="connsiteX37" fmla="*/ 1096099 w 4572064"/>
                  <a:gd name="connsiteY37" fmla="*/ 3597691 h 4574516"/>
                  <a:gd name="connsiteX38" fmla="*/ 1082528 w 4572064"/>
                  <a:gd name="connsiteY38" fmla="*/ 3577254 h 4574516"/>
                  <a:gd name="connsiteX39" fmla="*/ 1082528 w 4572064"/>
                  <a:gd name="connsiteY39" fmla="*/ 3425258 h 4574516"/>
                  <a:gd name="connsiteX40" fmla="*/ 1082529 w 4572064"/>
                  <a:gd name="connsiteY40" fmla="*/ 3425257 h 4574516"/>
                  <a:gd name="connsiteX41" fmla="*/ 1082529 w 4572064"/>
                  <a:gd name="connsiteY41" fmla="*/ 3425099 h 4574516"/>
                  <a:gd name="connsiteX42" fmla="*/ 1096100 w 4572064"/>
                  <a:gd name="connsiteY42" fmla="*/ 3404663 h 4574516"/>
                  <a:gd name="connsiteX43" fmla="*/ 1104721 w 4572064"/>
                  <a:gd name="connsiteY43" fmla="*/ 3402906 h 4574516"/>
                  <a:gd name="connsiteX44" fmla="*/ 1060176 w 4572064"/>
                  <a:gd name="connsiteY44" fmla="*/ 3258574 h 4574516"/>
                  <a:gd name="connsiteX45" fmla="*/ 245912 w 4572064"/>
                  <a:gd name="connsiteY45" fmla="*/ 3260331 h 4574516"/>
                  <a:gd name="connsiteX46" fmla="*/ 245753 w 4572064"/>
                  <a:gd name="connsiteY46" fmla="*/ 3908705 h 4574516"/>
                  <a:gd name="connsiteX47" fmla="*/ 333086 w 4572064"/>
                  <a:gd name="connsiteY47" fmla="*/ 3908705 h 4574516"/>
                  <a:gd name="connsiteX48" fmla="*/ 382900 w 4572064"/>
                  <a:gd name="connsiteY48" fmla="*/ 3872144 h 4574516"/>
                  <a:gd name="connsiteX49" fmla="*/ 466243 w 4572064"/>
                  <a:gd name="connsiteY49" fmla="*/ 3846598 h 4574516"/>
                  <a:gd name="connsiteX50" fmla="*/ 590298 w 4572064"/>
                  <a:gd name="connsiteY50" fmla="*/ 3897849 h 4574516"/>
                  <a:gd name="connsiteX51" fmla="*/ 616802 w 4572064"/>
                  <a:gd name="connsiteY51" fmla="*/ 3908705 h 4574516"/>
                  <a:gd name="connsiteX52" fmla="*/ 1093386 w 4572064"/>
                  <a:gd name="connsiteY52" fmla="*/ 3908866 h 4574516"/>
                  <a:gd name="connsiteX53" fmla="*/ 1119889 w 4572064"/>
                  <a:gd name="connsiteY53" fmla="*/ 3897849 h 4574516"/>
                  <a:gd name="connsiteX54" fmla="*/ 1235801 w 4572064"/>
                  <a:gd name="connsiteY54" fmla="*/ 3846598 h 4574516"/>
                  <a:gd name="connsiteX55" fmla="*/ 1351874 w 4572064"/>
                  <a:gd name="connsiteY55" fmla="*/ 3892421 h 4574516"/>
                  <a:gd name="connsiteX56" fmla="*/ 1463955 w 4572064"/>
                  <a:gd name="connsiteY56" fmla="*/ 3908866 h 4574516"/>
                  <a:gd name="connsiteX57" fmla="*/ 1480879 w 4572064"/>
                  <a:gd name="connsiteY57" fmla="*/ 3905512 h 4574516"/>
                  <a:gd name="connsiteX58" fmla="*/ 1507862 w 4572064"/>
                  <a:gd name="connsiteY58" fmla="*/ 3864959 h 4574516"/>
                  <a:gd name="connsiteX59" fmla="*/ 1503550 w 4572064"/>
                  <a:gd name="connsiteY59" fmla="*/ 3620042 h 4574516"/>
                  <a:gd name="connsiteX60" fmla="*/ 1430267 w 4572064"/>
                  <a:gd name="connsiteY60" fmla="*/ 3569271 h 4574516"/>
                  <a:gd name="connsiteX61" fmla="*/ 1421964 w 4572064"/>
                  <a:gd name="connsiteY61" fmla="*/ 3560011 h 4574516"/>
                  <a:gd name="connsiteX62" fmla="*/ 1328404 w 4572064"/>
                  <a:gd name="connsiteY62" fmla="*/ 3366983 h 4574516"/>
                  <a:gd name="connsiteX63" fmla="*/ 1291843 w 4572064"/>
                  <a:gd name="connsiteY63" fmla="*/ 3343992 h 4574516"/>
                  <a:gd name="connsiteX64" fmla="*/ 1062890 w 4572064"/>
                  <a:gd name="connsiteY64" fmla="*/ 3343992 h 4574516"/>
                  <a:gd name="connsiteX65" fmla="*/ 1059538 w 4572064"/>
                  <a:gd name="connsiteY65" fmla="*/ 3344151 h 4574516"/>
                  <a:gd name="connsiteX66" fmla="*/ 1060176 w 4572064"/>
                  <a:gd name="connsiteY66" fmla="*/ 3258574 h 4574516"/>
                  <a:gd name="connsiteX67" fmla="*/ 3592538 w 4572064"/>
                  <a:gd name="connsiteY67" fmla="*/ 3092510 h 4574516"/>
                  <a:gd name="connsiteX68" fmla="*/ 3494331 w 4572064"/>
                  <a:gd name="connsiteY68" fmla="*/ 3178010 h 4574516"/>
                  <a:gd name="connsiteX69" fmla="*/ 3482531 w 4572064"/>
                  <a:gd name="connsiteY69" fmla="*/ 3344835 h 4574516"/>
                  <a:gd name="connsiteX70" fmla="*/ 3533178 w 4572064"/>
                  <a:gd name="connsiteY70" fmla="*/ 3582092 h 4574516"/>
                  <a:gd name="connsiteX71" fmla="*/ 3193901 w 4572064"/>
                  <a:gd name="connsiteY71" fmla="*/ 3585178 h 4574516"/>
                  <a:gd name="connsiteX72" fmla="*/ 3045955 w 4572064"/>
                  <a:gd name="connsiteY72" fmla="*/ 3734031 h 4574516"/>
                  <a:gd name="connsiteX73" fmla="*/ 3057755 w 4572064"/>
                  <a:gd name="connsiteY73" fmla="*/ 3792847 h 4574516"/>
                  <a:gd name="connsiteX74" fmla="*/ 3192812 w 4572064"/>
                  <a:gd name="connsiteY74" fmla="*/ 4101626 h 4574516"/>
                  <a:gd name="connsiteX75" fmla="*/ 3383962 w 4572064"/>
                  <a:gd name="connsiteY75" fmla="*/ 4239588 h 4574516"/>
                  <a:gd name="connsiteX76" fmla="*/ 3798936 w 4572064"/>
                  <a:gd name="connsiteY76" fmla="*/ 4239588 h 4574516"/>
                  <a:gd name="connsiteX77" fmla="*/ 3982461 w 4572064"/>
                  <a:gd name="connsiteY77" fmla="*/ 4189305 h 4574516"/>
                  <a:gd name="connsiteX78" fmla="*/ 3982461 w 4572064"/>
                  <a:gd name="connsiteY78" fmla="*/ 3661239 h 4574516"/>
                  <a:gd name="connsiteX79" fmla="*/ 3875541 w 4572064"/>
                  <a:gd name="connsiteY79" fmla="*/ 3607688 h 4574516"/>
                  <a:gd name="connsiteX80" fmla="*/ 3725416 w 4572064"/>
                  <a:gd name="connsiteY80" fmla="*/ 3362987 h 4574516"/>
                  <a:gd name="connsiteX81" fmla="*/ 3692016 w 4572064"/>
                  <a:gd name="connsiteY81" fmla="*/ 3190898 h 4574516"/>
                  <a:gd name="connsiteX82" fmla="*/ 3592538 w 4572064"/>
                  <a:gd name="connsiteY82" fmla="*/ 3092510 h 4574516"/>
                  <a:gd name="connsiteX83" fmla="*/ 3695101 w 4572064"/>
                  <a:gd name="connsiteY83" fmla="*/ 2787369 h 4574516"/>
                  <a:gd name="connsiteX84" fmla="*/ 4572064 w 4572064"/>
                  <a:gd name="connsiteY84" fmla="*/ 3664333 h 4574516"/>
                  <a:gd name="connsiteX85" fmla="*/ 3695101 w 4572064"/>
                  <a:gd name="connsiteY85" fmla="*/ 4541296 h 4574516"/>
                  <a:gd name="connsiteX86" fmla="*/ 2818137 w 4572064"/>
                  <a:gd name="connsiteY86" fmla="*/ 3664333 h 4574516"/>
                  <a:gd name="connsiteX87" fmla="*/ 3695101 w 4572064"/>
                  <a:gd name="connsiteY87" fmla="*/ 2787369 h 4574516"/>
                  <a:gd name="connsiteX88" fmla="*/ 875321 w 4572064"/>
                  <a:gd name="connsiteY88" fmla="*/ 1931275 h 4574516"/>
                  <a:gd name="connsiteX89" fmla="*/ 1082445 w 4572064"/>
                  <a:gd name="connsiteY89" fmla="*/ 2303589 h 4574516"/>
                  <a:gd name="connsiteX90" fmla="*/ 947934 w 4572064"/>
                  <a:gd name="connsiteY90" fmla="*/ 2254901 h 4574516"/>
                  <a:gd name="connsiteX91" fmla="*/ 947934 w 4572064"/>
                  <a:gd name="connsiteY91" fmla="*/ 2824173 h 4574516"/>
                  <a:gd name="connsiteX92" fmla="*/ 966628 w 4572064"/>
                  <a:gd name="connsiteY92" fmla="*/ 2825117 h 4574516"/>
                  <a:gd name="connsiteX93" fmla="*/ 1753927 w 4572064"/>
                  <a:gd name="connsiteY93" fmla="*/ 3697553 h 4574516"/>
                  <a:gd name="connsiteX94" fmla="*/ 876964 w 4572064"/>
                  <a:gd name="connsiteY94" fmla="*/ 4574516 h 4574516"/>
                  <a:gd name="connsiteX95" fmla="*/ 0 w 4572064"/>
                  <a:gd name="connsiteY95" fmla="*/ 3697553 h 4574516"/>
                  <a:gd name="connsiteX96" fmla="*/ 787299 w 4572064"/>
                  <a:gd name="connsiteY96" fmla="*/ 2825117 h 4574516"/>
                  <a:gd name="connsiteX97" fmla="*/ 802709 w 4572064"/>
                  <a:gd name="connsiteY97" fmla="*/ 2824339 h 4574516"/>
                  <a:gd name="connsiteX98" fmla="*/ 802709 w 4572064"/>
                  <a:gd name="connsiteY98" fmla="*/ 2254901 h 4574516"/>
                  <a:gd name="connsiteX99" fmla="*/ 668197 w 4572064"/>
                  <a:gd name="connsiteY99" fmla="*/ 2303589 h 4574516"/>
                  <a:gd name="connsiteX100" fmla="*/ 875321 w 4572064"/>
                  <a:gd name="connsiteY100" fmla="*/ 1931275 h 4574516"/>
                  <a:gd name="connsiteX101" fmla="*/ 692618 w 4572064"/>
                  <a:gd name="connsiteY101" fmla="*/ 673824 h 4574516"/>
                  <a:gd name="connsiteX102" fmla="*/ 1049502 w 4572064"/>
                  <a:gd name="connsiteY102" fmla="*/ 673824 h 4574516"/>
                  <a:gd name="connsiteX103" fmla="*/ 1067473 w 4572064"/>
                  <a:gd name="connsiteY103" fmla="*/ 706499 h 4574516"/>
                  <a:gd name="connsiteX104" fmla="*/ 906095 w 4572064"/>
                  <a:gd name="connsiteY104" fmla="*/ 879859 h 4574516"/>
                  <a:gd name="connsiteX105" fmla="*/ 906095 w 4572064"/>
                  <a:gd name="connsiteY105" fmla="*/ 1029075 h 4574516"/>
                  <a:gd name="connsiteX106" fmla="*/ 1120298 w 4572064"/>
                  <a:gd name="connsiteY106" fmla="*/ 1301731 h 4574516"/>
                  <a:gd name="connsiteX107" fmla="*/ 1101782 w 4572064"/>
                  <a:gd name="connsiteY107" fmla="*/ 1344754 h 4574516"/>
                  <a:gd name="connsiteX108" fmla="*/ 640700 w 4572064"/>
                  <a:gd name="connsiteY108" fmla="*/ 1344754 h 4574516"/>
                  <a:gd name="connsiteX109" fmla="*/ 622002 w 4572064"/>
                  <a:gd name="connsiteY109" fmla="*/ 1301731 h 4574516"/>
                  <a:gd name="connsiteX110" fmla="*/ 835662 w 4572064"/>
                  <a:gd name="connsiteY110" fmla="*/ 1029075 h 4574516"/>
                  <a:gd name="connsiteX111" fmla="*/ 835662 w 4572064"/>
                  <a:gd name="connsiteY111" fmla="*/ 879859 h 4574516"/>
                  <a:gd name="connsiteX112" fmla="*/ 675191 w 4572064"/>
                  <a:gd name="connsiteY112" fmla="*/ 707044 h 4574516"/>
                  <a:gd name="connsiteX113" fmla="*/ 692618 w 4572064"/>
                  <a:gd name="connsiteY113" fmla="*/ 673824 h 4574516"/>
                  <a:gd name="connsiteX114" fmla="*/ 3815627 w 4572064"/>
                  <a:gd name="connsiteY114" fmla="*/ 377751 h 4574516"/>
                  <a:gd name="connsiteX115" fmla="*/ 3234917 w 4572064"/>
                  <a:gd name="connsiteY115" fmla="*/ 378659 h 4574516"/>
                  <a:gd name="connsiteX116" fmla="*/ 3204239 w 4572064"/>
                  <a:gd name="connsiteY116" fmla="*/ 399172 h 4574516"/>
                  <a:gd name="connsiteX117" fmla="*/ 3195888 w 4572064"/>
                  <a:gd name="connsiteY117" fmla="*/ 426401 h 4574516"/>
                  <a:gd name="connsiteX118" fmla="*/ 3195888 w 4572064"/>
                  <a:gd name="connsiteY118" fmla="*/ 1322063 h 4574516"/>
                  <a:gd name="connsiteX119" fmla="*/ 3204239 w 4572064"/>
                  <a:gd name="connsiteY119" fmla="*/ 1349292 h 4574516"/>
                  <a:gd name="connsiteX120" fmla="*/ 3234917 w 4572064"/>
                  <a:gd name="connsiteY120" fmla="*/ 1369804 h 4574516"/>
                  <a:gd name="connsiteX121" fmla="*/ 4140381 w 4572064"/>
                  <a:gd name="connsiteY121" fmla="*/ 1370712 h 4574516"/>
                  <a:gd name="connsiteX122" fmla="*/ 4189212 w 4572064"/>
                  <a:gd name="connsiteY122" fmla="*/ 1321881 h 4574516"/>
                  <a:gd name="connsiteX123" fmla="*/ 4189212 w 4572064"/>
                  <a:gd name="connsiteY123" fmla="*/ 1140352 h 4574516"/>
                  <a:gd name="connsiteX124" fmla="*/ 4189212 w 4572064"/>
                  <a:gd name="connsiteY124" fmla="*/ 426583 h 4574516"/>
                  <a:gd name="connsiteX125" fmla="*/ 4140381 w 4572064"/>
                  <a:gd name="connsiteY125" fmla="*/ 377751 h 4574516"/>
                  <a:gd name="connsiteX126" fmla="*/ 4070493 w 4572064"/>
                  <a:gd name="connsiteY126" fmla="*/ 377751 h 4574516"/>
                  <a:gd name="connsiteX127" fmla="*/ 4070493 w 4572064"/>
                  <a:gd name="connsiteY127" fmla="*/ 740444 h 4574516"/>
                  <a:gd name="connsiteX128" fmla="*/ 3939066 w 4572064"/>
                  <a:gd name="connsiteY128" fmla="*/ 597945 h 4574516"/>
                  <a:gd name="connsiteX129" fmla="*/ 3815627 w 4572064"/>
                  <a:gd name="connsiteY129" fmla="*/ 740444 h 4574516"/>
                  <a:gd name="connsiteX130" fmla="*/ 3815627 w 4572064"/>
                  <a:gd name="connsiteY130" fmla="*/ 377751 h 4574516"/>
                  <a:gd name="connsiteX131" fmla="*/ 448919 w 4572064"/>
                  <a:gd name="connsiteY131" fmla="*/ 356512 h 4574516"/>
                  <a:gd name="connsiteX132" fmla="*/ 410254 w 4572064"/>
                  <a:gd name="connsiteY132" fmla="*/ 392274 h 4574516"/>
                  <a:gd name="connsiteX133" fmla="*/ 447830 w 4572064"/>
                  <a:gd name="connsiteY133" fmla="*/ 431667 h 4574516"/>
                  <a:gd name="connsiteX134" fmla="*/ 462535 w 4572064"/>
                  <a:gd name="connsiteY134" fmla="*/ 431667 h 4574516"/>
                  <a:gd name="connsiteX135" fmla="*/ 496661 w 4572064"/>
                  <a:gd name="connsiteY135" fmla="*/ 451452 h 4574516"/>
                  <a:gd name="connsiteX136" fmla="*/ 496661 w 4572064"/>
                  <a:gd name="connsiteY136" fmla="*/ 451816 h 4574516"/>
                  <a:gd name="connsiteX137" fmla="*/ 765505 w 4572064"/>
                  <a:gd name="connsiteY137" fmla="*/ 909449 h 4574516"/>
                  <a:gd name="connsiteX138" fmla="*/ 496661 w 4572064"/>
                  <a:gd name="connsiteY138" fmla="*/ 1367082 h 4574516"/>
                  <a:gd name="connsiteX139" fmla="*/ 496661 w 4572064"/>
                  <a:gd name="connsiteY139" fmla="*/ 1367445 h 4574516"/>
                  <a:gd name="connsiteX140" fmla="*/ 462535 w 4572064"/>
                  <a:gd name="connsiteY140" fmla="*/ 1387231 h 4574516"/>
                  <a:gd name="connsiteX141" fmla="*/ 448919 w 4572064"/>
                  <a:gd name="connsiteY141" fmla="*/ 1387231 h 4574516"/>
                  <a:gd name="connsiteX142" fmla="*/ 410254 w 4572064"/>
                  <a:gd name="connsiteY142" fmla="*/ 1422993 h 4574516"/>
                  <a:gd name="connsiteX143" fmla="*/ 447830 w 4572064"/>
                  <a:gd name="connsiteY143" fmla="*/ 1462385 h 4574516"/>
                  <a:gd name="connsiteX144" fmla="*/ 1306642 w 4572064"/>
                  <a:gd name="connsiteY144" fmla="*/ 1462385 h 4574516"/>
                  <a:gd name="connsiteX145" fmla="*/ 1344218 w 4572064"/>
                  <a:gd name="connsiteY145" fmla="*/ 1422993 h 4574516"/>
                  <a:gd name="connsiteX146" fmla="*/ 1305552 w 4572064"/>
                  <a:gd name="connsiteY146" fmla="*/ 1387231 h 4574516"/>
                  <a:gd name="connsiteX147" fmla="*/ 1291938 w 4572064"/>
                  <a:gd name="connsiteY147" fmla="*/ 1387231 h 4574516"/>
                  <a:gd name="connsiteX148" fmla="*/ 1257811 w 4572064"/>
                  <a:gd name="connsiteY148" fmla="*/ 1367445 h 4574516"/>
                  <a:gd name="connsiteX149" fmla="*/ 1257811 w 4572064"/>
                  <a:gd name="connsiteY149" fmla="*/ 1367082 h 4574516"/>
                  <a:gd name="connsiteX150" fmla="*/ 988967 w 4572064"/>
                  <a:gd name="connsiteY150" fmla="*/ 909449 h 4574516"/>
                  <a:gd name="connsiteX151" fmla="*/ 1257811 w 4572064"/>
                  <a:gd name="connsiteY151" fmla="*/ 451816 h 4574516"/>
                  <a:gd name="connsiteX152" fmla="*/ 1257811 w 4572064"/>
                  <a:gd name="connsiteY152" fmla="*/ 451452 h 4574516"/>
                  <a:gd name="connsiteX153" fmla="*/ 1291938 w 4572064"/>
                  <a:gd name="connsiteY153" fmla="*/ 431667 h 4574516"/>
                  <a:gd name="connsiteX154" fmla="*/ 1305552 w 4572064"/>
                  <a:gd name="connsiteY154" fmla="*/ 431667 h 4574516"/>
                  <a:gd name="connsiteX155" fmla="*/ 1344218 w 4572064"/>
                  <a:gd name="connsiteY155" fmla="*/ 395904 h 4574516"/>
                  <a:gd name="connsiteX156" fmla="*/ 1306642 w 4572064"/>
                  <a:gd name="connsiteY156" fmla="*/ 356512 h 4574516"/>
                  <a:gd name="connsiteX157" fmla="*/ 448919 w 4572064"/>
                  <a:gd name="connsiteY157" fmla="*/ 356512 h 4574516"/>
                  <a:gd name="connsiteX158" fmla="*/ 876964 w 4572064"/>
                  <a:gd name="connsiteY158" fmla="*/ 33220 h 4574516"/>
                  <a:gd name="connsiteX159" fmla="*/ 1736110 w 4572064"/>
                  <a:gd name="connsiteY159" fmla="*/ 733445 h 4574516"/>
                  <a:gd name="connsiteX160" fmla="*/ 1746442 w 4572064"/>
                  <a:gd name="connsiteY160" fmla="*/ 835930 h 4574516"/>
                  <a:gd name="connsiteX161" fmla="*/ 2356549 w 4572064"/>
                  <a:gd name="connsiteY161" fmla="*/ 835930 h 4574516"/>
                  <a:gd name="connsiteX162" fmla="*/ 2307861 w 4572064"/>
                  <a:gd name="connsiteY162" fmla="*/ 701418 h 4574516"/>
                  <a:gd name="connsiteX163" fmla="*/ 2680176 w 4572064"/>
                  <a:gd name="connsiteY163" fmla="*/ 908542 h 4574516"/>
                  <a:gd name="connsiteX164" fmla="*/ 2307861 w 4572064"/>
                  <a:gd name="connsiteY164" fmla="*/ 1115666 h 4574516"/>
                  <a:gd name="connsiteX165" fmla="*/ 2356549 w 4572064"/>
                  <a:gd name="connsiteY165" fmla="*/ 981154 h 4574516"/>
                  <a:gd name="connsiteX166" fmla="*/ 1746773 w 4572064"/>
                  <a:gd name="connsiteY166" fmla="*/ 981154 h 4574516"/>
                  <a:gd name="connsiteX167" fmla="*/ 1736110 w 4572064"/>
                  <a:gd name="connsiteY167" fmla="*/ 1086923 h 4574516"/>
                  <a:gd name="connsiteX168" fmla="*/ 876964 w 4572064"/>
                  <a:gd name="connsiteY168" fmla="*/ 1787147 h 4574516"/>
                  <a:gd name="connsiteX169" fmla="*/ 0 w 4572064"/>
                  <a:gd name="connsiteY169" fmla="*/ 910184 h 4574516"/>
                  <a:gd name="connsiteX170" fmla="*/ 876964 w 4572064"/>
                  <a:gd name="connsiteY170" fmla="*/ 33220 h 4574516"/>
                  <a:gd name="connsiteX171" fmla="*/ 3695101 w 4572064"/>
                  <a:gd name="connsiteY171" fmla="*/ 0 h 4574516"/>
                  <a:gd name="connsiteX172" fmla="*/ 4572064 w 4572064"/>
                  <a:gd name="connsiteY172" fmla="*/ 876964 h 4574516"/>
                  <a:gd name="connsiteX173" fmla="*/ 3784765 w 4572064"/>
                  <a:gd name="connsiteY173" fmla="*/ 1749399 h 4574516"/>
                  <a:gd name="connsiteX174" fmla="*/ 3767705 w 4572064"/>
                  <a:gd name="connsiteY174" fmla="*/ 1750261 h 4574516"/>
                  <a:gd name="connsiteX175" fmla="*/ 3767705 w 4572064"/>
                  <a:gd name="connsiteY175" fmla="*/ 2325010 h 4574516"/>
                  <a:gd name="connsiteX176" fmla="*/ 3900584 w 4572064"/>
                  <a:gd name="connsiteY176" fmla="*/ 2276913 h 4574516"/>
                  <a:gd name="connsiteX177" fmla="*/ 3693459 w 4572064"/>
                  <a:gd name="connsiteY177" fmla="*/ 2649227 h 4574516"/>
                  <a:gd name="connsiteX178" fmla="*/ 3486334 w 4572064"/>
                  <a:gd name="connsiteY178" fmla="*/ 2276913 h 4574516"/>
                  <a:gd name="connsiteX179" fmla="*/ 3622481 w 4572064"/>
                  <a:gd name="connsiteY179" fmla="*/ 2326193 h 4574516"/>
                  <a:gd name="connsiteX180" fmla="*/ 3622481 w 4572064"/>
                  <a:gd name="connsiteY180" fmla="*/ 1750260 h 4574516"/>
                  <a:gd name="connsiteX181" fmla="*/ 3605437 w 4572064"/>
                  <a:gd name="connsiteY181" fmla="*/ 1749399 h 4574516"/>
                  <a:gd name="connsiteX182" fmla="*/ 2818137 w 4572064"/>
                  <a:gd name="connsiteY182" fmla="*/ 876964 h 4574516"/>
                  <a:gd name="connsiteX183" fmla="*/ 3695101 w 4572064"/>
                  <a:gd name="connsiteY183" fmla="*/ 0 h 4574516"/>
                  <a:gd name="connsiteX0" fmla="*/ 1239473 w 4572064"/>
                  <a:gd name="connsiteY0" fmla="*/ 3879967 h 4574516"/>
                  <a:gd name="connsiteX1" fmla="*/ 1122443 w 4572064"/>
                  <a:gd name="connsiteY1" fmla="*/ 3952292 h 4574516"/>
                  <a:gd name="connsiteX2" fmla="*/ 1110787 w 4572064"/>
                  <a:gd name="connsiteY2" fmla="*/ 4035954 h 4574516"/>
                  <a:gd name="connsiteX3" fmla="*/ 1225583 w 4572064"/>
                  <a:gd name="connsiteY3" fmla="*/ 4141329 h 4574516"/>
                  <a:gd name="connsiteX4" fmla="*/ 1370554 w 4572064"/>
                  <a:gd name="connsiteY4" fmla="*/ 4011047 h 4574516"/>
                  <a:gd name="connsiteX5" fmla="*/ 1356504 w 4572064"/>
                  <a:gd name="connsiteY5" fmla="*/ 3952292 h 4574516"/>
                  <a:gd name="connsiteX6" fmla="*/ 1239473 w 4572064"/>
                  <a:gd name="connsiteY6" fmla="*/ 3879967 h 4574516"/>
                  <a:gd name="connsiteX7" fmla="*/ 471192 w 4572064"/>
                  <a:gd name="connsiteY7" fmla="*/ 3879967 h 4574516"/>
                  <a:gd name="connsiteX8" fmla="*/ 354161 w 4572064"/>
                  <a:gd name="connsiteY8" fmla="*/ 3952292 h 4574516"/>
                  <a:gd name="connsiteX9" fmla="*/ 342506 w 4572064"/>
                  <a:gd name="connsiteY9" fmla="*/ 4035954 h 4574516"/>
                  <a:gd name="connsiteX10" fmla="*/ 457302 w 4572064"/>
                  <a:gd name="connsiteY10" fmla="*/ 4141329 h 4574516"/>
                  <a:gd name="connsiteX11" fmla="*/ 602272 w 4572064"/>
                  <a:gd name="connsiteY11" fmla="*/ 4011047 h 4574516"/>
                  <a:gd name="connsiteX12" fmla="*/ 588223 w 4572064"/>
                  <a:gd name="connsiteY12" fmla="*/ 3952292 h 4574516"/>
                  <a:gd name="connsiteX13" fmla="*/ 471192 w 4572064"/>
                  <a:gd name="connsiteY13" fmla="*/ 3879967 h 4574516"/>
                  <a:gd name="connsiteX14" fmla="*/ 4099183 w 4572064"/>
                  <a:gd name="connsiteY14" fmla="*/ 3621484 h 4574516"/>
                  <a:gd name="connsiteX15" fmla="*/ 4053800 w 4572064"/>
                  <a:gd name="connsiteY15" fmla="*/ 3666503 h 4574516"/>
                  <a:gd name="connsiteX16" fmla="*/ 4053800 w 4572064"/>
                  <a:gd name="connsiteY16" fmla="*/ 4183860 h 4574516"/>
                  <a:gd name="connsiteX17" fmla="*/ 4099183 w 4572064"/>
                  <a:gd name="connsiteY17" fmla="*/ 4228879 h 4574516"/>
                  <a:gd name="connsiteX18" fmla="*/ 4290334 w 4572064"/>
                  <a:gd name="connsiteY18" fmla="*/ 4228879 h 4574516"/>
                  <a:gd name="connsiteX19" fmla="*/ 4335715 w 4572064"/>
                  <a:gd name="connsiteY19" fmla="*/ 4183860 h 4574516"/>
                  <a:gd name="connsiteX20" fmla="*/ 4335715 w 4572064"/>
                  <a:gd name="connsiteY20" fmla="*/ 3666503 h 4574516"/>
                  <a:gd name="connsiteX21" fmla="*/ 4290515 w 4572064"/>
                  <a:gd name="connsiteY21" fmla="*/ 3621484 h 4574516"/>
                  <a:gd name="connsiteX22" fmla="*/ 4099183 w 4572064"/>
                  <a:gd name="connsiteY22" fmla="*/ 3621484 h 4574516"/>
                  <a:gd name="connsiteX23" fmla="*/ 1104721 w 4572064"/>
                  <a:gd name="connsiteY23" fmla="*/ 3402906 h 4574516"/>
                  <a:gd name="connsiteX24" fmla="*/ 1278910 w 4572064"/>
                  <a:gd name="connsiteY24" fmla="*/ 3402906 h 4574516"/>
                  <a:gd name="connsiteX25" fmla="*/ 1284977 w 4572064"/>
                  <a:gd name="connsiteY25" fmla="*/ 3403705 h 4574516"/>
                  <a:gd name="connsiteX26" fmla="*/ 1298708 w 4572064"/>
                  <a:gd name="connsiteY26" fmla="*/ 3415040 h 4574516"/>
                  <a:gd name="connsiteX27" fmla="*/ 1375504 w 4572064"/>
                  <a:gd name="connsiteY27" fmla="*/ 3567195 h 4574516"/>
                  <a:gd name="connsiteX28" fmla="*/ 1375499 w 4572064"/>
                  <a:gd name="connsiteY28" fmla="*/ 3567344 h 4574516"/>
                  <a:gd name="connsiteX29" fmla="*/ 1375504 w 4572064"/>
                  <a:gd name="connsiteY29" fmla="*/ 3567355 h 4574516"/>
                  <a:gd name="connsiteX30" fmla="*/ 1375469 w 4572064"/>
                  <a:gd name="connsiteY30" fmla="*/ 3568159 h 4574516"/>
                  <a:gd name="connsiteX31" fmla="*/ 1374705 w 4572064"/>
                  <a:gd name="connsiteY31" fmla="*/ 3589068 h 4574516"/>
                  <a:gd name="connsiteX32" fmla="*/ 1374565 w 4572064"/>
                  <a:gd name="connsiteY32" fmla="*/ 3588789 h 4574516"/>
                  <a:gd name="connsiteX33" fmla="*/ 1374546 w 4572064"/>
                  <a:gd name="connsiteY33" fmla="*/ 3589229 h 4574516"/>
                  <a:gd name="connsiteX34" fmla="*/ 1374386 w 4572064"/>
                  <a:gd name="connsiteY34" fmla="*/ 3588910 h 4574516"/>
                  <a:gd name="connsiteX35" fmla="*/ 1355706 w 4572064"/>
                  <a:gd name="connsiteY35" fmla="*/ 3599447 h 4574516"/>
                  <a:gd name="connsiteX36" fmla="*/ 1104721 w 4572064"/>
                  <a:gd name="connsiteY36" fmla="*/ 3599447 h 4574516"/>
                  <a:gd name="connsiteX37" fmla="*/ 1096099 w 4572064"/>
                  <a:gd name="connsiteY37" fmla="*/ 3597691 h 4574516"/>
                  <a:gd name="connsiteX38" fmla="*/ 1082528 w 4572064"/>
                  <a:gd name="connsiteY38" fmla="*/ 3577254 h 4574516"/>
                  <a:gd name="connsiteX39" fmla="*/ 1082528 w 4572064"/>
                  <a:gd name="connsiteY39" fmla="*/ 3425258 h 4574516"/>
                  <a:gd name="connsiteX40" fmla="*/ 1082529 w 4572064"/>
                  <a:gd name="connsiteY40" fmla="*/ 3425257 h 4574516"/>
                  <a:gd name="connsiteX41" fmla="*/ 1082529 w 4572064"/>
                  <a:gd name="connsiteY41" fmla="*/ 3425099 h 4574516"/>
                  <a:gd name="connsiteX42" fmla="*/ 1096100 w 4572064"/>
                  <a:gd name="connsiteY42" fmla="*/ 3404663 h 4574516"/>
                  <a:gd name="connsiteX43" fmla="*/ 1104721 w 4572064"/>
                  <a:gd name="connsiteY43" fmla="*/ 3402906 h 4574516"/>
                  <a:gd name="connsiteX44" fmla="*/ 1060176 w 4572064"/>
                  <a:gd name="connsiteY44" fmla="*/ 3258574 h 4574516"/>
                  <a:gd name="connsiteX45" fmla="*/ 245912 w 4572064"/>
                  <a:gd name="connsiteY45" fmla="*/ 3260331 h 4574516"/>
                  <a:gd name="connsiteX46" fmla="*/ 245753 w 4572064"/>
                  <a:gd name="connsiteY46" fmla="*/ 3908705 h 4574516"/>
                  <a:gd name="connsiteX47" fmla="*/ 333086 w 4572064"/>
                  <a:gd name="connsiteY47" fmla="*/ 3908705 h 4574516"/>
                  <a:gd name="connsiteX48" fmla="*/ 382900 w 4572064"/>
                  <a:gd name="connsiteY48" fmla="*/ 3872144 h 4574516"/>
                  <a:gd name="connsiteX49" fmla="*/ 466243 w 4572064"/>
                  <a:gd name="connsiteY49" fmla="*/ 3846598 h 4574516"/>
                  <a:gd name="connsiteX50" fmla="*/ 590298 w 4572064"/>
                  <a:gd name="connsiteY50" fmla="*/ 3897849 h 4574516"/>
                  <a:gd name="connsiteX51" fmla="*/ 616802 w 4572064"/>
                  <a:gd name="connsiteY51" fmla="*/ 3908705 h 4574516"/>
                  <a:gd name="connsiteX52" fmla="*/ 1093386 w 4572064"/>
                  <a:gd name="connsiteY52" fmla="*/ 3908866 h 4574516"/>
                  <a:gd name="connsiteX53" fmla="*/ 1119889 w 4572064"/>
                  <a:gd name="connsiteY53" fmla="*/ 3897849 h 4574516"/>
                  <a:gd name="connsiteX54" fmla="*/ 1235801 w 4572064"/>
                  <a:gd name="connsiteY54" fmla="*/ 3846598 h 4574516"/>
                  <a:gd name="connsiteX55" fmla="*/ 1351874 w 4572064"/>
                  <a:gd name="connsiteY55" fmla="*/ 3892421 h 4574516"/>
                  <a:gd name="connsiteX56" fmla="*/ 1463955 w 4572064"/>
                  <a:gd name="connsiteY56" fmla="*/ 3908866 h 4574516"/>
                  <a:gd name="connsiteX57" fmla="*/ 1480879 w 4572064"/>
                  <a:gd name="connsiteY57" fmla="*/ 3905512 h 4574516"/>
                  <a:gd name="connsiteX58" fmla="*/ 1507862 w 4572064"/>
                  <a:gd name="connsiteY58" fmla="*/ 3864959 h 4574516"/>
                  <a:gd name="connsiteX59" fmla="*/ 1503550 w 4572064"/>
                  <a:gd name="connsiteY59" fmla="*/ 3620042 h 4574516"/>
                  <a:gd name="connsiteX60" fmla="*/ 1430267 w 4572064"/>
                  <a:gd name="connsiteY60" fmla="*/ 3569271 h 4574516"/>
                  <a:gd name="connsiteX61" fmla="*/ 1421964 w 4572064"/>
                  <a:gd name="connsiteY61" fmla="*/ 3560011 h 4574516"/>
                  <a:gd name="connsiteX62" fmla="*/ 1328404 w 4572064"/>
                  <a:gd name="connsiteY62" fmla="*/ 3366983 h 4574516"/>
                  <a:gd name="connsiteX63" fmla="*/ 1291843 w 4572064"/>
                  <a:gd name="connsiteY63" fmla="*/ 3343992 h 4574516"/>
                  <a:gd name="connsiteX64" fmla="*/ 1062890 w 4572064"/>
                  <a:gd name="connsiteY64" fmla="*/ 3343992 h 4574516"/>
                  <a:gd name="connsiteX65" fmla="*/ 1059538 w 4572064"/>
                  <a:gd name="connsiteY65" fmla="*/ 3344151 h 4574516"/>
                  <a:gd name="connsiteX66" fmla="*/ 1060176 w 4572064"/>
                  <a:gd name="connsiteY66" fmla="*/ 3258574 h 4574516"/>
                  <a:gd name="connsiteX67" fmla="*/ 3592538 w 4572064"/>
                  <a:gd name="connsiteY67" fmla="*/ 3092510 h 4574516"/>
                  <a:gd name="connsiteX68" fmla="*/ 3494331 w 4572064"/>
                  <a:gd name="connsiteY68" fmla="*/ 3178010 h 4574516"/>
                  <a:gd name="connsiteX69" fmla="*/ 3482531 w 4572064"/>
                  <a:gd name="connsiteY69" fmla="*/ 3344835 h 4574516"/>
                  <a:gd name="connsiteX70" fmla="*/ 3533178 w 4572064"/>
                  <a:gd name="connsiteY70" fmla="*/ 3582092 h 4574516"/>
                  <a:gd name="connsiteX71" fmla="*/ 3193901 w 4572064"/>
                  <a:gd name="connsiteY71" fmla="*/ 3585178 h 4574516"/>
                  <a:gd name="connsiteX72" fmla="*/ 3045955 w 4572064"/>
                  <a:gd name="connsiteY72" fmla="*/ 3734031 h 4574516"/>
                  <a:gd name="connsiteX73" fmla="*/ 3057755 w 4572064"/>
                  <a:gd name="connsiteY73" fmla="*/ 3792847 h 4574516"/>
                  <a:gd name="connsiteX74" fmla="*/ 3192812 w 4572064"/>
                  <a:gd name="connsiteY74" fmla="*/ 4101626 h 4574516"/>
                  <a:gd name="connsiteX75" fmla="*/ 3383962 w 4572064"/>
                  <a:gd name="connsiteY75" fmla="*/ 4239588 h 4574516"/>
                  <a:gd name="connsiteX76" fmla="*/ 3798936 w 4572064"/>
                  <a:gd name="connsiteY76" fmla="*/ 4239588 h 4574516"/>
                  <a:gd name="connsiteX77" fmla="*/ 3982461 w 4572064"/>
                  <a:gd name="connsiteY77" fmla="*/ 4189305 h 4574516"/>
                  <a:gd name="connsiteX78" fmla="*/ 3982461 w 4572064"/>
                  <a:gd name="connsiteY78" fmla="*/ 3661239 h 4574516"/>
                  <a:gd name="connsiteX79" fmla="*/ 3875541 w 4572064"/>
                  <a:gd name="connsiteY79" fmla="*/ 3607688 h 4574516"/>
                  <a:gd name="connsiteX80" fmla="*/ 3725416 w 4572064"/>
                  <a:gd name="connsiteY80" fmla="*/ 3362987 h 4574516"/>
                  <a:gd name="connsiteX81" fmla="*/ 3692016 w 4572064"/>
                  <a:gd name="connsiteY81" fmla="*/ 3190898 h 4574516"/>
                  <a:gd name="connsiteX82" fmla="*/ 3592538 w 4572064"/>
                  <a:gd name="connsiteY82" fmla="*/ 3092510 h 4574516"/>
                  <a:gd name="connsiteX83" fmla="*/ 3695101 w 4572064"/>
                  <a:gd name="connsiteY83" fmla="*/ 2787369 h 4574516"/>
                  <a:gd name="connsiteX84" fmla="*/ 4572064 w 4572064"/>
                  <a:gd name="connsiteY84" fmla="*/ 3664333 h 4574516"/>
                  <a:gd name="connsiteX85" fmla="*/ 3695101 w 4572064"/>
                  <a:gd name="connsiteY85" fmla="*/ 4541296 h 4574516"/>
                  <a:gd name="connsiteX86" fmla="*/ 2818137 w 4572064"/>
                  <a:gd name="connsiteY86" fmla="*/ 3664333 h 4574516"/>
                  <a:gd name="connsiteX87" fmla="*/ 3695101 w 4572064"/>
                  <a:gd name="connsiteY87" fmla="*/ 2787369 h 4574516"/>
                  <a:gd name="connsiteX88" fmla="*/ 875321 w 4572064"/>
                  <a:gd name="connsiteY88" fmla="*/ 1931275 h 4574516"/>
                  <a:gd name="connsiteX89" fmla="*/ 1082445 w 4572064"/>
                  <a:gd name="connsiteY89" fmla="*/ 2303589 h 4574516"/>
                  <a:gd name="connsiteX90" fmla="*/ 947934 w 4572064"/>
                  <a:gd name="connsiteY90" fmla="*/ 2254901 h 4574516"/>
                  <a:gd name="connsiteX91" fmla="*/ 947934 w 4572064"/>
                  <a:gd name="connsiteY91" fmla="*/ 2824173 h 4574516"/>
                  <a:gd name="connsiteX92" fmla="*/ 966628 w 4572064"/>
                  <a:gd name="connsiteY92" fmla="*/ 2825117 h 4574516"/>
                  <a:gd name="connsiteX93" fmla="*/ 1753927 w 4572064"/>
                  <a:gd name="connsiteY93" fmla="*/ 3697553 h 4574516"/>
                  <a:gd name="connsiteX94" fmla="*/ 876964 w 4572064"/>
                  <a:gd name="connsiteY94" fmla="*/ 4574516 h 4574516"/>
                  <a:gd name="connsiteX95" fmla="*/ 0 w 4572064"/>
                  <a:gd name="connsiteY95" fmla="*/ 3697553 h 4574516"/>
                  <a:gd name="connsiteX96" fmla="*/ 787299 w 4572064"/>
                  <a:gd name="connsiteY96" fmla="*/ 2825117 h 4574516"/>
                  <a:gd name="connsiteX97" fmla="*/ 802709 w 4572064"/>
                  <a:gd name="connsiteY97" fmla="*/ 2824339 h 4574516"/>
                  <a:gd name="connsiteX98" fmla="*/ 802709 w 4572064"/>
                  <a:gd name="connsiteY98" fmla="*/ 2254901 h 4574516"/>
                  <a:gd name="connsiteX99" fmla="*/ 668197 w 4572064"/>
                  <a:gd name="connsiteY99" fmla="*/ 2303589 h 4574516"/>
                  <a:gd name="connsiteX100" fmla="*/ 875321 w 4572064"/>
                  <a:gd name="connsiteY100" fmla="*/ 1931275 h 4574516"/>
                  <a:gd name="connsiteX101" fmla="*/ 692618 w 4572064"/>
                  <a:gd name="connsiteY101" fmla="*/ 673824 h 4574516"/>
                  <a:gd name="connsiteX102" fmla="*/ 1049502 w 4572064"/>
                  <a:gd name="connsiteY102" fmla="*/ 673824 h 4574516"/>
                  <a:gd name="connsiteX103" fmla="*/ 1067473 w 4572064"/>
                  <a:gd name="connsiteY103" fmla="*/ 706499 h 4574516"/>
                  <a:gd name="connsiteX104" fmla="*/ 906095 w 4572064"/>
                  <a:gd name="connsiteY104" fmla="*/ 879859 h 4574516"/>
                  <a:gd name="connsiteX105" fmla="*/ 906095 w 4572064"/>
                  <a:gd name="connsiteY105" fmla="*/ 1029075 h 4574516"/>
                  <a:gd name="connsiteX106" fmla="*/ 1120298 w 4572064"/>
                  <a:gd name="connsiteY106" fmla="*/ 1301731 h 4574516"/>
                  <a:gd name="connsiteX107" fmla="*/ 1101782 w 4572064"/>
                  <a:gd name="connsiteY107" fmla="*/ 1344754 h 4574516"/>
                  <a:gd name="connsiteX108" fmla="*/ 640700 w 4572064"/>
                  <a:gd name="connsiteY108" fmla="*/ 1344754 h 4574516"/>
                  <a:gd name="connsiteX109" fmla="*/ 622002 w 4572064"/>
                  <a:gd name="connsiteY109" fmla="*/ 1301731 h 4574516"/>
                  <a:gd name="connsiteX110" fmla="*/ 835662 w 4572064"/>
                  <a:gd name="connsiteY110" fmla="*/ 1029075 h 4574516"/>
                  <a:gd name="connsiteX111" fmla="*/ 835662 w 4572064"/>
                  <a:gd name="connsiteY111" fmla="*/ 879859 h 4574516"/>
                  <a:gd name="connsiteX112" fmla="*/ 675191 w 4572064"/>
                  <a:gd name="connsiteY112" fmla="*/ 707044 h 4574516"/>
                  <a:gd name="connsiteX113" fmla="*/ 692618 w 4572064"/>
                  <a:gd name="connsiteY113" fmla="*/ 673824 h 4574516"/>
                  <a:gd name="connsiteX114" fmla="*/ 3815627 w 4572064"/>
                  <a:gd name="connsiteY114" fmla="*/ 377751 h 4574516"/>
                  <a:gd name="connsiteX115" fmla="*/ 3234917 w 4572064"/>
                  <a:gd name="connsiteY115" fmla="*/ 378659 h 4574516"/>
                  <a:gd name="connsiteX116" fmla="*/ 3204239 w 4572064"/>
                  <a:gd name="connsiteY116" fmla="*/ 399172 h 4574516"/>
                  <a:gd name="connsiteX117" fmla="*/ 3195888 w 4572064"/>
                  <a:gd name="connsiteY117" fmla="*/ 426401 h 4574516"/>
                  <a:gd name="connsiteX118" fmla="*/ 3195888 w 4572064"/>
                  <a:gd name="connsiteY118" fmla="*/ 1322063 h 4574516"/>
                  <a:gd name="connsiteX119" fmla="*/ 3204239 w 4572064"/>
                  <a:gd name="connsiteY119" fmla="*/ 1349292 h 4574516"/>
                  <a:gd name="connsiteX120" fmla="*/ 3234917 w 4572064"/>
                  <a:gd name="connsiteY120" fmla="*/ 1369804 h 4574516"/>
                  <a:gd name="connsiteX121" fmla="*/ 4140381 w 4572064"/>
                  <a:gd name="connsiteY121" fmla="*/ 1370712 h 4574516"/>
                  <a:gd name="connsiteX122" fmla="*/ 4189212 w 4572064"/>
                  <a:gd name="connsiteY122" fmla="*/ 1321881 h 4574516"/>
                  <a:gd name="connsiteX123" fmla="*/ 4189212 w 4572064"/>
                  <a:gd name="connsiteY123" fmla="*/ 426583 h 4574516"/>
                  <a:gd name="connsiteX124" fmla="*/ 4140381 w 4572064"/>
                  <a:gd name="connsiteY124" fmla="*/ 377751 h 4574516"/>
                  <a:gd name="connsiteX125" fmla="*/ 4070493 w 4572064"/>
                  <a:gd name="connsiteY125" fmla="*/ 377751 h 4574516"/>
                  <a:gd name="connsiteX126" fmla="*/ 4070493 w 4572064"/>
                  <a:gd name="connsiteY126" fmla="*/ 740444 h 4574516"/>
                  <a:gd name="connsiteX127" fmla="*/ 3939066 w 4572064"/>
                  <a:gd name="connsiteY127" fmla="*/ 597945 h 4574516"/>
                  <a:gd name="connsiteX128" fmla="*/ 3815627 w 4572064"/>
                  <a:gd name="connsiteY128" fmla="*/ 740444 h 4574516"/>
                  <a:gd name="connsiteX129" fmla="*/ 3815627 w 4572064"/>
                  <a:gd name="connsiteY129" fmla="*/ 377751 h 4574516"/>
                  <a:gd name="connsiteX130" fmla="*/ 448919 w 4572064"/>
                  <a:gd name="connsiteY130" fmla="*/ 356512 h 4574516"/>
                  <a:gd name="connsiteX131" fmla="*/ 410254 w 4572064"/>
                  <a:gd name="connsiteY131" fmla="*/ 392274 h 4574516"/>
                  <a:gd name="connsiteX132" fmla="*/ 447830 w 4572064"/>
                  <a:gd name="connsiteY132" fmla="*/ 431667 h 4574516"/>
                  <a:gd name="connsiteX133" fmla="*/ 462535 w 4572064"/>
                  <a:gd name="connsiteY133" fmla="*/ 431667 h 4574516"/>
                  <a:gd name="connsiteX134" fmla="*/ 496661 w 4572064"/>
                  <a:gd name="connsiteY134" fmla="*/ 451452 h 4574516"/>
                  <a:gd name="connsiteX135" fmla="*/ 496661 w 4572064"/>
                  <a:gd name="connsiteY135" fmla="*/ 451816 h 4574516"/>
                  <a:gd name="connsiteX136" fmla="*/ 765505 w 4572064"/>
                  <a:gd name="connsiteY136" fmla="*/ 909449 h 4574516"/>
                  <a:gd name="connsiteX137" fmla="*/ 496661 w 4572064"/>
                  <a:gd name="connsiteY137" fmla="*/ 1367082 h 4574516"/>
                  <a:gd name="connsiteX138" fmla="*/ 496661 w 4572064"/>
                  <a:gd name="connsiteY138" fmla="*/ 1367445 h 4574516"/>
                  <a:gd name="connsiteX139" fmla="*/ 462535 w 4572064"/>
                  <a:gd name="connsiteY139" fmla="*/ 1387231 h 4574516"/>
                  <a:gd name="connsiteX140" fmla="*/ 448919 w 4572064"/>
                  <a:gd name="connsiteY140" fmla="*/ 1387231 h 4574516"/>
                  <a:gd name="connsiteX141" fmla="*/ 410254 w 4572064"/>
                  <a:gd name="connsiteY141" fmla="*/ 1422993 h 4574516"/>
                  <a:gd name="connsiteX142" fmla="*/ 447830 w 4572064"/>
                  <a:gd name="connsiteY142" fmla="*/ 1462385 h 4574516"/>
                  <a:gd name="connsiteX143" fmla="*/ 1306642 w 4572064"/>
                  <a:gd name="connsiteY143" fmla="*/ 1462385 h 4574516"/>
                  <a:gd name="connsiteX144" fmla="*/ 1344218 w 4572064"/>
                  <a:gd name="connsiteY144" fmla="*/ 1422993 h 4574516"/>
                  <a:gd name="connsiteX145" fmla="*/ 1305552 w 4572064"/>
                  <a:gd name="connsiteY145" fmla="*/ 1387231 h 4574516"/>
                  <a:gd name="connsiteX146" fmla="*/ 1291938 w 4572064"/>
                  <a:gd name="connsiteY146" fmla="*/ 1387231 h 4574516"/>
                  <a:gd name="connsiteX147" fmla="*/ 1257811 w 4572064"/>
                  <a:gd name="connsiteY147" fmla="*/ 1367445 h 4574516"/>
                  <a:gd name="connsiteX148" fmla="*/ 1257811 w 4572064"/>
                  <a:gd name="connsiteY148" fmla="*/ 1367082 h 4574516"/>
                  <a:gd name="connsiteX149" fmla="*/ 988967 w 4572064"/>
                  <a:gd name="connsiteY149" fmla="*/ 909449 h 4574516"/>
                  <a:gd name="connsiteX150" fmla="*/ 1257811 w 4572064"/>
                  <a:gd name="connsiteY150" fmla="*/ 451816 h 4574516"/>
                  <a:gd name="connsiteX151" fmla="*/ 1257811 w 4572064"/>
                  <a:gd name="connsiteY151" fmla="*/ 451452 h 4574516"/>
                  <a:gd name="connsiteX152" fmla="*/ 1291938 w 4572064"/>
                  <a:gd name="connsiteY152" fmla="*/ 431667 h 4574516"/>
                  <a:gd name="connsiteX153" fmla="*/ 1305552 w 4572064"/>
                  <a:gd name="connsiteY153" fmla="*/ 431667 h 4574516"/>
                  <a:gd name="connsiteX154" fmla="*/ 1344218 w 4572064"/>
                  <a:gd name="connsiteY154" fmla="*/ 395904 h 4574516"/>
                  <a:gd name="connsiteX155" fmla="*/ 1306642 w 4572064"/>
                  <a:gd name="connsiteY155" fmla="*/ 356512 h 4574516"/>
                  <a:gd name="connsiteX156" fmla="*/ 448919 w 4572064"/>
                  <a:gd name="connsiteY156" fmla="*/ 356512 h 4574516"/>
                  <a:gd name="connsiteX157" fmla="*/ 876964 w 4572064"/>
                  <a:gd name="connsiteY157" fmla="*/ 33220 h 4574516"/>
                  <a:gd name="connsiteX158" fmla="*/ 1736110 w 4572064"/>
                  <a:gd name="connsiteY158" fmla="*/ 733445 h 4574516"/>
                  <a:gd name="connsiteX159" fmla="*/ 1746442 w 4572064"/>
                  <a:gd name="connsiteY159" fmla="*/ 835930 h 4574516"/>
                  <a:gd name="connsiteX160" fmla="*/ 2356549 w 4572064"/>
                  <a:gd name="connsiteY160" fmla="*/ 835930 h 4574516"/>
                  <a:gd name="connsiteX161" fmla="*/ 2307861 w 4572064"/>
                  <a:gd name="connsiteY161" fmla="*/ 701418 h 4574516"/>
                  <a:gd name="connsiteX162" fmla="*/ 2680176 w 4572064"/>
                  <a:gd name="connsiteY162" fmla="*/ 908542 h 4574516"/>
                  <a:gd name="connsiteX163" fmla="*/ 2307861 w 4572064"/>
                  <a:gd name="connsiteY163" fmla="*/ 1115666 h 4574516"/>
                  <a:gd name="connsiteX164" fmla="*/ 2356549 w 4572064"/>
                  <a:gd name="connsiteY164" fmla="*/ 981154 h 4574516"/>
                  <a:gd name="connsiteX165" fmla="*/ 1746773 w 4572064"/>
                  <a:gd name="connsiteY165" fmla="*/ 981154 h 4574516"/>
                  <a:gd name="connsiteX166" fmla="*/ 1736110 w 4572064"/>
                  <a:gd name="connsiteY166" fmla="*/ 1086923 h 4574516"/>
                  <a:gd name="connsiteX167" fmla="*/ 876964 w 4572064"/>
                  <a:gd name="connsiteY167" fmla="*/ 1787147 h 4574516"/>
                  <a:gd name="connsiteX168" fmla="*/ 0 w 4572064"/>
                  <a:gd name="connsiteY168" fmla="*/ 910184 h 4574516"/>
                  <a:gd name="connsiteX169" fmla="*/ 876964 w 4572064"/>
                  <a:gd name="connsiteY169" fmla="*/ 33220 h 4574516"/>
                  <a:gd name="connsiteX170" fmla="*/ 3695101 w 4572064"/>
                  <a:gd name="connsiteY170" fmla="*/ 0 h 4574516"/>
                  <a:gd name="connsiteX171" fmla="*/ 4572064 w 4572064"/>
                  <a:gd name="connsiteY171" fmla="*/ 876964 h 4574516"/>
                  <a:gd name="connsiteX172" fmla="*/ 3784765 w 4572064"/>
                  <a:gd name="connsiteY172" fmla="*/ 1749399 h 4574516"/>
                  <a:gd name="connsiteX173" fmla="*/ 3767705 w 4572064"/>
                  <a:gd name="connsiteY173" fmla="*/ 1750261 h 4574516"/>
                  <a:gd name="connsiteX174" fmla="*/ 3767705 w 4572064"/>
                  <a:gd name="connsiteY174" fmla="*/ 2325010 h 4574516"/>
                  <a:gd name="connsiteX175" fmla="*/ 3900584 w 4572064"/>
                  <a:gd name="connsiteY175" fmla="*/ 2276913 h 4574516"/>
                  <a:gd name="connsiteX176" fmla="*/ 3693459 w 4572064"/>
                  <a:gd name="connsiteY176" fmla="*/ 2649227 h 4574516"/>
                  <a:gd name="connsiteX177" fmla="*/ 3486334 w 4572064"/>
                  <a:gd name="connsiteY177" fmla="*/ 2276913 h 4574516"/>
                  <a:gd name="connsiteX178" fmla="*/ 3622481 w 4572064"/>
                  <a:gd name="connsiteY178" fmla="*/ 2326193 h 4574516"/>
                  <a:gd name="connsiteX179" fmla="*/ 3622481 w 4572064"/>
                  <a:gd name="connsiteY179" fmla="*/ 1750260 h 4574516"/>
                  <a:gd name="connsiteX180" fmla="*/ 3605437 w 4572064"/>
                  <a:gd name="connsiteY180" fmla="*/ 1749399 h 4574516"/>
                  <a:gd name="connsiteX181" fmla="*/ 2818137 w 4572064"/>
                  <a:gd name="connsiteY181" fmla="*/ 876964 h 4574516"/>
                  <a:gd name="connsiteX182" fmla="*/ 3695101 w 4572064"/>
                  <a:gd name="connsiteY182" fmla="*/ 0 h 457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4572064" h="4574516">
                    <a:moveTo>
                      <a:pt x="1239473" y="3879967"/>
                    </a:moveTo>
                    <a:cubicBezTo>
                      <a:pt x="1188382" y="3879967"/>
                      <a:pt x="1144157" y="3909504"/>
                      <a:pt x="1122443" y="3952292"/>
                    </a:cubicBezTo>
                    <a:cubicBezTo>
                      <a:pt x="1110149" y="3976880"/>
                      <a:pt x="1104880" y="4005619"/>
                      <a:pt x="1110787" y="4035954"/>
                    </a:cubicBezTo>
                    <a:cubicBezTo>
                      <a:pt x="1121484" y="4091835"/>
                      <a:pt x="1168904" y="4135581"/>
                      <a:pt x="1225583" y="4141329"/>
                    </a:cubicBezTo>
                    <a:cubicBezTo>
                      <a:pt x="1304135" y="4149471"/>
                      <a:pt x="1370554" y="4087844"/>
                      <a:pt x="1370554" y="4011047"/>
                    </a:cubicBezTo>
                    <a:cubicBezTo>
                      <a:pt x="1370554" y="3989972"/>
                      <a:pt x="1365445" y="3970014"/>
                      <a:pt x="1356504" y="3952292"/>
                    </a:cubicBezTo>
                    <a:cubicBezTo>
                      <a:pt x="1334950" y="3909504"/>
                      <a:pt x="1290724" y="3879967"/>
                      <a:pt x="1239473" y="3879967"/>
                    </a:cubicBezTo>
                    <a:close/>
                    <a:moveTo>
                      <a:pt x="471192" y="3879967"/>
                    </a:moveTo>
                    <a:cubicBezTo>
                      <a:pt x="420101" y="3879967"/>
                      <a:pt x="375875" y="3909504"/>
                      <a:pt x="354161" y="3952292"/>
                    </a:cubicBezTo>
                    <a:cubicBezTo>
                      <a:pt x="341867" y="3976880"/>
                      <a:pt x="336598" y="4005619"/>
                      <a:pt x="342506" y="4035954"/>
                    </a:cubicBezTo>
                    <a:cubicBezTo>
                      <a:pt x="353203" y="4091835"/>
                      <a:pt x="400623" y="4135581"/>
                      <a:pt x="457302" y="4141329"/>
                    </a:cubicBezTo>
                    <a:cubicBezTo>
                      <a:pt x="535854" y="4149471"/>
                      <a:pt x="602272" y="4087844"/>
                      <a:pt x="602272" y="4011047"/>
                    </a:cubicBezTo>
                    <a:cubicBezTo>
                      <a:pt x="602433" y="3989972"/>
                      <a:pt x="597164" y="3970014"/>
                      <a:pt x="588223" y="3952292"/>
                    </a:cubicBezTo>
                    <a:cubicBezTo>
                      <a:pt x="566668" y="3909504"/>
                      <a:pt x="522283" y="3879967"/>
                      <a:pt x="471192" y="3879967"/>
                    </a:cubicBezTo>
                    <a:close/>
                    <a:moveTo>
                      <a:pt x="4099183" y="3621484"/>
                    </a:moveTo>
                    <a:cubicBezTo>
                      <a:pt x="4074314" y="3621484"/>
                      <a:pt x="4053983" y="3641815"/>
                      <a:pt x="4053800" y="3666503"/>
                    </a:cubicBezTo>
                    <a:lnTo>
                      <a:pt x="4053800" y="4183860"/>
                    </a:lnTo>
                    <a:cubicBezTo>
                      <a:pt x="4053800" y="4208548"/>
                      <a:pt x="4074495" y="4228879"/>
                      <a:pt x="4099183" y="4228879"/>
                    </a:cubicBezTo>
                    <a:lnTo>
                      <a:pt x="4290334" y="4228879"/>
                    </a:lnTo>
                    <a:cubicBezTo>
                      <a:pt x="4315203" y="4228879"/>
                      <a:pt x="4335715" y="4208548"/>
                      <a:pt x="4335715" y="4183860"/>
                    </a:cubicBezTo>
                    <a:lnTo>
                      <a:pt x="4335715" y="3666503"/>
                    </a:lnTo>
                    <a:cubicBezTo>
                      <a:pt x="4335898" y="3641633"/>
                      <a:pt x="4315203" y="3621484"/>
                      <a:pt x="4290515" y="3621484"/>
                    </a:cubicBezTo>
                    <a:lnTo>
                      <a:pt x="4099183" y="3621484"/>
                    </a:lnTo>
                    <a:close/>
                    <a:moveTo>
                      <a:pt x="1104721" y="3402906"/>
                    </a:moveTo>
                    <a:lnTo>
                      <a:pt x="1278910" y="3402906"/>
                    </a:lnTo>
                    <a:cubicBezTo>
                      <a:pt x="1280985" y="3402906"/>
                      <a:pt x="1283061" y="3403225"/>
                      <a:pt x="1284977" y="3403705"/>
                    </a:cubicBezTo>
                    <a:cubicBezTo>
                      <a:pt x="1290884" y="3405301"/>
                      <a:pt x="1295994" y="3409452"/>
                      <a:pt x="1298708" y="3415040"/>
                    </a:cubicBezTo>
                    <a:lnTo>
                      <a:pt x="1375504" y="3567195"/>
                    </a:lnTo>
                    <a:cubicBezTo>
                      <a:pt x="1375502" y="3567245"/>
                      <a:pt x="1375501" y="3567294"/>
                      <a:pt x="1375499" y="3567344"/>
                    </a:cubicBezTo>
                    <a:cubicBezTo>
                      <a:pt x="1375501" y="3567348"/>
                      <a:pt x="1375502" y="3567351"/>
                      <a:pt x="1375504" y="3567355"/>
                    </a:cubicBezTo>
                    <a:cubicBezTo>
                      <a:pt x="1375492" y="3567623"/>
                      <a:pt x="1375481" y="3567891"/>
                      <a:pt x="1375469" y="3568159"/>
                    </a:cubicBezTo>
                    <a:cubicBezTo>
                      <a:pt x="1375214" y="3575129"/>
                      <a:pt x="1374960" y="3582098"/>
                      <a:pt x="1374705" y="3589068"/>
                    </a:cubicBezTo>
                    <a:cubicBezTo>
                      <a:pt x="1374658" y="3588975"/>
                      <a:pt x="1374612" y="3588882"/>
                      <a:pt x="1374565" y="3588789"/>
                    </a:cubicBezTo>
                    <a:cubicBezTo>
                      <a:pt x="1374559" y="3588936"/>
                      <a:pt x="1374552" y="3589082"/>
                      <a:pt x="1374546" y="3589229"/>
                    </a:cubicBezTo>
                    <a:lnTo>
                      <a:pt x="1374386" y="3588910"/>
                    </a:lnTo>
                    <a:cubicBezTo>
                      <a:pt x="1370395" y="3595615"/>
                      <a:pt x="1363210" y="3599447"/>
                      <a:pt x="1355706" y="3599447"/>
                    </a:cubicBezTo>
                    <a:lnTo>
                      <a:pt x="1104721" y="3599447"/>
                    </a:lnTo>
                    <a:cubicBezTo>
                      <a:pt x="1101687" y="3599447"/>
                      <a:pt x="1098814" y="3598809"/>
                      <a:pt x="1096099" y="3597691"/>
                    </a:cubicBezTo>
                    <a:cubicBezTo>
                      <a:pt x="1088117" y="3594338"/>
                      <a:pt x="1082528" y="3586355"/>
                      <a:pt x="1082528" y="3577254"/>
                    </a:cubicBezTo>
                    <a:lnTo>
                      <a:pt x="1082528" y="3425258"/>
                    </a:lnTo>
                    <a:lnTo>
                      <a:pt x="1082529" y="3425257"/>
                    </a:lnTo>
                    <a:lnTo>
                      <a:pt x="1082529" y="3425099"/>
                    </a:lnTo>
                    <a:cubicBezTo>
                      <a:pt x="1082529" y="3415999"/>
                      <a:pt x="1088117" y="3408016"/>
                      <a:pt x="1096100" y="3404663"/>
                    </a:cubicBezTo>
                    <a:cubicBezTo>
                      <a:pt x="1098814" y="3403545"/>
                      <a:pt x="1101688" y="3402906"/>
                      <a:pt x="1104721" y="3402906"/>
                    </a:cubicBezTo>
                    <a:close/>
                    <a:moveTo>
                      <a:pt x="1060176" y="3258574"/>
                    </a:moveTo>
                    <a:lnTo>
                      <a:pt x="245912" y="3260331"/>
                    </a:lnTo>
                    <a:lnTo>
                      <a:pt x="245753" y="3908705"/>
                    </a:lnTo>
                    <a:cubicBezTo>
                      <a:pt x="273374" y="3908705"/>
                      <a:pt x="306104" y="3913814"/>
                      <a:pt x="333086" y="3908705"/>
                    </a:cubicBezTo>
                    <a:cubicBezTo>
                      <a:pt x="352086" y="3905034"/>
                      <a:pt x="365178" y="3883320"/>
                      <a:pt x="382900" y="3872144"/>
                    </a:cubicBezTo>
                    <a:cubicBezTo>
                      <a:pt x="407807" y="3856497"/>
                      <a:pt x="436865" y="3847396"/>
                      <a:pt x="466243" y="3846598"/>
                    </a:cubicBezTo>
                    <a:cubicBezTo>
                      <a:pt x="512384" y="3845321"/>
                      <a:pt x="558366" y="3864639"/>
                      <a:pt x="590298" y="3897849"/>
                    </a:cubicBezTo>
                    <a:cubicBezTo>
                      <a:pt x="597164" y="3905034"/>
                      <a:pt x="606903" y="3908705"/>
                      <a:pt x="616802" y="3908705"/>
                    </a:cubicBezTo>
                    <a:lnTo>
                      <a:pt x="1093386" y="3908866"/>
                    </a:lnTo>
                    <a:cubicBezTo>
                      <a:pt x="1103444" y="3908866"/>
                      <a:pt x="1113023" y="3905034"/>
                      <a:pt x="1119889" y="3897849"/>
                    </a:cubicBezTo>
                    <a:cubicBezTo>
                      <a:pt x="1149905" y="3866555"/>
                      <a:pt x="1192215" y="3847396"/>
                      <a:pt x="1235801" y="3846598"/>
                    </a:cubicBezTo>
                    <a:cubicBezTo>
                      <a:pt x="1278590" y="3845799"/>
                      <a:pt x="1321219" y="3862723"/>
                      <a:pt x="1351874" y="3892421"/>
                    </a:cubicBezTo>
                    <a:cubicBezTo>
                      <a:pt x="1379814" y="3919402"/>
                      <a:pt x="1427074" y="3908866"/>
                      <a:pt x="1463955" y="3908866"/>
                    </a:cubicBezTo>
                    <a:cubicBezTo>
                      <a:pt x="1470022" y="3908866"/>
                      <a:pt x="1475770" y="3907588"/>
                      <a:pt x="1480879" y="3905512"/>
                    </a:cubicBezTo>
                    <a:cubicBezTo>
                      <a:pt x="1496845" y="3898487"/>
                      <a:pt x="1507862" y="3883000"/>
                      <a:pt x="1507862" y="3864959"/>
                    </a:cubicBezTo>
                    <a:cubicBezTo>
                      <a:pt x="1506425" y="3783320"/>
                      <a:pt x="1504987" y="3701681"/>
                      <a:pt x="1503550" y="3620042"/>
                    </a:cubicBezTo>
                    <a:lnTo>
                      <a:pt x="1430267" y="3569271"/>
                    </a:lnTo>
                    <a:cubicBezTo>
                      <a:pt x="1426755" y="3567036"/>
                      <a:pt x="1423721" y="3563843"/>
                      <a:pt x="1421964" y="3560011"/>
                    </a:cubicBezTo>
                    <a:lnTo>
                      <a:pt x="1328404" y="3366983"/>
                    </a:lnTo>
                    <a:cubicBezTo>
                      <a:pt x="1321699" y="3353093"/>
                      <a:pt x="1307329" y="3343992"/>
                      <a:pt x="1291843" y="3343992"/>
                    </a:cubicBezTo>
                    <a:lnTo>
                      <a:pt x="1062890" y="3343992"/>
                    </a:lnTo>
                    <a:cubicBezTo>
                      <a:pt x="1061772" y="3343992"/>
                      <a:pt x="1060655" y="3344151"/>
                      <a:pt x="1059538" y="3344151"/>
                    </a:cubicBezTo>
                    <a:cubicBezTo>
                      <a:pt x="1059751" y="3315625"/>
                      <a:pt x="1059963" y="3287100"/>
                      <a:pt x="1060176" y="3258574"/>
                    </a:cubicBezTo>
                    <a:close/>
                    <a:moveTo>
                      <a:pt x="3592538" y="3092510"/>
                    </a:moveTo>
                    <a:cubicBezTo>
                      <a:pt x="3542799" y="3092510"/>
                      <a:pt x="3500685" y="3128816"/>
                      <a:pt x="3494331" y="3178010"/>
                    </a:cubicBezTo>
                    <a:cubicBezTo>
                      <a:pt x="3487797" y="3228293"/>
                      <a:pt x="3481443" y="3293462"/>
                      <a:pt x="3482531" y="3344835"/>
                    </a:cubicBezTo>
                    <a:cubicBezTo>
                      <a:pt x="3484710" y="3445220"/>
                      <a:pt x="3533178" y="3582092"/>
                      <a:pt x="3533178" y="3582092"/>
                    </a:cubicBezTo>
                    <a:lnTo>
                      <a:pt x="3193901" y="3585178"/>
                    </a:lnTo>
                    <a:cubicBezTo>
                      <a:pt x="3110580" y="3585178"/>
                      <a:pt x="3044685" y="3651436"/>
                      <a:pt x="3045955" y="3734031"/>
                    </a:cubicBezTo>
                    <a:cubicBezTo>
                      <a:pt x="3045955" y="3754363"/>
                      <a:pt x="3049042" y="3774694"/>
                      <a:pt x="3057755" y="3792847"/>
                    </a:cubicBezTo>
                    <a:lnTo>
                      <a:pt x="3192812" y="4101626"/>
                    </a:lnTo>
                    <a:cubicBezTo>
                      <a:pt x="3219679" y="4183859"/>
                      <a:pt x="3296647" y="4239588"/>
                      <a:pt x="3383962" y="4239588"/>
                    </a:cubicBezTo>
                    <a:lnTo>
                      <a:pt x="3798936" y="4239588"/>
                    </a:lnTo>
                    <a:cubicBezTo>
                      <a:pt x="3842140" y="4239588"/>
                      <a:pt x="3982461" y="4189305"/>
                      <a:pt x="3982461" y="4189305"/>
                    </a:cubicBezTo>
                    <a:lnTo>
                      <a:pt x="3982461" y="3661239"/>
                    </a:lnTo>
                    <a:cubicBezTo>
                      <a:pt x="3940347" y="3661239"/>
                      <a:pt x="3900229" y="3640908"/>
                      <a:pt x="3875541" y="3607688"/>
                    </a:cubicBezTo>
                    <a:cubicBezTo>
                      <a:pt x="3830159" y="3545606"/>
                      <a:pt x="3764264" y="3446127"/>
                      <a:pt x="3725416" y="3362987"/>
                    </a:cubicBezTo>
                    <a:cubicBezTo>
                      <a:pt x="3698551" y="3306350"/>
                      <a:pt x="3692016" y="3242271"/>
                      <a:pt x="3692016" y="3190898"/>
                    </a:cubicBezTo>
                    <a:cubicBezTo>
                      <a:pt x="3692016" y="3136259"/>
                      <a:pt x="3647541" y="3092510"/>
                      <a:pt x="3592538" y="3092510"/>
                    </a:cubicBezTo>
                    <a:close/>
                    <a:moveTo>
                      <a:pt x="3695101" y="2787369"/>
                    </a:moveTo>
                    <a:cubicBezTo>
                      <a:pt x="4179434" y="2787369"/>
                      <a:pt x="4572064" y="3179999"/>
                      <a:pt x="4572064" y="3664333"/>
                    </a:cubicBezTo>
                    <a:cubicBezTo>
                      <a:pt x="4572064" y="4148666"/>
                      <a:pt x="4179434" y="4541296"/>
                      <a:pt x="3695101" y="4541296"/>
                    </a:cubicBezTo>
                    <a:cubicBezTo>
                      <a:pt x="3210767" y="4541296"/>
                      <a:pt x="2818137" y="4148666"/>
                      <a:pt x="2818137" y="3664333"/>
                    </a:cubicBezTo>
                    <a:cubicBezTo>
                      <a:pt x="2818137" y="3179999"/>
                      <a:pt x="3210767" y="2787369"/>
                      <a:pt x="3695101" y="2787369"/>
                    </a:cubicBezTo>
                    <a:close/>
                    <a:moveTo>
                      <a:pt x="875321" y="1931275"/>
                    </a:moveTo>
                    <a:cubicBezTo>
                      <a:pt x="921249" y="2055077"/>
                      <a:pt x="999487" y="2208468"/>
                      <a:pt x="1082445" y="2303589"/>
                    </a:cubicBezTo>
                    <a:lnTo>
                      <a:pt x="947934" y="2254901"/>
                    </a:lnTo>
                    <a:lnTo>
                      <a:pt x="947934" y="2824173"/>
                    </a:lnTo>
                    <a:lnTo>
                      <a:pt x="966628" y="2825117"/>
                    </a:lnTo>
                    <a:cubicBezTo>
                      <a:pt x="1408842" y="2870026"/>
                      <a:pt x="1753927" y="3243490"/>
                      <a:pt x="1753927" y="3697553"/>
                    </a:cubicBezTo>
                    <a:cubicBezTo>
                      <a:pt x="1753927" y="4181886"/>
                      <a:pt x="1361297" y="4574516"/>
                      <a:pt x="876964" y="4574516"/>
                    </a:cubicBezTo>
                    <a:cubicBezTo>
                      <a:pt x="392630" y="4574516"/>
                      <a:pt x="0" y="4181886"/>
                      <a:pt x="0" y="3697553"/>
                    </a:cubicBezTo>
                    <a:cubicBezTo>
                      <a:pt x="0" y="3243490"/>
                      <a:pt x="345085" y="2870026"/>
                      <a:pt x="787299" y="2825117"/>
                    </a:cubicBezTo>
                    <a:lnTo>
                      <a:pt x="802709" y="2824339"/>
                    </a:lnTo>
                    <a:lnTo>
                      <a:pt x="802709" y="2254901"/>
                    </a:lnTo>
                    <a:lnTo>
                      <a:pt x="668197" y="2303589"/>
                    </a:lnTo>
                    <a:cubicBezTo>
                      <a:pt x="751156" y="2208468"/>
                      <a:pt x="829576" y="2054896"/>
                      <a:pt x="875321" y="1931275"/>
                    </a:cubicBezTo>
                    <a:close/>
                    <a:moveTo>
                      <a:pt x="692618" y="673824"/>
                    </a:moveTo>
                    <a:lnTo>
                      <a:pt x="1049502" y="673824"/>
                    </a:lnTo>
                    <a:cubicBezTo>
                      <a:pt x="1066929" y="673824"/>
                      <a:pt x="1077458" y="692521"/>
                      <a:pt x="1067473" y="706499"/>
                    </a:cubicBezTo>
                    <a:cubicBezTo>
                      <a:pt x="1006843" y="791272"/>
                      <a:pt x="906095" y="827760"/>
                      <a:pt x="906095" y="879859"/>
                    </a:cubicBezTo>
                    <a:lnTo>
                      <a:pt x="906095" y="1029075"/>
                    </a:lnTo>
                    <a:cubicBezTo>
                      <a:pt x="906095" y="1112760"/>
                      <a:pt x="1037340" y="1089888"/>
                      <a:pt x="1120298" y="1301731"/>
                    </a:cubicBezTo>
                    <a:cubicBezTo>
                      <a:pt x="1127741" y="1320792"/>
                      <a:pt x="1122113" y="1344754"/>
                      <a:pt x="1101782" y="1344754"/>
                    </a:cubicBezTo>
                    <a:lnTo>
                      <a:pt x="640700" y="1344754"/>
                    </a:lnTo>
                    <a:cubicBezTo>
                      <a:pt x="619825" y="1344573"/>
                      <a:pt x="614923" y="1320973"/>
                      <a:pt x="622002" y="1301731"/>
                    </a:cubicBezTo>
                    <a:cubicBezTo>
                      <a:pt x="698971" y="1087528"/>
                      <a:pt x="835662" y="1113668"/>
                      <a:pt x="835662" y="1029075"/>
                    </a:cubicBezTo>
                    <a:lnTo>
                      <a:pt x="835662" y="879859"/>
                    </a:lnTo>
                    <a:cubicBezTo>
                      <a:pt x="835662" y="827760"/>
                      <a:pt x="736910" y="791636"/>
                      <a:pt x="675191" y="707044"/>
                    </a:cubicBezTo>
                    <a:cubicBezTo>
                      <a:pt x="665025" y="693066"/>
                      <a:pt x="675191" y="673824"/>
                      <a:pt x="692618" y="673824"/>
                    </a:cubicBezTo>
                    <a:close/>
                    <a:moveTo>
                      <a:pt x="3815627" y="377751"/>
                    </a:moveTo>
                    <a:lnTo>
                      <a:pt x="3234917" y="378659"/>
                    </a:lnTo>
                    <a:cubicBezTo>
                      <a:pt x="3222210" y="381201"/>
                      <a:pt x="3211319" y="388825"/>
                      <a:pt x="3204239" y="399172"/>
                    </a:cubicBezTo>
                    <a:cubicBezTo>
                      <a:pt x="3198974" y="406977"/>
                      <a:pt x="3195888" y="416417"/>
                      <a:pt x="3195888" y="426401"/>
                    </a:cubicBezTo>
                    <a:lnTo>
                      <a:pt x="3195888" y="1322063"/>
                    </a:lnTo>
                    <a:cubicBezTo>
                      <a:pt x="3195888" y="1332228"/>
                      <a:pt x="3198974" y="1341668"/>
                      <a:pt x="3204239" y="1349292"/>
                    </a:cubicBezTo>
                    <a:cubicBezTo>
                      <a:pt x="3211319" y="1359639"/>
                      <a:pt x="3222210" y="1367263"/>
                      <a:pt x="3234917" y="1369804"/>
                    </a:cubicBezTo>
                    <a:cubicBezTo>
                      <a:pt x="3390941" y="1373374"/>
                      <a:pt x="3981332" y="1378699"/>
                      <a:pt x="4140381" y="1370712"/>
                    </a:cubicBezTo>
                    <a:cubicBezTo>
                      <a:pt x="4167429" y="1370712"/>
                      <a:pt x="4189212" y="1348928"/>
                      <a:pt x="4189212" y="1321881"/>
                    </a:cubicBezTo>
                    <a:lnTo>
                      <a:pt x="4189212" y="426583"/>
                    </a:lnTo>
                    <a:cubicBezTo>
                      <a:pt x="4189212" y="399535"/>
                      <a:pt x="4167247" y="377751"/>
                      <a:pt x="4140381" y="377751"/>
                    </a:cubicBezTo>
                    <a:lnTo>
                      <a:pt x="4070493" y="377751"/>
                    </a:lnTo>
                    <a:lnTo>
                      <a:pt x="4070493" y="740444"/>
                    </a:lnTo>
                    <a:lnTo>
                      <a:pt x="3939066" y="597945"/>
                    </a:lnTo>
                    <a:lnTo>
                      <a:pt x="3815627" y="740444"/>
                    </a:lnTo>
                    <a:lnTo>
                      <a:pt x="3815627" y="377751"/>
                    </a:lnTo>
                    <a:close/>
                    <a:moveTo>
                      <a:pt x="448919" y="356512"/>
                    </a:moveTo>
                    <a:cubicBezTo>
                      <a:pt x="428769" y="356512"/>
                      <a:pt x="411343" y="372124"/>
                      <a:pt x="410254" y="392274"/>
                    </a:cubicBezTo>
                    <a:cubicBezTo>
                      <a:pt x="409165" y="413694"/>
                      <a:pt x="426410" y="431667"/>
                      <a:pt x="447830" y="431667"/>
                    </a:cubicBezTo>
                    <a:lnTo>
                      <a:pt x="462535" y="431667"/>
                    </a:lnTo>
                    <a:cubicBezTo>
                      <a:pt x="479961" y="431667"/>
                      <a:pt x="494665" y="434026"/>
                      <a:pt x="496661" y="451452"/>
                    </a:cubicBezTo>
                    <a:lnTo>
                      <a:pt x="496661" y="451816"/>
                    </a:lnTo>
                    <a:cubicBezTo>
                      <a:pt x="535690" y="816688"/>
                      <a:pt x="765505" y="823586"/>
                      <a:pt x="765505" y="909449"/>
                    </a:cubicBezTo>
                    <a:cubicBezTo>
                      <a:pt x="765505" y="995312"/>
                      <a:pt x="535508" y="1002391"/>
                      <a:pt x="496661" y="1367082"/>
                    </a:cubicBezTo>
                    <a:lnTo>
                      <a:pt x="496661" y="1367445"/>
                    </a:lnTo>
                    <a:cubicBezTo>
                      <a:pt x="494846" y="1384872"/>
                      <a:pt x="479961" y="1387231"/>
                      <a:pt x="462535" y="1387231"/>
                    </a:cubicBezTo>
                    <a:lnTo>
                      <a:pt x="448919" y="1387231"/>
                    </a:lnTo>
                    <a:cubicBezTo>
                      <a:pt x="428769" y="1387231"/>
                      <a:pt x="411343" y="1402843"/>
                      <a:pt x="410254" y="1422993"/>
                    </a:cubicBezTo>
                    <a:cubicBezTo>
                      <a:pt x="409165" y="1444413"/>
                      <a:pt x="426410" y="1462385"/>
                      <a:pt x="447830" y="1462385"/>
                    </a:cubicBezTo>
                    <a:lnTo>
                      <a:pt x="1306642" y="1462385"/>
                    </a:lnTo>
                    <a:cubicBezTo>
                      <a:pt x="1328063" y="1462385"/>
                      <a:pt x="1345308" y="1444776"/>
                      <a:pt x="1344218" y="1422993"/>
                    </a:cubicBezTo>
                    <a:cubicBezTo>
                      <a:pt x="1343130" y="1402843"/>
                      <a:pt x="1325702" y="1387231"/>
                      <a:pt x="1305552" y="1387231"/>
                    </a:cubicBezTo>
                    <a:lnTo>
                      <a:pt x="1291938" y="1387231"/>
                    </a:lnTo>
                    <a:cubicBezTo>
                      <a:pt x="1274512" y="1387231"/>
                      <a:pt x="1259807" y="1384872"/>
                      <a:pt x="1257811" y="1367445"/>
                    </a:cubicBezTo>
                    <a:lnTo>
                      <a:pt x="1257811" y="1367082"/>
                    </a:lnTo>
                    <a:cubicBezTo>
                      <a:pt x="1218782" y="1002210"/>
                      <a:pt x="988967" y="995312"/>
                      <a:pt x="988967" y="909449"/>
                    </a:cubicBezTo>
                    <a:cubicBezTo>
                      <a:pt x="988967" y="823586"/>
                      <a:pt x="1218964" y="816506"/>
                      <a:pt x="1257811" y="451816"/>
                    </a:cubicBezTo>
                    <a:lnTo>
                      <a:pt x="1257811" y="451452"/>
                    </a:lnTo>
                    <a:cubicBezTo>
                      <a:pt x="1259626" y="434026"/>
                      <a:pt x="1274512" y="431667"/>
                      <a:pt x="1291938" y="431667"/>
                    </a:cubicBezTo>
                    <a:lnTo>
                      <a:pt x="1305552" y="431667"/>
                    </a:lnTo>
                    <a:cubicBezTo>
                      <a:pt x="1325702" y="431667"/>
                      <a:pt x="1343130" y="416054"/>
                      <a:pt x="1344218" y="395904"/>
                    </a:cubicBezTo>
                    <a:cubicBezTo>
                      <a:pt x="1345308" y="374484"/>
                      <a:pt x="1328063" y="356512"/>
                      <a:pt x="1306642" y="356512"/>
                    </a:cubicBezTo>
                    <a:lnTo>
                      <a:pt x="448919" y="356512"/>
                    </a:lnTo>
                    <a:close/>
                    <a:moveTo>
                      <a:pt x="876964" y="33220"/>
                    </a:moveTo>
                    <a:cubicBezTo>
                      <a:pt x="1300755" y="33220"/>
                      <a:pt x="1654337" y="333828"/>
                      <a:pt x="1736110" y="733445"/>
                    </a:cubicBezTo>
                    <a:lnTo>
                      <a:pt x="1746442" y="835930"/>
                    </a:lnTo>
                    <a:lnTo>
                      <a:pt x="2356549" y="835930"/>
                    </a:lnTo>
                    <a:lnTo>
                      <a:pt x="2307861" y="701418"/>
                    </a:lnTo>
                    <a:cubicBezTo>
                      <a:pt x="2402982" y="784376"/>
                      <a:pt x="2556374" y="862615"/>
                      <a:pt x="2680176" y="908542"/>
                    </a:cubicBezTo>
                    <a:cubicBezTo>
                      <a:pt x="2556374" y="954469"/>
                      <a:pt x="2402982" y="1032707"/>
                      <a:pt x="2307861" y="1115666"/>
                    </a:cubicBezTo>
                    <a:lnTo>
                      <a:pt x="2356549" y="981154"/>
                    </a:lnTo>
                    <a:lnTo>
                      <a:pt x="1746773" y="981154"/>
                    </a:lnTo>
                    <a:lnTo>
                      <a:pt x="1736110" y="1086923"/>
                    </a:lnTo>
                    <a:cubicBezTo>
                      <a:pt x="1654337" y="1486540"/>
                      <a:pt x="1300755" y="1787147"/>
                      <a:pt x="876964" y="1787147"/>
                    </a:cubicBezTo>
                    <a:cubicBezTo>
                      <a:pt x="392630" y="1787147"/>
                      <a:pt x="0" y="1394517"/>
                      <a:pt x="0" y="910184"/>
                    </a:cubicBezTo>
                    <a:cubicBezTo>
                      <a:pt x="0" y="425851"/>
                      <a:pt x="392630" y="33220"/>
                      <a:pt x="876964" y="33220"/>
                    </a:cubicBezTo>
                    <a:close/>
                    <a:moveTo>
                      <a:pt x="3695101" y="0"/>
                    </a:moveTo>
                    <a:cubicBezTo>
                      <a:pt x="4179434" y="0"/>
                      <a:pt x="4572064" y="392630"/>
                      <a:pt x="4572064" y="876964"/>
                    </a:cubicBezTo>
                    <a:cubicBezTo>
                      <a:pt x="4572064" y="1331026"/>
                      <a:pt x="4226979" y="1704490"/>
                      <a:pt x="3784765" y="1749399"/>
                    </a:cubicBezTo>
                    <a:lnTo>
                      <a:pt x="3767705" y="1750261"/>
                    </a:lnTo>
                    <a:lnTo>
                      <a:pt x="3767705" y="2325010"/>
                    </a:lnTo>
                    <a:lnTo>
                      <a:pt x="3900584" y="2276913"/>
                    </a:lnTo>
                    <a:cubicBezTo>
                      <a:pt x="3817624" y="2372033"/>
                      <a:pt x="3739204" y="2525607"/>
                      <a:pt x="3693459" y="2649227"/>
                    </a:cubicBezTo>
                    <a:cubicBezTo>
                      <a:pt x="3647532" y="2525425"/>
                      <a:pt x="3569293" y="2372033"/>
                      <a:pt x="3486334" y="2276913"/>
                    </a:cubicBezTo>
                    <a:lnTo>
                      <a:pt x="3622481" y="2326193"/>
                    </a:lnTo>
                    <a:lnTo>
                      <a:pt x="3622481" y="1750260"/>
                    </a:lnTo>
                    <a:lnTo>
                      <a:pt x="3605437" y="1749399"/>
                    </a:lnTo>
                    <a:cubicBezTo>
                      <a:pt x="3163222" y="1704490"/>
                      <a:pt x="2818137" y="1331026"/>
                      <a:pt x="2818137" y="876964"/>
                    </a:cubicBezTo>
                    <a:cubicBezTo>
                      <a:pt x="2818137" y="392630"/>
                      <a:pt x="3210767" y="0"/>
                      <a:pt x="3695101" y="0"/>
                    </a:cubicBezTo>
                    <a:close/>
                  </a:path>
                </a:pathLst>
              </a:custGeom>
              <a:solidFill>
                <a:schemeClr val="bg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17" name="Group 16">
            <a:extLst>
              <a:ext uri="{FF2B5EF4-FFF2-40B4-BE49-F238E27FC236}">
                <a16:creationId xmlns:a16="http://schemas.microsoft.com/office/drawing/2014/main" id="{E157A686-6EEC-44C2-B000-4819ABC31A25}"/>
              </a:ext>
            </a:extLst>
          </p:cNvPr>
          <p:cNvGrpSpPr/>
          <p:nvPr/>
        </p:nvGrpSpPr>
        <p:grpSpPr>
          <a:xfrm>
            <a:off x="1524326" y="2960749"/>
            <a:ext cx="3220674" cy="1333949"/>
            <a:chOff x="1524326" y="2960749"/>
            <a:chExt cx="3220674" cy="1333949"/>
          </a:xfrm>
        </p:grpSpPr>
        <p:grpSp>
          <p:nvGrpSpPr>
            <p:cNvPr id="31" name="Group 30">
              <a:extLst>
                <a:ext uri="{FF2B5EF4-FFF2-40B4-BE49-F238E27FC236}">
                  <a16:creationId xmlns:a16="http://schemas.microsoft.com/office/drawing/2014/main" id="{7989BD90-4A8A-5F1D-3981-EDB131D03B42}"/>
                </a:ext>
              </a:extLst>
            </p:cNvPr>
            <p:cNvGrpSpPr/>
            <p:nvPr/>
          </p:nvGrpSpPr>
          <p:grpSpPr>
            <a:xfrm flipH="1">
              <a:off x="1524326" y="2960749"/>
              <a:ext cx="2418337" cy="1333949"/>
              <a:chOff x="3183849" y="4038616"/>
              <a:chExt cx="2101102" cy="1333949"/>
            </a:xfrm>
          </p:grpSpPr>
          <p:sp>
            <p:nvSpPr>
              <p:cNvPr id="35" name="Rectangle 34">
                <a:extLst>
                  <a:ext uri="{FF2B5EF4-FFF2-40B4-BE49-F238E27FC236}">
                    <a16:creationId xmlns:a16="http://schemas.microsoft.com/office/drawing/2014/main" id="{C949FD2D-E9D0-F06E-EFB4-439570066DBE}"/>
                  </a:ext>
                </a:extLst>
              </p:cNvPr>
              <p:cNvSpPr/>
              <p:nvPr/>
            </p:nvSpPr>
            <p:spPr>
              <a:xfrm>
                <a:off x="3183849" y="4038616"/>
                <a:ext cx="2101102" cy="523220"/>
              </a:xfrm>
              <a:prstGeom prst="rect">
                <a:avLst/>
              </a:prstGeom>
            </p:spPr>
            <p:txBody>
              <a:bodyPr wrap="square" anchor="ctr">
                <a:spAutoFit/>
              </a:bodyPr>
              <a:lstStyle/>
              <a:p>
                <a:pPr lvl="0">
                  <a:spcBef>
                    <a:spcPts val="600"/>
                  </a:spcBef>
                  <a:defRPr/>
                </a:pPr>
                <a:r>
                  <a:rPr lang="en-US" sz="1400" b="1" dirty="0">
                    <a:solidFill>
                      <a:schemeClr val="tx2">
                        <a:lumMod val="75000"/>
                        <a:lumOff val="25000"/>
                      </a:schemeClr>
                    </a:solidFill>
                    <a:latin typeface="Century Gothic" panose="020B0502020202020204" pitchFamily="34" charset="0"/>
                    <a:cs typeface="Arial" panose="020B0604020202020204" pitchFamily="34" charset="0"/>
                  </a:rPr>
                  <a:t>Consumer shift towards healthy food</a:t>
                </a:r>
              </a:p>
            </p:txBody>
          </p:sp>
          <p:sp>
            <p:nvSpPr>
              <p:cNvPr id="36" name="Rectangle 35">
                <a:extLst>
                  <a:ext uri="{FF2B5EF4-FFF2-40B4-BE49-F238E27FC236}">
                    <a16:creationId xmlns:a16="http://schemas.microsoft.com/office/drawing/2014/main" id="{C76024A9-C85B-E979-87F9-5172351132B5}"/>
                  </a:ext>
                </a:extLst>
              </p:cNvPr>
              <p:cNvSpPr/>
              <p:nvPr/>
            </p:nvSpPr>
            <p:spPr>
              <a:xfrm>
                <a:off x="3184582" y="4541568"/>
                <a:ext cx="2100369" cy="830997"/>
              </a:xfrm>
              <a:prstGeom prst="rect">
                <a:avLst/>
              </a:prstGeom>
            </p:spPr>
            <p:txBody>
              <a:bodyPr wrap="square" anchor="t">
                <a:spAutoFit/>
              </a:bodyPr>
              <a:lstStyle/>
              <a:p>
                <a:pPr marL="182880" lvl="0" indent="-182880">
                  <a:buFont typeface="Courier New" panose="02070309020205020404" pitchFamily="49" charset="0"/>
                  <a:buChar char="o"/>
                  <a:defRPr/>
                </a:pPr>
                <a:r>
                  <a:rPr lang="en-US" sz="1200" dirty="0">
                    <a:solidFill>
                      <a:schemeClr val="tx2">
                        <a:lumMod val="65000"/>
                        <a:lumOff val="35000"/>
                      </a:schemeClr>
                    </a:solidFill>
                    <a:latin typeface="Arial" panose="020B0604020202020204" pitchFamily="34" charset="0"/>
                    <a:cs typeface="Arial" panose="020B0604020202020204" pitchFamily="34" charset="0"/>
                  </a:rPr>
                  <a:t>Increasing demand for healthier and locally </a:t>
                </a:r>
                <a:br>
                  <a:rPr lang="en-US" sz="1200" dirty="0">
                    <a:solidFill>
                      <a:schemeClr val="tx2">
                        <a:lumMod val="65000"/>
                        <a:lumOff val="35000"/>
                      </a:schemeClr>
                    </a:solidFill>
                    <a:latin typeface="Arial" panose="020B0604020202020204" pitchFamily="34" charset="0"/>
                    <a:cs typeface="Arial" panose="020B0604020202020204" pitchFamily="34" charset="0"/>
                  </a:rPr>
                </a:br>
                <a:r>
                  <a:rPr lang="en-US" sz="1200" dirty="0">
                    <a:solidFill>
                      <a:schemeClr val="tx2">
                        <a:lumMod val="65000"/>
                        <a:lumOff val="35000"/>
                      </a:schemeClr>
                    </a:solidFill>
                    <a:latin typeface="Arial" panose="020B0604020202020204" pitchFamily="34" charset="0"/>
                    <a:cs typeface="Arial" panose="020B0604020202020204" pitchFamily="34" charset="0"/>
                  </a:rPr>
                  <a:t>sourced food </a:t>
                </a:r>
              </a:p>
              <a:p>
                <a:pPr marL="182880" lvl="0" indent="-182880">
                  <a:buFont typeface="Courier New" panose="02070309020205020404" pitchFamily="49" charset="0"/>
                  <a:buChar char="o"/>
                  <a:defRPr/>
                </a:pPr>
                <a:r>
                  <a:rPr lang="en-US" sz="1200" dirty="0">
                    <a:solidFill>
                      <a:schemeClr val="tx2">
                        <a:lumMod val="65000"/>
                        <a:lumOff val="35000"/>
                      </a:schemeClr>
                    </a:solidFill>
                    <a:latin typeface="Arial" panose="020B0604020202020204" pitchFamily="34" charset="0"/>
                    <a:cs typeface="Arial" panose="020B0604020202020204" pitchFamily="34" charset="0"/>
                  </a:rPr>
                  <a:t>Add text here</a:t>
                </a:r>
              </a:p>
            </p:txBody>
          </p:sp>
        </p:grpSp>
        <p:grpSp>
          <p:nvGrpSpPr>
            <p:cNvPr id="32" name="Group 31">
              <a:extLst>
                <a:ext uri="{FF2B5EF4-FFF2-40B4-BE49-F238E27FC236}">
                  <a16:creationId xmlns:a16="http://schemas.microsoft.com/office/drawing/2014/main" id="{D26A3809-B7F6-01D3-C33B-D662D9405FEF}"/>
                </a:ext>
              </a:extLst>
            </p:cNvPr>
            <p:cNvGrpSpPr/>
            <p:nvPr/>
          </p:nvGrpSpPr>
          <p:grpSpPr>
            <a:xfrm flipH="1">
              <a:off x="3839744" y="3173833"/>
              <a:ext cx="905256" cy="907781"/>
              <a:chOff x="7073374" y="1693610"/>
              <a:chExt cx="995781" cy="998558"/>
            </a:xfrm>
          </p:grpSpPr>
          <p:sp>
            <p:nvSpPr>
              <p:cNvPr id="33" name="Oval 32">
                <a:extLst>
                  <a:ext uri="{FF2B5EF4-FFF2-40B4-BE49-F238E27FC236}">
                    <a16:creationId xmlns:a16="http://schemas.microsoft.com/office/drawing/2014/main" id="{B6E22AD3-B7C5-6B5B-198A-33D69914E88B}"/>
                  </a:ext>
                </a:extLst>
              </p:cNvPr>
              <p:cNvSpPr/>
              <p:nvPr/>
            </p:nvSpPr>
            <p:spPr>
              <a:xfrm>
                <a:off x="7073374" y="1693610"/>
                <a:ext cx="995781" cy="998558"/>
              </a:xfrm>
              <a:prstGeom prst="ellipse">
                <a:avLst/>
              </a:prstGeom>
              <a:solidFill>
                <a:schemeClr val="accent1"/>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dirty="0">
                  <a:solidFill>
                    <a:schemeClr val="bg2"/>
                  </a:solidFill>
                  <a:latin typeface="Arial" panose="020B0604020202020204" pitchFamily="34" charset="0"/>
                  <a:cs typeface="Arial" panose="020B0604020202020204" pitchFamily="34" charset="0"/>
                </a:endParaRPr>
              </a:p>
            </p:txBody>
          </p:sp>
          <p:sp>
            <p:nvSpPr>
              <p:cNvPr id="34" name="Freeform: Shape 33">
                <a:extLst>
                  <a:ext uri="{FF2B5EF4-FFF2-40B4-BE49-F238E27FC236}">
                    <a16:creationId xmlns:a16="http://schemas.microsoft.com/office/drawing/2014/main" id="{E75C660A-A6D9-2757-E871-5BE6C0EA8A94}"/>
                  </a:ext>
                </a:extLst>
              </p:cNvPr>
              <p:cNvSpPr/>
              <p:nvPr/>
            </p:nvSpPr>
            <p:spPr>
              <a:xfrm>
                <a:off x="7294334" y="1916200"/>
                <a:ext cx="553858" cy="553377"/>
              </a:xfrm>
              <a:custGeom>
                <a:avLst/>
                <a:gdLst>
                  <a:gd name="connsiteX0" fmla="*/ 2858499 w 4612830"/>
                  <a:gd name="connsiteY0" fmla="*/ 4274797 h 4608861"/>
                  <a:gd name="connsiteX1" fmla="*/ 2860344 w 4612830"/>
                  <a:gd name="connsiteY1" fmla="*/ 4355935 h 4608861"/>
                  <a:gd name="connsiteX2" fmla="*/ 2841903 w 4612830"/>
                  <a:gd name="connsiteY2" fmla="*/ 4501613 h 4608861"/>
                  <a:gd name="connsiteX3" fmla="*/ 2840059 w 4612830"/>
                  <a:gd name="connsiteY3" fmla="*/ 4503457 h 4608861"/>
                  <a:gd name="connsiteX4" fmla="*/ 2731262 w 4612830"/>
                  <a:gd name="connsiteY4" fmla="*/ 4595658 h 4608861"/>
                  <a:gd name="connsiteX5" fmla="*/ 2698070 w 4612830"/>
                  <a:gd name="connsiteY5" fmla="*/ 4604878 h 4608861"/>
                  <a:gd name="connsiteX6" fmla="*/ 2633529 w 4612830"/>
                  <a:gd name="connsiteY6" fmla="*/ 4608566 h 4608861"/>
                  <a:gd name="connsiteX7" fmla="*/ 1532646 w 4612830"/>
                  <a:gd name="connsiteY7" fmla="*/ 4608566 h 4608861"/>
                  <a:gd name="connsiteX8" fmla="*/ 1261575 w 4612830"/>
                  <a:gd name="connsiteY8" fmla="*/ 4311677 h 4608861"/>
                  <a:gd name="connsiteX9" fmla="*/ 1263419 w 4612830"/>
                  <a:gd name="connsiteY9" fmla="*/ 4291393 h 4608861"/>
                  <a:gd name="connsiteX10" fmla="*/ 1346400 w 4612830"/>
                  <a:gd name="connsiteY10" fmla="*/ 4304301 h 4608861"/>
                  <a:gd name="connsiteX11" fmla="*/ 1466262 w 4612830"/>
                  <a:gd name="connsiteY11" fmla="*/ 4311677 h 4608861"/>
                  <a:gd name="connsiteX12" fmla="*/ 1519738 w 4612830"/>
                  <a:gd name="connsiteY12" fmla="*/ 4311677 h 4608861"/>
                  <a:gd name="connsiteX13" fmla="*/ 1569527 w 4612830"/>
                  <a:gd name="connsiteY13" fmla="*/ 4311677 h 4608861"/>
                  <a:gd name="connsiteX14" fmla="*/ 2425154 w 4612830"/>
                  <a:gd name="connsiteY14" fmla="*/ 4311677 h 4608861"/>
                  <a:gd name="connsiteX15" fmla="*/ 2511823 w 4612830"/>
                  <a:gd name="connsiteY15" fmla="*/ 4313521 h 4608861"/>
                  <a:gd name="connsiteX16" fmla="*/ 2585584 w 4612830"/>
                  <a:gd name="connsiteY16" fmla="*/ 4313521 h 4608861"/>
                  <a:gd name="connsiteX17" fmla="*/ 2858499 w 4612830"/>
                  <a:gd name="connsiteY17" fmla="*/ 4274797 h 4608861"/>
                  <a:gd name="connsiteX18" fmla="*/ 418857 w 4612830"/>
                  <a:gd name="connsiteY18" fmla="*/ 2782983 h 4608861"/>
                  <a:gd name="connsiteX19" fmla="*/ 461270 w 4612830"/>
                  <a:gd name="connsiteY19" fmla="*/ 3164696 h 4608861"/>
                  <a:gd name="connsiteX20" fmla="*/ 863266 w 4612830"/>
                  <a:gd name="connsiteY20" fmla="*/ 3669958 h 4608861"/>
                  <a:gd name="connsiteX21" fmla="*/ 854046 w 4612830"/>
                  <a:gd name="connsiteY21" fmla="*/ 3500308 h 4608861"/>
                  <a:gd name="connsiteX22" fmla="*/ 769221 w 4612830"/>
                  <a:gd name="connsiteY22" fmla="*/ 3398887 h 4608861"/>
                  <a:gd name="connsiteX23" fmla="*/ 570067 w 4612830"/>
                  <a:gd name="connsiteY23" fmla="*/ 3044834 h 4608861"/>
                  <a:gd name="connsiteX24" fmla="*/ 531342 w 4612830"/>
                  <a:gd name="connsiteY24" fmla="*/ 2934193 h 4608861"/>
                  <a:gd name="connsiteX25" fmla="*/ 418857 w 4612830"/>
                  <a:gd name="connsiteY25" fmla="*/ 2782983 h 4608861"/>
                  <a:gd name="connsiteX26" fmla="*/ 11328 w 4612830"/>
                  <a:gd name="connsiteY26" fmla="*/ 2539572 h 4608861"/>
                  <a:gd name="connsiteX27" fmla="*/ 4186195 w 4612830"/>
                  <a:gd name="connsiteY27" fmla="*/ 2539572 h 4608861"/>
                  <a:gd name="connsiteX28" fmla="*/ 3870867 w 4612830"/>
                  <a:gd name="connsiteY28" fmla="*/ 3397042 h 4608861"/>
                  <a:gd name="connsiteX29" fmla="*/ 3120350 w 4612830"/>
                  <a:gd name="connsiteY29" fmla="*/ 4116212 h 4608861"/>
                  <a:gd name="connsiteX30" fmla="*/ 2860343 w 4612830"/>
                  <a:gd name="connsiteY30" fmla="*/ 4239762 h 4608861"/>
                  <a:gd name="connsiteX31" fmla="*/ 2426997 w 4612830"/>
                  <a:gd name="connsiteY31" fmla="*/ 4278486 h 4608861"/>
                  <a:gd name="connsiteX32" fmla="*/ 1573215 w 4612830"/>
                  <a:gd name="connsiteY32" fmla="*/ 4278486 h 4608861"/>
                  <a:gd name="connsiteX33" fmla="*/ 1355620 w 4612830"/>
                  <a:gd name="connsiteY33" fmla="*/ 4271110 h 4608861"/>
                  <a:gd name="connsiteX34" fmla="*/ 1268951 w 4612830"/>
                  <a:gd name="connsiteY34" fmla="*/ 4258202 h 4608861"/>
                  <a:gd name="connsiteX35" fmla="*/ 59272 w 4612830"/>
                  <a:gd name="connsiteY35" fmla="*/ 2797735 h 4608861"/>
                  <a:gd name="connsiteX36" fmla="*/ 11328 w 4612830"/>
                  <a:gd name="connsiteY36" fmla="*/ 2539572 h 4608861"/>
                  <a:gd name="connsiteX37" fmla="*/ 3559230 w 4612830"/>
                  <a:gd name="connsiteY37" fmla="*/ 1523515 h 4608861"/>
                  <a:gd name="connsiteX38" fmla="*/ 3813705 w 4612830"/>
                  <a:gd name="connsiteY38" fmla="*/ 1600964 h 4608861"/>
                  <a:gd name="connsiteX39" fmla="*/ 3979667 w 4612830"/>
                  <a:gd name="connsiteY39" fmla="*/ 2119135 h 4608861"/>
                  <a:gd name="connsiteX40" fmla="*/ 3955694 w 4612830"/>
                  <a:gd name="connsiteY40" fmla="*/ 2170768 h 4608861"/>
                  <a:gd name="connsiteX41" fmla="*/ 4195417 w 4612830"/>
                  <a:gd name="connsiteY41" fmla="*/ 2264813 h 4608861"/>
                  <a:gd name="connsiteX42" fmla="*/ 4195417 w 4612830"/>
                  <a:gd name="connsiteY42" fmla="*/ 2268501 h 4608861"/>
                  <a:gd name="connsiteX43" fmla="*/ 4189885 w 4612830"/>
                  <a:gd name="connsiteY43" fmla="*/ 2502692 h 4608861"/>
                  <a:gd name="connsiteX44" fmla="*/ 4186197 w 4612830"/>
                  <a:gd name="connsiteY44" fmla="*/ 2502692 h 4608861"/>
                  <a:gd name="connsiteX45" fmla="*/ 11329 w 4612830"/>
                  <a:gd name="connsiteY45" fmla="*/ 2502692 h 4608861"/>
                  <a:gd name="connsiteX46" fmla="*/ 9485 w 4612830"/>
                  <a:gd name="connsiteY46" fmla="*/ 2502692 h 4608861"/>
                  <a:gd name="connsiteX47" fmla="*/ 265 w 4612830"/>
                  <a:gd name="connsiteY47" fmla="*/ 2369922 h 4608861"/>
                  <a:gd name="connsiteX48" fmla="*/ 199420 w 4612830"/>
                  <a:gd name="connsiteY48" fmla="*/ 2167080 h 4608861"/>
                  <a:gd name="connsiteX49" fmla="*/ 278713 w 4612830"/>
                  <a:gd name="connsiteY49" fmla="*/ 2167080 h 4608861"/>
                  <a:gd name="connsiteX50" fmla="*/ 417014 w 4612830"/>
                  <a:gd name="connsiteY50" fmla="*/ 1781678 h 4608861"/>
                  <a:gd name="connsiteX51" fmla="*/ 439142 w 4612830"/>
                  <a:gd name="connsiteY51" fmla="*/ 1770614 h 4608861"/>
                  <a:gd name="connsiteX52" fmla="*/ 1007101 w 4612830"/>
                  <a:gd name="connsiteY52" fmla="*/ 1873880 h 4608861"/>
                  <a:gd name="connsiteX53" fmla="*/ 1069798 w 4612830"/>
                  <a:gd name="connsiteY53" fmla="*/ 1814871 h 4608861"/>
                  <a:gd name="connsiteX54" fmla="*/ 1302146 w 4612830"/>
                  <a:gd name="connsiteY54" fmla="*/ 1737422 h 4608861"/>
                  <a:gd name="connsiteX55" fmla="*/ 1628538 w 4612830"/>
                  <a:gd name="connsiteY55" fmla="*/ 1967925 h 4608861"/>
                  <a:gd name="connsiteX56" fmla="*/ 1934646 w 4612830"/>
                  <a:gd name="connsiteY56" fmla="*/ 1600964 h 4608861"/>
                  <a:gd name="connsiteX57" fmla="*/ 2439908 w 4612830"/>
                  <a:gd name="connsiteY57" fmla="*/ 1787210 h 4608861"/>
                  <a:gd name="connsiteX58" fmla="*/ 2557924 w 4612830"/>
                  <a:gd name="connsiteY58" fmla="*/ 1872036 h 4608861"/>
                  <a:gd name="connsiteX59" fmla="*/ 2762612 w 4612830"/>
                  <a:gd name="connsiteY59" fmla="*/ 1722670 h 4608861"/>
                  <a:gd name="connsiteX60" fmla="*/ 3168297 w 4612830"/>
                  <a:gd name="connsiteY60" fmla="*/ 1860971 h 4608861"/>
                  <a:gd name="connsiteX61" fmla="*/ 3192269 w 4612830"/>
                  <a:gd name="connsiteY61" fmla="*/ 1785366 h 4608861"/>
                  <a:gd name="connsiteX62" fmla="*/ 3559230 w 4612830"/>
                  <a:gd name="connsiteY62" fmla="*/ 1523515 h 4608861"/>
                  <a:gd name="connsiteX63" fmla="*/ 4441276 w 4612830"/>
                  <a:gd name="connsiteY63" fmla="*/ 549814 h 4608861"/>
                  <a:gd name="connsiteX64" fmla="*/ 4595569 w 4612830"/>
                  <a:gd name="connsiteY64" fmla="*/ 645761 h 4608861"/>
                  <a:gd name="connsiteX65" fmla="*/ 4597413 w 4612830"/>
                  <a:gd name="connsiteY65" fmla="*/ 649449 h 4608861"/>
                  <a:gd name="connsiteX66" fmla="*/ 4604789 w 4612830"/>
                  <a:gd name="connsiteY66" fmla="*/ 771154 h 4608861"/>
                  <a:gd name="connsiteX67" fmla="*/ 4599257 w 4612830"/>
                  <a:gd name="connsiteY67" fmla="*/ 782218 h 4608861"/>
                  <a:gd name="connsiteX68" fmla="*/ 4555001 w 4612830"/>
                  <a:gd name="connsiteY68" fmla="*/ 844915 h 4608861"/>
                  <a:gd name="connsiteX69" fmla="*/ 3880087 w 4612830"/>
                  <a:gd name="connsiteY69" fmla="*/ 1532736 h 4608861"/>
                  <a:gd name="connsiteX70" fmla="*/ 3839519 w 4612830"/>
                  <a:gd name="connsiteY70" fmla="*/ 1576993 h 4608861"/>
                  <a:gd name="connsiteX71" fmla="*/ 3835831 w 4612830"/>
                  <a:gd name="connsiteY71" fmla="*/ 1573305 h 4608861"/>
                  <a:gd name="connsiteX72" fmla="*/ 3833987 w 4612830"/>
                  <a:gd name="connsiteY72" fmla="*/ 1571461 h 4608861"/>
                  <a:gd name="connsiteX73" fmla="*/ 3832143 w 4612830"/>
                  <a:gd name="connsiteY73" fmla="*/ 1569617 h 4608861"/>
                  <a:gd name="connsiteX74" fmla="*/ 3603484 w 4612830"/>
                  <a:gd name="connsiteY74" fmla="*/ 1488480 h 4608861"/>
                  <a:gd name="connsiteX75" fmla="*/ 4282085 w 4612830"/>
                  <a:gd name="connsiteY75" fmla="*/ 666045 h 4608861"/>
                  <a:gd name="connsiteX76" fmla="*/ 4379818 w 4612830"/>
                  <a:gd name="connsiteY76" fmla="*/ 566468 h 4608861"/>
                  <a:gd name="connsiteX77" fmla="*/ 4441276 w 4612830"/>
                  <a:gd name="connsiteY77" fmla="*/ 549814 h 4608861"/>
                  <a:gd name="connsiteX78" fmla="*/ 3745669 w 4612830"/>
                  <a:gd name="connsiteY78" fmla="*/ 145262 h 4608861"/>
                  <a:gd name="connsiteX79" fmla="*/ 3813703 w 4612830"/>
                  <a:gd name="connsiteY79" fmla="*/ 146029 h 4608861"/>
                  <a:gd name="connsiteX80" fmla="*/ 3828455 w 4612830"/>
                  <a:gd name="connsiteY80" fmla="*/ 149717 h 4608861"/>
                  <a:gd name="connsiteX81" fmla="*/ 3874556 w 4612830"/>
                  <a:gd name="connsiteY81" fmla="*/ 166314 h 4608861"/>
                  <a:gd name="connsiteX82" fmla="*/ 3876400 w 4612830"/>
                  <a:gd name="connsiteY82" fmla="*/ 168158 h 4608861"/>
                  <a:gd name="connsiteX83" fmla="*/ 3952005 w 4612830"/>
                  <a:gd name="connsiteY83" fmla="*/ 430009 h 4608861"/>
                  <a:gd name="connsiteX84" fmla="*/ 3262339 w 4612830"/>
                  <a:gd name="connsiteY84" fmla="*/ 1562240 h 4608861"/>
                  <a:gd name="connsiteX85" fmla="*/ 3065029 w 4612830"/>
                  <a:gd name="connsiteY85" fmla="*/ 1359397 h 4608861"/>
                  <a:gd name="connsiteX86" fmla="*/ 3221771 w 4612830"/>
                  <a:gd name="connsiteY86" fmla="*/ 1021941 h 4608861"/>
                  <a:gd name="connsiteX87" fmla="*/ 3483622 w 4612830"/>
                  <a:gd name="connsiteY87" fmla="*/ 489018 h 4608861"/>
                  <a:gd name="connsiteX88" fmla="*/ 3745669 w 4612830"/>
                  <a:gd name="connsiteY88" fmla="*/ 145262 h 4608861"/>
                  <a:gd name="connsiteX89" fmla="*/ 2010249 w 4612830"/>
                  <a:gd name="connsiteY89" fmla="*/ 1966 h 4608861"/>
                  <a:gd name="connsiteX90" fmla="*/ 2163303 w 4612830"/>
                  <a:gd name="connsiteY90" fmla="*/ 147874 h 4608861"/>
                  <a:gd name="connsiteX91" fmla="*/ 2312669 w 4612830"/>
                  <a:gd name="connsiteY91" fmla="*/ 822787 h 4608861"/>
                  <a:gd name="connsiteX92" fmla="*/ 2297916 w 4612830"/>
                  <a:gd name="connsiteY92" fmla="*/ 944493 h 4608861"/>
                  <a:gd name="connsiteX93" fmla="*/ 2308980 w 4612830"/>
                  <a:gd name="connsiteY93" fmla="*/ 938961 h 4608861"/>
                  <a:gd name="connsiteX94" fmla="*/ 2449126 w 4612830"/>
                  <a:gd name="connsiteY94" fmla="*/ 841228 h 4608861"/>
                  <a:gd name="connsiteX95" fmla="*/ 2974673 w 4612830"/>
                  <a:gd name="connsiteY95" fmla="*/ 686329 h 4608861"/>
                  <a:gd name="connsiteX96" fmla="*/ 3129571 w 4612830"/>
                  <a:gd name="connsiteY96" fmla="*/ 820943 h 4608861"/>
                  <a:gd name="connsiteX97" fmla="*/ 3129571 w 4612830"/>
                  <a:gd name="connsiteY97" fmla="*/ 824631 h 4608861"/>
                  <a:gd name="connsiteX98" fmla="*/ 3063186 w 4612830"/>
                  <a:gd name="connsiteY98" fmla="*/ 1226628 h 4608861"/>
                  <a:gd name="connsiteX99" fmla="*/ 3004177 w 4612830"/>
                  <a:gd name="connsiteY99" fmla="*/ 1383370 h 4608861"/>
                  <a:gd name="connsiteX100" fmla="*/ 3052122 w 4612830"/>
                  <a:gd name="connsiteY100" fmla="*/ 1394434 h 4608861"/>
                  <a:gd name="connsiteX101" fmla="*/ 3240212 w 4612830"/>
                  <a:gd name="connsiteY101" fmla="*/ 1608341 h 4608861"/>
                  <a:gd name="connsiteX102" fmla="*/ 3225460 w 4612830"/>
                  <a:gd name="connsiteY102" fmla="*/ 1658130 h 4608861"/>
                  <a:gd name="connsiteX103" fmla="*/ 3155387 w 4612830"/>
                  <a:gd name="connsiteY103" fmla="*/ 1774303 h 4608861"/>
                  <a:gd name="connsiteX104" fmla="*/ 3153543 w 4612830"/>
                  <a:gd name="connsiteY104" fmla="*/ 1776147 h 4608861"/>
                  <a:gd name="connsiteX105" fmla="*/ 3153543 w 4612830"/>
                  <a:gd name="connsiteY105" fmla="*/ 1779835 h 4608861"/>
                  <a:gd name="connsiteX106" fmla="*/ 3148011 w 4612830"/>
                  <a:gd name="connsiteY106" fmla="*/ 1803807 h 4608861"/>
                  <a:gd name="connsiteX107" fmla="*/ 2838215 w 4612830"/>
                  <a:gd name="connsiteY107" fmla="*/ 1676570 h 4608861"/>
                  <a:gd name="connsiteX108" fmla="*/ 2751546 w 4612830"/>
                  <a:gd name="connsiteY108" fmla="*/ 1687634 h 4608861"/>
                  <a:gd name="connsiteX109" fmla="*/ 2550548 w 4612830"/>
                  <a:gd name="connsiteY109" fmla="*/ 1825936 h 4608861"/>
                  <a:gd name="connsiteX110" fmla="*/ 2497071 w 4612830"/>
                  <a:gd name="connsiteY110" fmla="*/ 1787211 h 4608861"/>
                  <a:gd name="connsiteX111" fmla="*/ 2460190 w 4612830"/>
                  <a:gd name="connsiteY111" fmla="*/ 1759551 h 4608861"/>
                  <a:gd name="connsiteX112" fmla="*/ 2004717 w 4612830"/>
                  <a:gd name="connsiteY112" fmla="*/ 1560396 h 4608861"/>
                  <a:gd name="connsiteX113" fmla="*/ 1942020 w 4612830"/>
                  <a:gd name="connsiteY113" fmla="*/ 1564084 h 4608861"/>
                  <a:gd name="connsiteX114" fmla="*/ 1932800 w 4612830"/>
                  <a:gd name="connsiteY114" fmla="*/ 1564084 h 4608861"/>
                  <a:gd name="connsiteX115" fmla="*/ 1930956 w 4612830"/>
                  <a:gd name="connsiteY115" fmla="*/ 1564084 h 4608861"/>
                  <a:gd name="connsiteX116" fmla="*/ 1929112 w 4612830"/>
                  <a:gd name="connsiteY116" fmla="*/ 1564084 h 4608861"/>
                  <a:gd name="connsiteX117" fmla="*/ 1610096 w 4612830"/>
                  <a:gd name="connsiteY117" fmla="*/ 1892320 h 4608861"/>
                  <a:gd name="connsiteX118" fmla="*/ 1302144 w 4612830"/>
                  <a:gd name="connsiteY118" fmla="*/ 1698698 h 4608861"/>
                  <a:gd name="connsiteX119" fmla="*/ 1274484 w 4612830"/>
                  <a:gd name="connsiteY119" fmla="*/ 1696854 h 4608861"/>
                  <a:gd name="connsiteX120" fmla="*/ 1040294 w 4612830"/>
                  <a:gd name="connsiteY120" fmla="*/ 1785367 h 4608861"/>
                  <a:gd name="connsiteX121" fmla="*/ 1001569 w 4612830"/>
                  <a:gd name="connsiteY121" fmla="*/ 1822248 h 4608861"/>
                  <a:gd name="connsiteX122" fmla="*/ 645672 w 4612830"/>
                  <a:gd name="connsiteY122" fmla="*/ 1667350 h 4608861"/>
                  <a:gd name="connsiteX123" fmla="*/ 415169 w 4612830"/>
                  <a:gd name="connsiteY123" fmla="*/ 1737422 h 4608861"/>
                  <a:gd name="connsiteX124" fmla="*/ 409638 w 4612830"/>
                  <a:gd name="connsiteY124" fmla="*/ 1741111 h 4608861"/>
                  <a:gd name="connsiteX125" fmla="*/ 404105 w 4612830"/>
                  <a:gd name="connsiteY125" fmla="*/ 1744799 h 4608861"/>
                  <a:gd name="connsiteX126" fmla="*/ 398573 w 4612830"/>
                  <a:gd name="connsiteY126" fmla="*/ 1744799 h 4608861"/>
                  <a:gd name="connsiteX127" fmla="*/ 396729 w 4612830"/>
                  <a:gd name="connsiteY127" fmla="*/ 1746643 h 4608861"/>
                  <a:gd name="connsiteX128" fmla="*/ 326656 w 4612830"/>
                  <a:gd name="connsiteY128" fmla="*/ 1582525 h 4608861"/>
                  <a:gd name="connsiteX129" fmla="*/ 896459 w 4612830"/>
                  <a:gd name="connsiteY129" fmla="*/ 1409186 h 4608861"/>
                  <a:gd name="connsiteX130" fmla="*/ 844827 w 4612830"/>
                  <a:gd name="connsiteY130" fmla="*/ 1281949 h 4608861"/>
                  <a:gd name="connsiteX131" fmla="*/ 789506 w 4612830"/>
                  <a:gd name="connsiteY131" fmla="*/ 774843 h 4608861"/>
                  <a:gd name="connsiteX132" fmla="*/ 1235759 w 4612830"/>
                  <a:gd name="connsiteY132" fmla="*/ 704770 h 4608861"/>
                  <a:gd name="connsiteX133" fmla="*/ 1680169 w 4612830"/>
                  <a:gd name="connsiteY133" fmla="*/ 959245 h 4608861"/>
                  <a:gd name="connsiteX134" fmla="*/ 1846131 w 4612830"/>
                  <a:gd name="connsiteY134" fmla="*/ 120214 h 4608861"/>
                  <a:gd name="connsiteX135" fmla="*/ 2010249 w 4612830"/>
                  <a:gd name="connsiteY135" fmla="*/ 1966 h 460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4612830" h="4608861">
                    <a:moveTo>
                      <a:pt x="2858499" y="4274797"/>
                    </a:moveTo>
                    <a:lnTo>
                      <a:pt x="2860344" y="4355935"/>
                    </a:lnTo>
                    <a:cubicBezTo>
                      <a:pt x="2860344" y="4405723"/>
                      <a:pt x="2864032" y="4457356"/>
                      <a:pt x="2841903" y="4501613"/>
                    </a:cubicBezTo>
                    <a:lnTo>
                      <a:pt x="2840059" y="4503457"/>
                    </a:lnTo>
                    <a:cubicBezTo>
                      <a:pt x="2819775" y="4545869"/>
                      <a:pt x="2777363" y="4579062"/>
                      <a:pt x="2731262" y="4595658"/>
                    </a:cubicBezTo>
                    <a:lnTo>
                      <a:pt x="2698070" y="4604878"/>
                    </a:lnTo>
                    <a:cubicBezTo>
                      <a:pt x="2677785" y="4610410"/>
                      <a:pt x="2655657" y="4608566"/>
                      <a:pt x="2633529" y="4608566"/>
                    </a:cubicBezTo>
                    <a:lnTo>
                      <a:pt x="1532646" y="4608566"/>
                    </a:lnTo>
                    <a:cubicBezTo>
                      <a:pt x="1300299" y="4608566"/>
                      <a:pt x="1246823" y="4527429"/>
                      <a:pt x="1261575" y="4311677"/>
                    </a:cubicBezTo>
                    <a:cubicBezTo>
                      <a:pt x="1261575" y="4304301"/>
                      <a:pt x="1263419" y="4298769"/>
                      <a:pt x="1263419" y="4291393"/>
                    </a:cubicBezTo>
                    <a:lnTo>
                      <a:pt x="1346400" y="4304301"/>
                    </a:lnTo>
                    <a:cubicBezTo>
                      <a:pt x="1388813" y="4309833"/>
                      <a:pt x="1433069" y="4311677"/>
                      <a:pt x="1466262" y="4311677"/>
                    </a:cubicBezTo>
                    <a:cubicBezTo>
                      <a:pt x="1484702" y="4311677"/>
                      <a:pt x="1501298" y="4311677"/>
                      <a:pt x="1519738" y="4311677"/>
                    </a:cubicBezTo>
                    <a:cubicBezTo>
                      <a:pt x="1536334" y="4311677"/>
                      <a:pt x="1552931" y="4311677"/>
                      <a:pt x="1569527" y="4311677"/>
                    </a:cubicBezTo>
                    <a:lnTo>
                      <a:pt x="2425154" y="4311677"/>
                    </a:lnTo>
                    <a:cubicBezTo>
                      <a:pt x="2456503" y="4311677"/>
                      <a:pt x="2484163" y="4313521"/>
                      <a:pt x="2511823" y="4313521"/>
                    </a:cubicBezTo>
                    <a:cubicBezTo>
                      <a:pt x="2539484" y="4313521"/>
                      <a:pt x="2563456" y="4315365"/>
                      <a:pt x="2585584" y="4313521"/>
                    </a:cubicBezTo>
                    <a:cubicBezTo>
                      <a:pt x="2677785" y="4313521"/>
                      <a:pt x="2760766" y="4306145"/>
                      <a:pt x="2858499" y="4274797"/>
                    </a:cubicBezTo>
                    <a:close/>
                    <a:moveTo>
                      <a:pt x="418857" y="2782983"/>
                    </a:moveTo>
                    <a:cubicBezTo>
                      <a:pt x="293464" y="2795891"/>
                      <a:pt x="426233" y="3087247"/>
                      <a:pt x="461270" y="3164696"/>
                    </a:cubicBezTo>
                    <a:cubicBezTo>
                      <a:pt x="499994" y="3253209"/>
                      <a:pt x="743405" y="3682866"/>
                      <a:pt x="863266" y="3669958"/>
                    </a:cubicBezTo>
                    <a:cubicBezTo>
                      <a:pt x="968376" y="3623857"/>
                      <a:pt x="901991" y="3555628"/>
                      <a:pt x="854046" y="3500308"/>
                    </a:cubicBezTo>
                    <a:lnTo>
                      <a:pt x="769221" y="3398887"/>
                    </a:lnTo>
                    <a:cubicBezTo>
                      <a:pt x="684396" y="3291933"/>
                      <a:pt x="618011" y="3172072"/>
                      <a:pt x="570067" y="3044834"/>
                    </a:cubicBezTo>
                    <a:lnTo>
                      <a:pt x="531342" y="2934193"/>
                    </a:lnTo>
                    <a:cubicBezTo>
                      <a:pt x="509214" y="2865964"/>
                      <a:pt x="499994" y="2788515"/>
                      <a:pt x="418857" y="2782983"/>
                    </a:cubicBezTo>
                    <a:close/>
                    <a:moveTo>
                      <a:pt x="11328" y="2539572"/>
                    </a:moveTo>
                    <a:lnTo>
                      <a:pt x="4186195" y="2539572"/>
                    </a:lnTo>
                    <a:cubicBezTo>
                      <a:pt x="4156690" y="2830927"/>
                      <a:pt x="4031297" y="3153631"/>
                      <a:pt x="3870867" y="3397042"/>
                    </a:cubicBezTo>
                    <a:cubicBezTo>
                      <a:pt x="3682777" y="3684710"/>
                      <a:pt x="3422770" y="3946562"/>
                      <a:pt x="3120350" y="4116212"/>
                    </a:cubicBezTo>
                    <a:cubicBezTo>
                      <a:pt x="3035525" y="4162313"/>
                      <a:pt x="2948856" y="4201037"/>
                      <a:pt x="2860343" y="4239762"/>
                    </a:cubicBezTo>
                    <a:cubicBezTo>
                      <a:pt x="2703601" y="4293238"/>
                      <a:pt x="2589271" y="4278486"/>
                      <a:pt x="2426997" y="4278486"/>
                    </a:cubicBezTo>
                    <a:lnTo>
                      <a:pt x="1573215" y="4278486"/>
                    </a:lnTo>
                    <a:cubicBezTo>
                      <a:pt x="1501298" y="4278486"/>
                      <a:pt x="1425693" y="4284018"/>
                      <a:pt x="1355620" y="4271110"/>
                    </a:cubicBezTo>
                    <a:lnTo>
                      <a:pt x="1268951" y="4258202"/>
                    </a:lnTo>
                    <a:cubicBezTo>
                      <a:pt x="660424" y="3965002"/>
                      <a:pt x="219702" y="3467115"/>
                      <a:pt x="59272" y="2797735"/>
                    </a:cubicBezTo>
                    <a:cubicBezTo>
                      <a:pt x="37144" y="2711066"/>
                      <a:pt x="16860" y="2624397"/>
                      <a:pt x="11328" y="2539572"/>
                    </a:cubicBezTo>
                    <a:close/>
                    <a:moveTo>
                      <a:pt x="3559230" y="1523515"/>
                    </a:moveTo>
                    <a:cubicBezTo>
                      <a:pt x="3651431" y="1521671"/>
                      <a:pt x="3736256" y="1553019"/>
                      <a:pt x="3813705" y="1600964"/>
                    </a:cubicBezTo>
                    <a:cubicBezTo>
                      <a:pt x="3970447" y="1733734"/>
                      <a:pt x="4053428" y="1912605"/>
                      <a:pt x="3979667" y="2119135"/>
                    </a:cubicBezTo>
                    <a:cubicBezTo>
                      <a:pt x="3972290" y="2137576"/>
                      <a:pt x="3966759" y="2154172"/>
                      <a:pt x="3955694" y="2170768"/>
                    </a:cubicBezTo>
                    <a:cubicBezTo>
                      <a:pt x="4044207" y="2163392"/>
                      <a:pt x="4169601" y="2154172"/>
                      <a:pt x="4195417" y="2264813"/>
                    </a:cubicBezTo>
                    <a:lnTo>
                      <a:pt x="4195417" y="2268501"/>
                    </a:lnTo>
                    <a:cubicBezTo>
                      <a:pt x="4208325" y="2318290"/>
                      <a:pt x="4197261" y="2428931"/>
                      <a:pt x="4189885" y="2502692"/>
                    </a:cubicBezTo>
                    <a:lnTo>
                      <a:pt x="4186197" y="2502692"/>
                    </a:lnTo>
                    <a:lnTo>
                      <a:pt x="11329" y="2502692"/>
                    </a:lnTo>
                    <a:lnTo>
                      <a:pt x="9485" y="2502692"/>
                    </a:lnTo>
                    <a:lnTo>
                      <a:pt x="265" y="2369922"/>
                    </a:lnTo>
                    <a:cubicBezTo>
                      <a:pt x="-3423" y="2213181"/>
                      <a:pt x="29770" y="2159704"/>
                      <a:pt x="199420" y="2167080"/>
                    </a:cubicBezTo>
                    <a:lnTo>
                      <a:pt x="278713" y="2167080"/>
                    </a:lnTo>
                    <a:cubicBezTo>
                      <a:pt x="243676" y="2030622"/>
                      <a:pt x="319281" y="1873880"/>
                      <a:pt x="417014" y="1781678"/>
                    </a:cubicBezTo>
                    <a:cubicBezTo>
                      <a:pt x="424390" y="1781678"/>
                      <a:pt x="433610" y="1774302"/>
                      <a:pt x="439142" y="1770614"/>
                    </a:cubicBezTo>
                    <a:cubicBezTo>
                      <a:pt x="660425" y="1637845"/>
                      <a:pt x="835607" y="1730046"/>
                      <a:pt x="1007101" y="1873880"/>
                    </a:cubicBezTo>
                    <a:lnTo>
                      <a:pt x="1069798" y="1814871"/>
                    </a:lnTo>
                    <a:cubicBezTo>
                      <a:pt x="1134339" y="1755862"/>
                      <a:pt x="1213632" y="1731890"/>
                      <a:pt x="1302146" y="1737422"/>
                    </a:cubicBezTo>
                    <a:cubicBezTo>
                      <a:pt x="1442292" y="1746642"/>
                      <a:pt x="1543713" y="1870192"/>
                      <a:pt x="1628538" y="1967925"/>
                    </a:cubicBezTo>
                    <a:cubicBezTo>
                      <a:pt x="1676483" y="1800118"/>
                      <a:pt x="1720739" y="1626780"/>
                      <a:pt x="1934646" y="1600964"/>
                    </a:cubicBezTo>
                    <a:cubicBezTo>
                      <a:pt x="1962306" y="1600964"/>
                      <a:pt x="2183588" y="1549331"/>
                      <a:pt x="2439908" y="1787210"/>
                    </a:cubicBezTo>
                    <a:cubicBezTo>
                      <a:pt x="2454660" y="1796430"/>
                      <a:pt x="2552392" y="1872036"/>
                      <a:pt x="2557924" y="1872036"/>
                    </a:cubicBezTo>
                    <a:cubicBezTo>
                      <a:pt x="2613246" y="1816715"/>
                      <a:pt x="2685163" y="1742954"/>
                      <a:pt x="2762612" y="1722670"/>
                    </a:cubicBezTo>
                    <a:cubicBezTo>
                      <a:pt x="2921198" y="1680257"/>
                      <a:pt x="3048435" y="1774302"/>
                      <a:pt x="3168297" y="1860971"/>
                    </a:cubicBezTo>
                    <a:cubicBezTo>
                      <a:pt x="3177517" y="1836999"/>
                      <a:pt x="3186737" y="1811183"/>
                      <a:pt x="3192269" y="1785366"/>
                    </a:cubicBezTo>
                    <a:cubicBezTo>
                      <a:pt x="3247590" y="1636000"/>
                      <a:pt x="3406176" y="1536423"/>
                      <a:pt x="3559230" y="1523515"/>
                    </a:cubicBezTo>
                    <a:close/>
                    <a:moveTo>
                      <a:pt x="4441276" y="549814"/>
                    </a:moveTo>
                    <a:cubicBezTo>
                      <a:pt x="4504636" y="547566"/>
                      <a:pt x="4569292" y="586291"/>
                      <a:pt x="4595569" y="645761"/>
                    </a:cubicBezTo>
                    <a:lnTo>
                      <a:pt x="4597413" y="649449"/>
                    </a:lnTo>
                    <a:cubicBezTo>
                      <a:pt x="4612165" y="684485"/>
                      <a:pt x="4619541" y="732430"/>
                      <a:pt x="4604789" y="771154"/>
                    </a:cubicBezTo>
                    <a:lnTo>
                      <a:pt x="4599257" y="782218"/>
                    </a:lnTo>
                    <a:cubicBezTo>
                      <a:pt x="4588193" y="804346"/>
                      <a:pt x="4571597" y="826475"/>
                      <a:pt x="4555001" y="844915"/>
                    </a:cubicBezTo>
                    <a:lnTo>
                      <a:pt x="3880087" y="1532736"/>
                    </a:lnTo>
                    <a:cubicBezTo>
                      <a:pt x="3867179" y="1547489"/>
                      <a:pt x="3854271" y="1562241"/>
                      <a:pt x="3839519" y="1576993"/>
                    </a:cubicBezTo>
                    <a:cubicBezTo>
                      <a:pt x="3839519" y="1575149"/>
                      <a:pt x="3837675" y="1575149"/>
                      <a:pt x="3835831" y="1573305"/>
                    </a:cubicBezTo>
                    <a:lnTo>
                      <a:pt x="3833987" y="1571461"/>
                    </a:lnTo>
                    <a:lnTo>
                      <a:pt x="3832143" y="1569617"/>
                    </a:lnTo>
                    <a:cubicBezTo>
                      <a:pt x="3754694" y="1521672"/>
                      <a:pt x="3679089" y="1494012"/>
                      <a:pt x="3603484" y="1488480"/>
                    </a:cubicBezTo>
                    <a:lnTo>
                      <a:pt x="4282085" y="666045"/>
                    </a:lnTo>
                    <a:cubicBezTo>
                      <a:pt x="4309746" y="632852"/>
                      <a:pt x="4341094" y="586752"/>
                      <a:pt x="4379818" y="566468"/>
                    </a:cubicBezTo>
                    <a:cubicBezTo>
                      <a:pt x="4399180" y="555865"/>
                      <a:pt x="4420156" y="550563"/>
                      <a:pt x="4441276" y="549814"/>
                    </a:cubicBezTo>
                    <a:close/>
                    <a:moveTo>
                      <a:pt x="3745669" y="145262"/>
                    </a:moveTo>
                    <a:cubicBezTo>
                      <a:pt x="3766450" y="141649"/>
                      <a:pt x="3789039" y="141649"/>
                      <a:pt x="3813703" y="146029"/>
                    </a:cubicBezTo>
                    <a:lnTo>
                      <a:pt x="3828455" y="149717"/>
                    </a:lnTo>
                    <a:cubicBezTo>
                      <a:pt x="3845051" y="153405"/>
                      <a:pt x="3859804" y="158938"/>
                      <a:pt x="3874556" y="166314"/>
                    </a:cubicBezTo>
                    <a:lnTo>
                      <a:pt x="3876400" y="168158"/>
                    </a:lnTo>
                    <a:cubicBezTo>
                      <a:pt x="3983353" y="219790"/>
                      <a:pt x="4003637" y="332276"/>
                      <a:pt x="3952005" y="430009"/>
                    </a:cubicBezTo>
                    <a:lnTo>
                      <a:pt x="3262339" y="1562240"/>
                    </a:lnTo>
                    <a:cubicBezTo>
                      <a:pt x="3229147" y="1479259"/>
                      <a:pt x="3138790" y="1390746"/>
                      <a:pt x="3065029" y="1359397"/>
                    </a:cubicBezTo>
                    <a:cubicBezTo>
                      <a:pt x="3122194" y="1248756"/>
                      <a:pt x="3170138" y="1134426"/>
                      <a:pt x="3221771" y="1021941"/>
                    </a:cubicBezTo>
                    <a:lnTo>
                      <a:pt x="3483622" y="489018"/>
                    </a:lnTo>
                    <a:cubicBezTo>
                      <a:pt x="3543323" y="372844"/>
                      <a:pt x="3600200" y="170549"/>
                      <a:pt x="3745669" y="145262"/>
                    </a:cubicBezTo>
                    <a:close/>
                    <a:moveTo>
                      <a:pt x="2010249" y="1966"/>
                    </a:moveTo>
                    <a:cubicBezTo>
                      <a:pt x="2061420" y="12799"/>
                      <a:pt x="2110748" y="67659"/>
                      <a:pt x="2163303" y="147874"/>
                    </a:cubicBezTo>
                    <a:cubicBezTo>
                      <a:pt x="2301604" y="356249"/>
                      <a:pt x="2338485" y="579375"/>
                      <a:pt x="2312669" y="822787"/>
                    </a:cubicBezTo>
                    <a:cubicBezTo>
                      <a:pt x="2308980" y="863356"/>
                      <a:pt x="2307136" y="903924"/>
                      <a:pt x="2297916" y="944493"/>
                    </a:cubicBezTo>
                    <a:cubicBezTo>
                      <a:pt x="2301604" y="944493"/>
                      <a:pt x="2305292" y="940805"/>
                      <a:pt x="2308980" y="938961"/>
                    </a:cubicBezTo>
                    <a:lnTo>
                      <a:pt x="2449126" y="841228"/>
                    </a:lnTo>
                    <a:cubicBezTo>
                      <a:pt x="2605868" y="747182"/>
                      <a:pt x="2792114" y="690017"/>
                      <a:pt x="2974673" y="686329"/>
                    </a:cubicBezTo>
                    <a:cubicBezTo>
                      <a:pt x="3061342" y="684485"/>
                      <a:pt x="3111130" y="734274"/>
                      <a:pt x="3129571" y="820943"/>
                    </a:cubicBezTo>
                    <a:lnTo>
                      <a:pt x="3129571" y="824631"/>
                    </a:lnTo>
                    <a:cubicBezTo>
                      <a:pt x="3153543" y="940805"/>
                      <a:pt x="3103754" y="1119675"/>
                      <a:pt x="3063186" y="1226628"/>
                    </a:cubicBezTo>
                    <a:cubicBezTo>
                      <a:pt x="3044746" y="1278261"/>
                      <a:pt x="3018929" y="1329893"/>
                      <a:pt x="3004177" y="1383370"/>
                    </a:cubicBezTo>
                    <a:cubicBezTo>
                      <a:pt x="3017085" y="1392590"/>
                      <a:pt x="3037369" y="1392590"/>
                      <a:pt x="3052122" y="1394434"/>
                    </a:cubicBezTo>
                    <a:cubicBezTo>
                      <a:pt x="3129571" y="1427627"/>
                      <a:pt x="3225460" y="1527204"/>
                      <a:pt x="3240212" y="1608341"/>
                    </a:cubicBezTo>
                    <a:lnTo>
                      <a:pt x="3225460" y="1658130"/>
                    </a:lnTo>
                    <a:cubicBezTo>
                      <a:pt x="3195955" y="1693166"/>
                      <a:pt x="3170139" y="1731890"/>
                      <a:pt x="3155387" y="1774303"/>
                    </a:cubicBezTo>
                    <a:lnTo>
                      <a:pt x="3153543" y="1776147"/>
                    </a:lnTo>
                    <a:lnTo>
                      <a:pt x="3153543" y="1779835"/>
                    </a:lnTo>
                    <a:cubicBezTo>
                      <a:pt x="3151699" y="1787211"/>
                      <a:pt x="3149855" y="1796431"/>
                      <a:pt x="3148011" y="1803807"/>
                    </a:cubicBezTo>
                    <a:cubicBezTo>
                      <a:pt x="3057654" y="1741111"/>
                      <a:pt x="2956233" y="1676570"/>
                      <a:pt x="2838215" y="1676570"/>
                    </a:cubicBezTo>
                    <a:cubicBezTo>
                      <a:pt x="2808711" y="1676570"/>
                      <a:pt x="2779206" y="1680258"/>
                      <a:pt x="2751546" y="1687634"/>
                    </a:cubicBezTo>
                    <a:cubicBezTo>
                      <a:pt x="2674097" y="1707918"/>
                      <a:pt x="2605868" y="1770615"/>
                      <a:pt x="2550548" y="1825936"/>
                    </a:cubicBezTo>
                    <a:cubicBezTo>
                      <a:pt x="2533951" y="1814871"/>
                      <a:pt x="2511823" y="1798275"/>
                      <a:pt x="2497071" y="1787211"/>
                    </a:cubicBezTo>
                    <a:cubicBezTo>
                      <a:pt x="2478631" y="1772459"/>
                      <a:pt x="2467567" y="1763239"/>
                      <a:pt x="2460190" y="1759551"/>
                    </a:cubicBezTo>
                    <a:cubicBezTo>
                      <a:pt x="2281320" y="1595433"/>
                      <a:pt x="2113514" y="1560396"/>
                      <a:pt x="2004717" y="1560396"/>
                    </a:cubicBezTo>
                    <a:cubicBezTo>
                      <a:pt x="1977056" y="1560396"/>
                      <a:pt x="1954928" y="1562240"/>
                      <a:pt x="1942020" y="1564084"/>
                    </a:cubicBezTo>
                    <a:cubicBezTo>
                      <a:pt x="1938332" y="1564084"/>
                      <a:pt x="1934644" y="1564084"/>
                      <a:pt x="1932800" y="1564084"/>
                    </a:cubicBezTo>
                    <a:lnTo>
                      <a:pt x="1930956" y="1564084"/>
                    </a:lnTo>
                    <a:lnTo>
                      <a:pt x="1929112" y="1564084"/>
                    </a:lnTo>
                    <a:cubicBezTo>
                      <a:pt x="1720737" y="1589901"/>
                      <a:pt x="1656197" y="1741111"/>
                      <a:pt x="1610096" y="1892320"/>
                    </a:cubicBezTo>
                    <a:cubicBezTo>
                      <a:pt x="1530803" y="1801963"/>
                      <a:pt x="1433070" y="1707918"/>
                      <a:pt x="1302144" y="1698698"/>
                    </a:cubicBezTo>
                    <a:cubicBezTo>
                      <a:pt x="1292924" y="1696854"/>
                      <a:pt x="1283704" y="1696854"/>
                      <a:pt x="1274484" y="1696854"/>
                    </a:cubicBezTo>
                    <a:cubicBezTo>
                      <a:pt x="1185971" y="1696854"/>
                      <a:pt x="1106678" y="1728202"/>
                      <a:pt x="1040294" y="1785367"/>
                    </a:cubicBezTo>
                    <a:lnTo>
                      <a:pt x="1001569" y="1822248"/>
                    </a:lnTo>
                    <a:cubicBezTo>
                      <a:pt x="901991" y="1742955"/>
                      <a:pt x="783974" y="1667350"/>
                      <a:pt x="645672" y="1667350"/>
                    </a:cubicBezTo>
                    <a:cubicBezTo>
                      <a:pt x="570067" y="1667350"/>
                      <a:pt x="494462" y="1691322"/>
                      <a:pt x="415169" y="1737422"/>
                    </a:cubicBezTo>
                    <a:cubicBezTo>
                      <a:pt x="413325" y="1739267"/>
                      <a:pt x="411482" y="1739267"/>
                      <a:pt x="409638" y="1741111"/>
                    </a:cubicBezTo>
                    <a:cubicBezTo>
                      <a:pt x="407793" y="1742955"/>
                      <a:pt x="405949" y="1742955"/>
                      <a:pt x="404105" y="1744799"/>
                    </a:cubicBezTo>
                    <a:lnTo>
                      <a:pt x="398573" y="1744799"/>
                    </a:lnTo>
                    <a:lnTo>
                      <a:pt x="396729" y="1746643"/>
                    </a:lnTo>
                    <a:cubicBezTo>
                      <a:pt x="369069" y="1695010"/>
                      <a:pt x="343253" y="1637845"/>
                      <a:pt x="326656" y="1582525"/>
                    </a:cubicBezTo>
                    <a:cubicBezTo>
                      <a:pt x="236299" y="1296701"/>
                      <a:pt x="745250" y="1344646"/>
                      <a:pt x="896459" y="1409186"/>
                    </a:cubicBezTo>
                    <a:cubicBezTo>
                      <a:pt x="885395" y="1366774"/>
                      <a:pt x="861423" y="1322517"/>
                      <a:pt x="844827" y="1281949"/>
                    </a:cubicBezTo>
                    <a:cubicBezTo>
                      <a:pt x="791350" y="1154711"/>
                      <a:pt x="691773" y="891016"/>
                      <a:pt x="789506" y="774843"/>
                    </a:cubicBezTo>
                    <a:cubicBezTo>
                      <a:pt x="903835" y="594128"/>
                      <a:pt x="1206255" y="699238"/>
                      <a:pt x="1235759" y="704770"/>
                    </a:cubicBezTo>
                    <a:cubicBezTo>
                      <a:pt x="1388813" y="732430"/>
                      <a:pt x="1565840" y="859668"/>
                      <a:pt x="1680169" y="959245"/>
                    </a:cubicBezTo>
                    <a:cubicBezTo>
                      <a:pt x="1624848" y="684485"/>
                      <a:pt x="1698609" y="354405"/>
                      <a:pt x="1846131" y="120214"/>
                    </a:cubicBezTo>
                    <a:cubicBezTo>
                      <a:pt x="1906061" y="24324"/>
                      <a:pt x="1959077" y="-8868"/>
                      <a:pt x="2010249" y="1966"/>
                    </a:cubicBezTo>
                    <a:close/>
                  </a:path>
                </a:pathLst>
              </a:custGeom>
              <a:solidFill>
                <a:schemeClr val="bg2"/>
              </a:solidFill>
              <a:ln w="18402" cap="flat">
                <a:noFill/>
                <a:prstDash val="solid"/>
                <a:miter/>
              </a:ln>
            </p:spPr>
            <p:txBody>
              <a:bodyPr rtlCol="0" anchor="ctr"/>
              <a:lstStyle/>
              <a:p>
                <a:endParaRPr lang="en-US"/>
              </a:p>
            </p:txBody>
          </p:sp>
        </p:grpSp>
      </p:grpSp>
      <p:grpSp>
        <p:nvGrpSpPr>
          <p:cNvPr id="16" name="Group 15">
            <a:extLst>
              <a:ext uri="{FF2B5EF4-FFF2-40B4-BE49-F238E27FC236}">
                <a16:creationId xmlns:a16="http://schemas.microsoft.com/office/drawing/2014/main" id="{5413B719-8B21-49CE-868D-7DAEA5CE10D3}"/>
              </a:ext>
            </a:extLst>
          </p:cNvPr>
          <p:cNvGrpSpPr/>
          <p:nvPr/>
        </p:nvGrpSpPr>
        <p:grpSpPr>
          <a:xfrm>
            <a:off x="7378193" y="3060116"/>
            <a:ext cx="3623790" cy="1135215"/>
            <a:chOff x="7378193" y="3060116"/>
            <a:chExt cx="3623790" cy="1135215"/>
          </a:xfrm>
        </p:grpSpPr>
        <p:grpSp>
          <p:nvGrpSpPr>
            <p:cNvPr id="45" name="Group 44">
              <a:extLst>
                <a:ext uri="{FF2B5EF4-FFF2-40B4-BE49-F238E27FC236}">
                  <a16:creationId xmlns:a16="http://schemas.microsoft.com/office/drawing/2014/main" id="{B7A8A874-4814-C25C-59E2-247B05BF2EF6}"/>
                </a:ext>
              </a:extLst>
            </p:cNvPr>
            <p:cNvGrpSpPr/>
            <p:nvPr/>
          </p:nvGrpSpPr>
          <p:grpSpPr>
            <a:xfrm>
              <a:off x="8583645" y="3060116"/>
              <a:ext cx="2418338" cy="1135215"/>
              <a:chOff x="3530056" y="4038616"/>
              <a:chExt cx="2101102" cy="1135215"/>
            </a:xfrm>
          </p:grpSpPr>
          <p:sp>
            <p:nvSpPr>
              <p:cNvPr id="49" name="Rectangle 48">
                <a:extLst>
                  <a:ext uri="{FF2B5EF4-FFF2-40B4-BE49-F238E27FC236}">
                    <a16:creationId xmlns:a16="http://schemas.microsoft.com/office/drawing/2014/main" id="{020060FF-4081-7289-6D00-547F4E25DD8F}"/>
                  </a:ext>
                </a:extLst>
              </p:cNvPr>
              <p:cNvSpPr/>
              <p:nvPr/>
            </p:nvSpPr>
            <p:spPr>
              <a:xfrm>
                <a:off x="3530056" y="4038616"/>
                <a:ext cx="2101102" cy="523220"/>
              </a:xfrm>
              <a:prstGeom prst="rect">
                <a:avLst/>
              </a:prstGeom>
            </p:spPr>
            <p:txBody>
              <a:bodyPr wrap="square" anchor="ctr">
                <a:spAutoFit/>
              </a:bodyPr>
              <a:lstStyle/>
              <a:p>
                <a:pPr lvl="0">
                  <a:spcBef>
                    <a:spcPts val="600"/>
                  </a:spcBef>
                  <a:defRPr/>
                </a:pPr>
                <a:r>
                  <a:rPr lang="en-US" sz="1400" b="1" dirty="0">
                    <a:solidFill>
                      <a:schemeClr val="tx2">
                        <a:lumMod val="75000"/>
                        <a:lumOff val="25000"/>
                      </a:schemeClr>
                    </a:solidFill>
                    <a:latin typeface="Century Gothic" panose="020B0502020202020204" pitchFamily="34" charset="0"/>
                    <a:cs typeface="Arial" panose="020B0604020202020204" pitchFamily="34" charset="0"/>
                  </a:rPr>
                  <a:t>Increasing business investment</a:t>
                </a:r>
              </a:p>
            </p:txBody>
          </p:sp>
          <p:sp>
            <p:nvSpPr>
              <p:cNvPr id="50" name="Rectangle 49">
                <a:extLst>
                  <a:ext uri="{FF2B5EF4-FFF2-40B4-BE49-F238E27FC236}">
                    <a16:creationId xmlns:a16="http://schemas.microsoft.com/office/drawing/2014/main" id="{12FF541E-5F8C-B738-6F57-43DD5E86E8B3}"/>
                  </a:ext>
                </a:extLst>
              </p:cNvPr>
              <p:cNvSpPr/>
              <p:nvPr/>
            </p:nvSpPr>
            <p:spPr>
              <a:xfrm>
                <a:off x="3530056" y="4527500"/>
                <a:ext cx="2100369" cy="646331"/>
              </a:xfrm>
              <a:prstGeom prst="rect">
                <a:avLst/>
              </a:prstGeom>
            </p:spPr>
            <p:txBody>
              <a:bodyPr wrap="square" anchor="t">
                <a:spAutoFit/>
              </a:bodyPr>
              <a:lstStyle/>
              <a:p>
                <a:pPr marL="182880" lvl="0" indent="-182880">
                  <a:buFont typeface="Courier New" panose="02070309020205020404" pitchFamily="49" charset="0"/>
                  <a:buChar char="o"/>
                  <a:defRPr/>
                </a:pPr>
                <a:r>
                  <a:rPr lang="en-US" sz="1200" dirty="0">
                    <a:solidFill>
                      <a:schemeClr val="tx2">
                        <a:lumMod val="65000"/>
                        <a:lumOff val="35000"/>
                      </a:schemeClr>
                    </a:solidFill>
                    <a:latin typeface="Arial" panose="020B0604020202020204" pitchFamily="34" charset="0"/>
                    <a:cs typeface="Arial" panose="020B0604020202020204" pitchFamily="34" charset="0"/>
                  </a:rPr>
                  <a:t>Surge in establishments of sustainable food businesses</a:t>
                </a:r>
              </a:p>
              <a:p>
                <a:pPr marL="182880" lvl="0" indent="-182880">
                  <a:buFont typeface="Courier New" panose="02070309020205020404" pitchFamily="49" charset="0"/>
                  <a:buChar char="o"/>
                  <a:defRPr/>
                </a:pPr>
                <a:r>
                  <a:rPr lang="en-US" sz="1200" dirty="0">
                    <a:solidFill>
                      <a:schemeClr val="tx2">
                        <a:lumMod val="65000"/>
                        <a:lumOff val="35000"/>
                      </a:schemeClr>
                    </a:solidFill>
                    <a:latin typeface="Arial" panose="020B0604020202020204" pitchFamily="34" charset="0"/>
                    <a:cs typeface="Arial" panose="020B0604020202020204" pitchFamily="34" charset="0"/>
                  </a:rPr>
                  <a:t>Add text here</a:t>
                </a:r>
              </a:p>
            </p:txBody>
          </p:sp>
        </p:grpSp>
        <p:grpSp>
          <p:nvGrpSpPr>
            <p:cNvPr id="62" name="Group 61">
              <a:extLst>
                <a:ext uri="{FF2B5EF4-FFF2-40B4-BE49-F238E27FC236}">
                  <a16:creationId xmlns:a16="http://schemas.microsoft.com/office/drawing/2014/main" id="{6328A5CE-CD9D-F95D-C08B-B88DA394A32D}"/>
                </a:ext>
              </a:extLst>
            </p:cNvPr>
            <p:cNvGrpSpPr/>
            <p:nvPr/>
          </p:nvGrpSpPr>
          <p:grpSpPr>
            <a:xfrm>
              <a:off x="7378193" y="3173833"/>
              <a:ext cx="905256" cy="907781"/>
              <a:chOff x="7249857" y="3152731"/>
              <a:chExt cx="905256" cy="907781"/>
            </a:xfrm>
          </p:grpSpPr>
          <p:sp>
            <p:nvSpPr>
              <p:cNvPr id="47" name="Oval 46">
                <a:extLst>
                  <a:ext uri="{FF2B5EF4-FFF2-40B4-BE49-F238E27FC236}">
                    <a16:creationId xmlns:a16="http://schemas.microsoft.com/office/drawing/2014/main" id="{80609AF9-3892-6B9B-44BA-15B0CACC6F73}"/>
                  </a:ext>
                </a:extLst>
              </p:cNvPr>
              <p:cNvSpPr/>
              <p:nvPr/>
            </p:nvSpPr>
            <p:spPr>
              <a:xfrm>
                <a:off x="7249857" y="3152731"/>
                <a:ext cx="905256" cy="907781"/>
              </a:xfrm>
              <a:prstGeom prst="ellipse">
                <a:avLst/>
              </a:prstGeom>
              <a:solidFill>
                <a:schemeClr val="accent1"/>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dirty="0">
                  <a:solidFill>
                    <a:schemeClr val="bg2"/>
                  </a:solidFill>
                  <a:latin typeface="Arial" panose="020B0604020202020204" pitchFamily="34" charset="0"/>
                  <a:cs typeface="Arial" panose="020B0604020202020204" pitchFamily="34" charset="0"/>
                </a:endParaRPr>
              </a:p>
            </p:txBody>
          </p:sp>
          <p:sp>
            <p:nvSpPr>
              <p:cNvPr id="59" name="Google Shape;1056;p86">
                <a:extLst>
                  <a:ext uri="{FF2B5EF4-FFF2-40B4-BE49-F238E27FC236}">
                    <a16:creationId xmlns:a16="http://schemas.microsoft.com/office/drawing/2014/main" id="{4BA39222-7242-78FD-1B90-2B5FC6F993C8}"/>
                  </a:ext>
                </a:extLst>
              </p:cNvPr>
              <p:cNvSpPr/>
              <p:nvPr/>
            </p:nvSpPr>
            <p:spPr>
              <a:xfrm>
                <a:off x="7453577" y="3380060"/>
                <a:ext cx="497816" cy="453122"/>
              </a:xfrm>
              <a:custGeom>
                <a:avLst/>
                <a:gdLst/>
                <a:ahLst/>
                <a:cxnLst/>
                <a:rect l="l" t="t" r="r" b="b"/>
                <a:pathLst>
                  <a:path w="2386963" h="2172651" extrusionOk="0">
                    <a:moveTo>
                      <a:pt x="842009" y="2070734"/>
                    </a:moveTo>
                    <a:lnTo>
                      <a:pt x="1540192" y="2070734"/>
                    </a:lnTo>
                    <a:cubicBezTo>
                      <a:pt x="1567814" y="2070734"/>
                      <a:pt x="1593533" y="2081211"/>
                      <a:pt x="1613534" y="2100261"/>
                    </a:cubicBezTo>
                    <a:cubicBezTo>
                      <a:pt x="1633538" y="2119311"/>
                      <a:pt x="1645921" y="2145981"/>
                      <a:pt x="1646872" y="2172651"/>
                    </a:cubicBezTo>
                    <a:lnTo>
                      <a:pt x="735330" y="2172651"/>
                    </a:lnTo>
                    <a:cubicBezTo>
                      <a:pt x="736283" y="2145029"/>
                      <a:pt x="748664" y="2119311"/>
                      <a:pt x="768667" y="2100261"/>
                    </a:cubicBezTo>
                    <a:cubicBezTo>
                      <a:pt x="788671" y="2081211"/>
                      <a:pt x="814388" y="2070734"/>
                      <a:pt x="842009" y="2070734"/>
                    </a:cubicBezTo>
                    <a:close/>
                    <a:moveTo>
                      <a:pt x="1115376" y="1863089"/>
                    </a:moveTo>
                    <a:lnTo>
                      <a:pt x="1266825" y="1863089"/>
                    </a:lnTo>
                    <a:lnTo>
                      <a:pt x="1266825" y="2036444"/>
                    </a:lnTo>
                    <a:lnTo>
                      <a:pt x="1115376" y="2036444"/>
                    </a:lnTo>
                    <a:close/>
                    <a:moveTo>
                      <a:pt x="1189671" y="1631631"/>
                    </a:moveTo>
                    <a:cubicBezTo>
                      <a:pt x="1160145" y="1631631"/>
                      <a:pt x="1136333" y="1654491"/>
                      <a:pt x="1136333" y="1682114"/>
                    </a:cubicBezTo>
                    <a:cubicBezTo>
                      <a:pt x="1136333" y="1709736"/>
                      <a:pt x="1160145" y="1732596"/>
                      <a:pt x="1189671" y="1732596"/>
                    </a:cubicBezTo>
                    <a:cubicBezTo>
                      <a:pt x="1218246" y="1732596"/>
                      <a:pt x="1242059" y="1709736"/>
                      <a:pt x="1243012" y="1682114"/>
                    </a:cubicBezTo>
                    <a:cubicBezTo>
                      <a:pt x="1243012" y="1654491"/>
                      <a:pt x="1219200" y="1631631"/>
                      <a:pt x="1189671" y="1631631"/>
                    </a:cubicBezTo>
                    <a:close/>
                    <a:moveTo>
                      <a:pt x="1455421" y="1290637"/>
                    </a:moveTo>
                    <a:cubicBezTo>
                      <a:pt x="1455421" y="1320164"/>
                      <a:pt x="1531621" y="1344929"/>
                      <a:pt x="1624013" y="1344929"/>
                    </a:cubicBezTo>
                    <a:cubicBezTo>
                      <a:pt x="1717358" y="1344929"/>
                      <a:pt x="1792605" y="1321117"/>
                      <a:pt x="1792605" y="1290637"/>
                    </a:cubicBezTo>
                    <a:lnTo>
                      <a:pt x="1792605" y="1347787"/>
                    </a:lnTo>
                    <a:cubicBezTo>
                      <a:pt x="1792605" y="1377314"/>
                      <a:pt x="1717358" y="1402079"/>
                      <a:pt x="1624013" y="1402079"/>
                    </a:cubicBezTo>
                    <a:cubicBezTo>
                      <a:pt x="1530667" y="1402079"/>
                      <a:pt x="1455421" y="1378267"/>
                      <a:pt x="1455421" y="1347787"/>
                    </a:cubicBezTo>
                    <a:close/>
                    <a:moveTo>
                      <a:pt x="1064896" y="1290637"/>
                    </a:moveTo>
                    <a:cubicBezTo>
                      <a:pt x="1064896" y="1320164"/>
                      <a:pt x="1141096" y="1344929"/>
                      <a:pt x="1233488" y="1344929"/>
                    </a:cubicBezTo>
                    <a:cubicBezTo>
                      <a:pt x="1326833" y="1344929"/>
                      <a:pt x="1402080" y="1321117"/>
                      <a:pt x="1402080" y="1290637"/>
                    </a:cubicBezTo>
                    <a:lnTo>
                      <a:pt x="1402080" y="1347787"/>
                    </a:lnTo>
                    <a:cubicBezTo>
                      <a:pt x="1402080" y="1377314"/>
                      <a:pt x="1326833" y="1402079"/>
                      <a:pt x="1233488" y="1402079"/>
                    </a:cubicBezTo>
                    <a:cubicBezTo>
                      <a:pt x="1140142" y="1402079"/>
                      <a:pt x="1064896" y="1378267"/>
                      <a:pt x="1064896" y="1347787"/>
                    </a:cubicBezTo>
                    <a:close/>
                    <a:moveTo>
                      <a:pt x="675322" y="1290637"/>
                    </a:moveTo>
                    <a:cubicBezTo>
                      <a:pt x="675322" y="1320164"/>
                      <a:pt x="751522" y="1344929"/>
                      <a:pt x="843914" y="1344929"/>
                    </a:cubicBezTo>
                    <a:cubicBezTo>
                      <a:pt x="937259" y="1344929"/>
                      <a:pt x="1012508" y="1321117"/>
                      <a:pt x="1012508" y="1290637"/>
                    </a:cubicBezTo>
                    <a:lnTo>
                      <a:pt x="1012508" y="1347787"/>
                    </a:lnTo>
                    <a:cubicBezTo>
                      <a:pt x="1012508" y="1377314"/>
                      <a:pt x="937259" y="1402079"/>
                      <a:pt x="843914" y="1402079"/>
                    </a:cubicBezTo>
                    <a:cubicBezTo>
                      <a:pt x="750571" y="1402079"/>
                      <a:pt x="675322" y="1378267"/>
                      <a:pt x="675322" y="1347787"/>
                    </a:cubicBezTo>
                    <a:close/>
                    <a:moveTo>
                      <a:pt x="1455421" y="1195387"/>
                    </a:moveTo>
                    <a:cubicBezTo>
                      <a:pt x="1455421" y="1224914"/>
                      <a:pt x="1531621" y="1249679"/>
                      <a:pt x="1624013" y="1249679"/>
                    </a:cubicBezTo>
                    <a:cubicBezTo>
                      <a:pt x="1717358" y="1249679"/>
                      <a:pt x="1792605" y="1225867"/>
                      <a:pt x="1792605" y="1195387"/>
                    </a:cubicBezTo>
                    <a:lnTo>
                      <a:pt x="1792605" y="1252537"/>
                    </a:lnTo>
                    <a:cubicBezTo>
                      <a:pt x="1792605" y="1282064"/>
                      <a:pt x="1717358" y="1306829"/>
                      <a:pt x="1624013" y="1306829"/>
                    </a:cubicBezTo>
                    <a:cubicBezTo>
                      <a:pt x="1530667" y="1306829"/>
                      <a:pt x="1455421" y="1283017"/>
                      <a:pt x="1455421" y="1252537"/>
                    </a:cubicBezTo>
                    <a:close/>
                    <a:moveTo>
                      <a:pt x="1064896" y="1195387"/>
                    </a:moveTo>
                    <a:cubicBezTo>
                      <a:pt x="1064896" y="1224914"/>
                      <a:pt x="1141096" y="1249679"/>
                      <a:pt x="1233488" y="1249679"/>
                    </a:cubicBezTo>
                    <a:cubicBezTo>
                      <a:pt x="1326833" y="1249679"/>
                      <a:pt x="1402080" y="1225867"/>
                      <a:pt x="1402080" y="1195387"/>
                    </a:cubicBezTo>
                    <a:lnTo>
                      <a:pt x="1402080" y="1252537"/>
                    </a:lnTo>
                    <a:cubicBezTo>
                      <a:pt x="1402080" y="1282064"/>
                      <a:pt x="1326833" y="1306829"/>
                      <a:pt x="1233488" y="1306829"/>
                    </a:cubicBezTo>
                    <a:cubicBezTo>
                      <a:pt x="1140142" y="1306829"/>
                      <a:pt x="1064896" y="1283017"/>
                      <a:pt x="1064896" y="1252537"/>
                    </a:cubicBezTo>
                    <a:close/>
                    <a:moveTo>
                      <a:pt x="675322" y="1189672"/>
                    </a:moveTo>
                    <a:cubicBezTo>
                      <a:pt x="675322" y="1219199"/>
                      <a:pt x="751522" y="1243964"/>
                      <a:pt x="843914" y="1243964"/>
                    </a:cubicBezTo>
                    <a:cubicBezTo>
                      <a:pt x="937259" y="1243964"/>
                      <a:pt x="1012508" y="1220152"/>
                      <a:pt x="1012508" y="1189672"/>
                    </a:cubicBezTo>
                    <a:lnTo>
                      <a:pt x="1012508" y="1246822"/>
                    </a:lnTo>
                    <a:cubicBezTo>
                      <a:pt x="1012508" y="1276349"/>
                      <a:pt x="937259" y="1301114"/>
                      <a:pt x="843914" y="1301114"/>
                    </a:cubicBezTo>
                    <a:cubicBezTo>
                      <a:pt x="750571" y="1301114"/>
                      <a:pt x="675322" y="1277302"/>
                      <a:pt x="675322" y="1246822"/>
                    </a:cubicBezTo>
                    <a:close/>
                    <a:moveTo>
                      <a:pt x="1455421" y="1100137"/>
                    </a:moveTo>
                    <a:cubicBezTo>
                      <a:pt x="1455421" y="1129664"/>
                      <a:pt x="1531621" y="1154429"/>
                      <a:pt x="1624013" y="1154429"/>
                    </a:cubicBezTo>
                    <a:cubicBezTo>
                      <a:pt x="1717358" y="1154429"/>
                      <a:pt x="1792605" y="1130617"/>
                      <a:pt x="1792605" y="1100137"/>
                    </a:cubicBezTo>
                    <a:lnTo>
                      <a:pt x="1792605" y="1157287"/>
                    </a:lnTo>
                    <a:cubicBezTo>
                      <a:pt x="1792605" y="1186814"/>
                      <a:pt x="1717358" y="1211579"/>
                      <a:pt x="1624013" y="1211579"/>
                    </a:cubicBezTo>
                    <a:cubicBezTo>
                      <a:pt x="1530667" y="1211579"/>
                      <a:pt x="1455421" y="1187767"/>
                      <a:pt x="1455421" y="1157287"/>
                    </a:cubicBezTo>
                    <a:close/>
                    <a:moveTo>
                      <a:pt x="1064896" y="1100137"/>
                    </a:moveTo>
                    <a:cubicBezTo>
                      <a:pt x="1064896" y="1129664"/>
                      <a:pt x="1141096" y="1154429"/>
                      <a:pt x="1233488" y="1154429"/>
                    </a:cubicBezTo>
                    <a:cubicBezTo>
                      <a:pt x="1326833" y="1154429"/>
                      <a:pt x="1402080" y="1130617"/>
                      <a:pt x="1402080" y="1100137"/>
                    </a:cubicBezTo>
                    <a:lnTo>
                      <a:pt x="1402080" y="1157287"/>
                    </a:lnTo>
                    <a:cubicBezTo>
                      <a:pt x="1402080" y="1186814"/>
                      <a:pt x="1326833" y="1211579"/>
                      <a:pt x="1233488" y="1211579"/>
                    </a:cubicBezTo>
                    <a:cubicBezTo>
                      <a:pt x="1140142" y="1211579"/>
                      <a:pt x="1064896" y="1187767"/>
                      <a:pt x="1064896" y="1157287"/>
                    </a:cubicBezTo>
                    <a:close/>
                    <a:moveTo>
                      <a:pt x="675322" y="1094422"/>
                    </a:moveTo>
                    <a:cubicBezTo>
                      <a:pt x="675322" y="1123949"/>
                      <a:pt x="751522" y="1148714"/>
                      <a:pt x="843914" y="1148714"/>
                    </a:cubicBezTo>
                    <a:cubicBezTo>
                      <a:pt x="937259" y="1148714"/>
                      <a:pt x="1012508" y="1124902"/>
                      <a:pt x="1012508" y="1094422"/>
                    </a:cubicBezTo>
                    <a:lnTo>
                      <a:pt x="1012508" y="1151572"/>
                    </a:lnTo>
                    <a:cubicBezTo>
                      <a:pt x="1012508" y="1181099"/>
                      <a:pt x="937259" y="1205864"/>
                      <a:pt x="843914" y="1205864"/>
                    </a:cubicBezTo>
                    <a:cubicBezTo>
                      <a:pt x="750571" y="1205864"/>
                      <a:pt x="675322" y="1182052"/>
                      <a:pt x="675322" y="1151572"/>
                    </a:cubicBezTo>
                    <a:close/>
                    <a:moveTo>
                      <a:pt x="1455421" y="1004887"/>
                    </a:moveTo>
                    <a:cubicBezTo>
                      <a:pt x="1455421" y="1034414"/>
                      <a:pt x="1531621" y="1059179"/>
                      <a:pt x="1624013" y="1059179"/>
                    </a:cubicBezTo>
                    <a:cubicBezTo>
                      <a:pt x="1717358" y="1059179"/>
                      <a:pt x="1792605" y="1035367"/>
                      <a:pt x="1792605" y="1004887"/>
                    </a:cubicBezTo>
                    <a:lnTo>
                      <a:pt x="1792605" y="1062037"/>
                    </a:lnTo>
                    <a:cubicBezTo>
                      <a:pt x="1792605" y="1091564"/>
                      <a:pt x="1717358" y="1116329"/>
                      <a:pt x="1624013" y="1116329"/>
                    </a:cubicBezTo>
                    <a:cubicBezTo>
                      <a:pt x="1530667" y="1116329"/>
                      <a:pt x="1455421" y="1092517"/>
                      <a:pt x="1455421" y="1062037"/>
                    </a:cubicBezTo>
                    <a:close/>
                    <a:moveTo>
                      <a:pt x="1064896" y="1004887"/>
                    </a:moveTo>
                    <a:cubicBezTo>
                      <a:pt x="1064896" y="1034414"/>
                      <a:pt x="1141096" y="1059179"/>
                      <a:pt x="1233488" y="1059179"/>
                    </a:cubicBezTo>
                    <a:cubicBezTo>
                      <a:pt x="1326833" y="1059179"/>
                      <a:pt x="1402080" y="1035367"/>
                      <a:pt x="1402080" y="1004887"/>
                    </a:cubicBezTo>
                    <a:lnTo>
                      <a:pt x="1402080" y="1062037"/>
                    </a:lnTo>
                    <a:cubicBezTo>
                      <a:pt x="1402080" y="1091564"/>
                      <a:pt x="1326833" y="1116329"/>
                      <a:pt x="1233488" y="1116329"/>
                    </a:cubicBezTo>
                    <a:cubicBezTo>
                      <a:pt x="1140142" y="1116329"/>
                      <a:pt x="1064896" y="1092517"/>
                      <a:pt x="1064896" y="1062037"/>
                    </a:cubicBezTo>
                    <a:close/>
                    <a:moveTo>
                      <a:pt x="843914" y="1002029"/>
                    </a:moveTo>
                    <a:cubicBezTo>
                      <a:pt x="937259" y="1002029"/>
                      <a:pt x="1012508" y="1025841"/>
                      <a:pt x="1012508" y="1056321"/>
                    </a:cubicBezTo>
                    <a:cubicBezTo>
                      <a:pt x="1012508" y="1086801"/>
                      <a:pt x="937259" y="1110614"/>
                      <a:pt x="843914" y="1110614"/>
                    </a:cubicBezTo>
                    <a:cubicBezTo>
                      <a:pt x="751522" y="1110614"/>
                      <a:pt x="675322" y="1085849"/>
                      <a:pt x="675322" y="1056321"/>
                    </a:cubicBezTo>
                    <a:cubicBezTo>
                      <a:pt x="675322" y="1025841"/>
                      <a:pt x="750571" y="1002029"/>
                      <a:pt x="843914" y="1002029"/>
                    </a:cubicBezTo>
                    <a:close/>
                    <a:moveTo>
                      <a:pt x="1233488" y="911542"/>
                    </a:moveTo>
                    <a:cubicBezTo>
                      <a:pt x="1326833" y="911542"/>
                      <a:pt x="1402080" y="936307"/>
                      <a:pt x="1402080" y="965834"/>
                    </a:cubicBezTo>
                    <a:cubicBezTo>
                      <a:pt x="1402080" y="996314"/>
                      <a:pt x="1326833" y="1020127"/>
                      <a:pt x="1233488" y="1020127"/>
                    </a:cubicBezTo>
                    <a:cubicBezTo>
                      <a:pt x="1141096" y="1020127"/>
                      <a:pt x="1064896" y="995362"/>
                      <a:pt x="1064896" y="965834"/>
                    </a:cubicBezTo>
                    <a:cubicBezTo>
                      <a:pt x="1064896" y="935354"/>
                      <a:pt x="1140142" y="911542"/>
                      <a:pt x="1233488" y="911542"/>
                    </a:cubicBezTo>
                    <a:close/>
                    <a:moveTo>
                      <a:pt x="1455421" y="909637"/>
                    </a:moveTo>
                    <a:cubicBezTo>
                      <a:pt x="1455421" y="939164"/>
                      <a:pt x="1531621" y="963929"/>
                      <a:pt x="1624013" y="963929"/>
                    </a:cubicBezTo>
                    <a:cubicBezTo>
                      <a:pt x="1717358" y="963929"/>
                      <a:pt x="1792605" y="940117"/>
                      <a:pt x="1792605" y="909637"/>
                    </a:cubicBezTo>
                    <a:lnTo>
                      <a:pt x="1792605" y="966787"/>
                    </a:lnTo>
                    <a:cubicBezTo>
                      <a:pt x="1792605" y="996314"/>
                      <a:pt x="1717358" y="1021079"/>
                      <a:pt x="1624013" y="1021079"/>
                    </a:cubicBezTo>
                    <a:cubicBezTo>
                      <a:pt x="1530667" y="1021079"/>
                      <a:pt x="1455421" y="997267"/>
                      <a:pt x="1455421" y="966787"/>
                    </a:cubicBezTo>
                    <a:close/>
                    <a:moveTo>
                      <a:pt x="1455421" y="813434"/>
                    </a:moveTo>
                    <a:cubicBezTo>
                      <a:pt x="1455421" y="842961"/>
                      <a:pt x="1531621" y="867726"/>
                      <a:pt x="1624013" y="867726"/>
                    </a:cubicBezTo>
                    <a:cubicBezTo>
                      <a:pt x="1717358" y="867726"/>
                      <a:pt x="1792605" y="843914"/>
                      <a:pt x="1792605" y="813434"/>
                    </a:cubicBezTo>
                    <a:lnTo>
                      <a:pt x="1792605" y="870584"/>
                    </a:lnTo>
                    <a:cubicBezTo>
                      <a:pt x="1792605" y="900111"/>
                      <a:pt x="1717358" y="924876"/>
                      <a:pt x="1624013" y="924876"/>
                    </a:cubicBezTo>
                    <a:cubicBezTo>
                      <a:pt x="1530667" y="924876"/>
                      <a:pt x="1455421" y="901064"/>
                      <a:pt x="1455421" y="870584"/>
                    </a:cubicBezTo>
                    <a:close/>
                    <a:moveTo>
                      <a:pt x="1624013" y="721042"/>
                    </a:moveTo>
                    <a:cubicBezTo>
                      <a:pt x="1717358" y="721042"/>
                      <a:pt x="1792605" y="745807"/>
                      <a:pt x="1792605" y="775334"/>
                    </a:cubicBezTo>
                    <a:cubicBezTo>
                      <a:pt x="1792605" y="805814"/>
                      <a:pt x="1717358" y="829627"/>
                      <a:pt x="1624013" y="829627"/>
                    </a:cubicBezTo>
                    <a:cubicBezTo>
                      <a:pt x="1531621" y="829627"/>
                      <a:pt x="1455421" y="804862"/>
                      <a:pt x="1455421" y="775334"/>
                    </a:cubicBezTo>
                    <a:cubicBezTo>
                      <a:pt x="1455421" y="744854"/>
                      <a:pt x="1530667" y="721042"/>
                      <a:pt x="1624013" y="721042"/>
                    </a:cubicBezTo>
                    <a:close/>
                    <a:moveTo>
                      <a:pt x="1639253" y="396877"/>
                    </a:moveTo>
                    <a:cubicBezTo>
                      <a:pt x="1630681" y="396877"/>
                      <a:pt x="1623061" y="403544"/>
                      <a:pt x="1623061" y="412117"/>
                    </a:cubicBezTo>
                    <a:lnTo>
                      <a:pt x="1623061" y="420689"/>
                    </a:lnTo>
                    <a:cubicBezTo>
                      <a:pt x="1612585" y="422594"/>
                      <a:pt x="1603060" y="426404"/>
                      <a:pt x="1594486" y="433072"/>
                    </a:cubicBezTo>
                    <a:cubicBezTo>
                      <a:pt x="1582103" y="442597"/>
                      <a:pt x="1574485" y="456884"/>
                      <a:pt x="1574485" y="472124"/>
                    </a:cubicBezTo>
                    <a:cubicBezTo>
                      <a:pt x="1574485" y="489269"/>
                      <a:pt x="1584961" y="503557"/>
                      <a:pt x="1597344" y="510224"/>
                    </a:cubicBezTo>
                    <a:cubicBezTo>
                      <a:pt x="1609727" y="516892"/>
                      <a:pt x="1622110" y="519749"/>
                      <a:pt x="1632586" y="524512"/>
                    </a:cubicBezTo>
                    <a:cubicBezTo>
                      <a:pt x="1646873" y="530227"/>
                      <a:pt x="1670686" y="534989"/>
                      <a:pt x="1670686" y="548324"/>
                    </a:cubicBezTo>
                    <a:cubicBezTo>
                      <a:pt x="1670686" y="554992"/>
                      <a:pt x="1667828" y="559754"/>
                      <a:pt x="1663065" y="563564"/>
                    </a:cubicBezTo>
                    <a:cubicBezTo>
                      <a:pt x="1657352" y="567374"/>
                      <a:pt x="1649731" y="570232"/>
                      <a:pt x="1639253" y="570232"/>
                    </a:cubicBezTo>
                    <a:cubicBezTo>
                      <a:pt x="1623061" y="570232"/>
                      <a:pt x="1610678" y="560707"/>
                      <a:pt x="1604964" y="552134"/>
                    </a:cubicBezTo>
                    <a:cubicBezTo>
                      <a:pt x="1600202" y="545467"/>
                      <a:pt x="1589723" y="542609"/>
                      <a:pt x="1583056" y="547372"/>
                    </a:cubicBezTo>
                    <a:cubicBezTo>
                      <a:pt x="1575436" y="551182"/>
                      <a:pt x="1573531" y="561659"/>
                      <a:pt x="1577340" y="568327"/>
                    </a:cubicBezTo>
                    <a:cubicBezTo>
                      <a:pt x="1585914" y="581662"/>
                      <a:pt x="1602106" y="594997"/>
                      <a:pt x="1623061" y="598807"/>
                    </a:cubicBezTo>
                    <a:lnTo>
                      <a:pt x="1623061" y="608332"/>
                    </a:lnTo>
                    <a:cubicBezTo>
                      <a:pt x="1623061" y="616904"/>
                      <a:pt x="1630681" y="623572"/>
                      <a:pt x="1639253" y="623572"/>
                    </a:cubicBezTo>
                    <a:cubicBezTo>
                      <a:pt x="1647827" y="623572"/>
                      <a:pt x="1655447" y="616904"/>
                      <a:pt x="1655447" y="608332"/>
                    </a:cubicBezTo>
                    <a:lnTo>
                      <a:pt x="1655447" y="599759"/>
                    </a:lnTo>
                    <a:cubicBezTo>
                      <a:pt x="1665923" y="597854"/>
                      <a:pt x="1675448" y="594044"/>
                      <a:pt x="1684022" y="587377"/>
                    </a:cubicBezTo>
                    <a:cubicBezTo>
                      <a:pt x="1696403" y="577852"/>
                      <a:pt x="1704023" y="563564"/>
                      <a:pt x="1704023" y="548324"/>
                    </a:cubicBezTo>
                    <a:cubicBezTo>
                      <a:pt x="1704023" y="532132"/>
                      <a:pt x="1692594" y="517844"/>
                      <a:pt x="1681164" y="511177"/>
                    </a:cubicBezTo>
                    <a:cubicBezTo>
                      <a:pt x="1668781" y="504509"/>
                      <a:pt x="1656398" y="501652"/>
                      <a:pt x="1645922" y="496889"/>
                    </a:cubicBezTo>
                    <a:cubicBezTo>
                      <a:pt x="1631635" y="491174"/>
                      <a:pt x="1607822" y="486412"/>
                      <a:pt x="1607822" y="473077"/>
                    </a:cubicBezTo>
                    <a:cubicBezTo>
                      <a:pt x="1607822" y="466409"/>
                      <a:pt x="1610678" y="461647"/>
                      <a:pt x="1615440" y="456884"/>
                    </a:cubicBezTo>
                    <a:cubicBezTo>
                      <a:pt x="1621156" y="453074"/>
                      <a:pt x="1628777" y="450217"/>
                      <a:pt x="1639253" y="450217"/>
                    </a:cubicBezTo>
                    <a:cubicBezTo>
                      <a:pt x="1655447" y="450217"/>
                      <a:pt x="1667828" y="459742"/>
                      <a:pt x="1673544" y="468314"/>
                    </a:cubicBezTo>
                    <a:cubicBezTo>
                      <a:pt x="1678306" y="474982"/>
                      <a:pt x="1688785" y="477839"/>
                      <a:pt x="1695452" y="473077"/>
                    </a:cubicBezTo>
                    <a:cubicBezTo>
                      <a:pt x="1703072" y="469267"/>
                      <a:pt x="1704977" y="458789"/>
                      <a:pt x="1701165" y="452122"/>
                    </a:cubicBezTo>
                    <a:cubicBezTo>
                      <a:pt x="1692594" y="438787"/>
                      <a:pt x="1676402" y="426404"/>
                      <a:pt x="1655447" y="421642"/>
                    </a:cubicBezTo>
                    <a:lnTo>
                      <a:pt x="1655447" y="412117"/>
                    </a:lnTo>
                    <a:cubicBezTo>
                      <a:pt x="1655447" y="403544"/>
                      <a:pt x="1647827" y="396877"/>
                      <a:pt x="1639253" y="396877"/>
                    </a:cubicBezTo>
                    <a:close/>
                    <a:moveTo>
                      <a:pt x="1639252" y="354014"/>
                    </a:moveTo>
                    <a:cubicBezTo>
                      <a:pt x="1714501" y="354014"/>
                      <a:pt x="1777365" y="408306"/>
                      <a:pt x="1791652" y="479744"/>
                    </a:cubicBezTo>
                    <a:cubicBezTo>
                      <a:pt x="1793559" y="491174"/>
                      <a:pt x="1794510" y="500699"/>
                      <a:pt x="1794510" y="510224"/>
                    </a:cubicBezTo>
                    <a:cubicBezTo>
                      <a:pt x="1794510" y="528321"/>
                      <a:pt x="1791652" y="546419"/>
                      <a:pt x="1784985" y="562611"/>
                    </a:cubicBezTo>
                    <a:cubicBezTo>
                      <a:pt x="1763077" y="622619"/>
                      <a:pt x="1705927" y="664529"/>
                      <a:pt x="1639252" y="664529"/>
                    </a:cubicBezTo>
                    <a:cubicBezTo>
                      <a:pt x="1553527" y="664529"/>
                      <a:pt x="1483997" y="594996"/>
                      <a:pt x="1483997" y="509271"/>
                    </a:cubicBezTo>
                    <a:cubicBezTo>
                      <a:pt x="1483997" y="423546"/>
                      <a:pt x="1553527" y="354014"/>
                      <a:pt x="1639252" y="354014"/>
                    </a:cubicBezTo>
                    <a:close/>
                    <a:moveTo>
                      <a:pt x="1704975" y="179069"/>
                    </a:moveTo>
                    <a:lnTo>
                      <a:pt x="1787842" y="179069"/>
                    </a:lnTo>
                    <a:lnTo>
                      <a:pt x="2299334" y="179069"/>
                    </a:lnTo>
                    <a:cubicBezTo>
                      <a:pt x="2345054" y="179069"/>
                      <a:pt x="2383154" y="215264"/>
                      <a:pt x="2386963" y="260031"/>
                    </a:cubicBezTo>
                    <a:lnTo>
                      <a:pt x="2386963" y="1748789"/>
                    </a:lnTo>
                    <a:cubicBezTo>
                      <a:pt x="2386963" y="1792604"/>
                      <a:pt x="2349817" y="1828799"/>
                      <a:pt x="2303145" y="1828799"/>
                    </a:cubicBezTo>
                    <a:lnTo>
                      <a:pt x="83820" y="1828799"/>
                    </a:lnTo>
                    <a:cubicBezTo>
                      <a:pt x="38100" y="1828799"/>
                      <a:pt x="0" y="1792604"/>
                      <a:pt x="0" y="1748789"/>
                    </a:cubicBezTo>
                    <a:lnTo>
                      <a:pt x="0" y="260031"/>
                    </a:lnTo>
                    <a:cubicBezTo>
                      <a:pt x="0" y="216216"/>
                      <a:pt x="37146" y="180021"/>
                      <a:pt x="83820" y="180021"/>
                    </a:cubicBezTo>
                    <a:lnTo>
                      <a:pt x="549592" y="180021"/>
                    </a:lnTo>
                    <a:lnTo>
                      <a:pt x="932496" y="180021"/>
                    </a:lnTo>
                    <a:lnTo>
                      <a:pt x="944879" y="180021"/>
                    </a:lnTo>
                    <a:lnTo>
                      <a:pt x="1480184" y="180021"/>
                    </a:lnTo>
                    <a:lnTo>
                      <a:pt x="1416367" y="300036"/>
                    </a:lnTo>
                    <a:lnTo>
                      <a:pt x="952500" y="300036"/>
                    </a:lnTo>
                    <a:lnTo>
                      <a:pt x="910588" y="300036"/>
                    </a:lnTo>
                    <a:lnTo>
                      <a:pt x="648651" y="300036"/>
                    </a:lnTo>
                    <a:cubicBezTo>
                      <a:pt x="647700" y="300036"/>
                      <a:pt x="647700" y="300036"/>
                      <a:pt x="647700" y="300036"/>
                    </a:cubicBezTo>
                    <a:lnTo>
                      <a:pt x="177163" y="300036"/>
                    </a:lnTo>
                    <a:cubicBezTo>
                      <a:pt x="143826" y="300036"/>
                      <a:pt x="117158" y="325754"/>
                      <a:pt x="117158" y="357186"/>
                    </a:cubicBezTo>
                    <a:lnTo>
                      <a:pt x="117158" y="1429701"/>
                    </a:lnTo>
                    <a:cubicBezTo>
                      <a:pt x="117158" y="1447799"/>
                      <a:pt x="132396" y="1462086"/>
                      <a:pt x="150495" y="1462086"/>
                    </a:cubicBezTo>
                    <a:lnTo>
                      <a:pt x="2231708" y="1462086"/>
                    </a:lnTo>
                    <a:cubicBezTo>
                      <a:pt x="2249804" y="1462086"/>
                      <a:pt x="2265045" y="1447799"/>
                      <a:pt x="2265045" y="1429701"/>
                    </a:cubicBezTo>
                    <a:lnTo>
                      <a:pt x="2265045" y="332421"/>
                    </a:lnTo>
                    <a:cubicBezTo>
                      <a:pt x="2265045" y="314324"/>
                      <a:pt x="2249804" y="300036"/>
                      <a:pt x="2231708" y="300036"/>
                    </a:cubicBezTo>
                    <a:lnTo>
                      <a:pt x="1722120" y="300036"/>
                    </a:lnTo>
                    <a:cubicBezTo>
                      <a:pt x="1721167" y="300036"/>
                      <a:pt x="1721167" y="300036"/>
                      <a:pt x="1721167" y="300036"/>
                    </a:cubicBezTo>
                    <a:lnTo>
                      <a:pt x="1552575" y="300036"/>
                    </a:lnTo>
                    <a:lnTo>
                      <a:pt x="1601151" y="206691"/>
                    </a:lnTo>
                    <a:lnTo>
                      <a:pt x="1720213" y="275271"/>
                    </a:lnTo>
                    <a:close/>
                    <a:moveTo>
                      <a:pt x="1642109" y="0"/>
                    </a:moveTo>
                    <a:lnTo>
                      <a:pt x="1669733" y="179070"/>
                    </a:lnTo>
                    <a:lnTo>
                      <a:pt x="1674496" y="210502"/>
                    </a:lnTo>
                    <a:lnTo>
                      <a:pt x="1621155" y="179070"/>
                    </a:lnTo>
                    <a:lnTo>
                      <a:pt x="1586864" y="159067"/>
                    </a:lnTo>
                    <a:lnTo>
                      <a:pt x="1576388" y="179070"/>
                    </a:lnTo>
                    <a:lnTo>
                      <a:pt x="1512571" y="300037"/>
                    </a:lnTo>
                    <a:lnTo>
                      <a:pt x="1293496" y="714375"/>
                    </a:lnTo>
                    <a:lnTo>
                      <a:pt x="1088708" y="676275"/>
                    </a:lnTo>
                    <a:lnTo>
                      <a:pt x="1007746" y="878205"/>
                    </a:lnTo>
                    <a:lnTo>
                      <a:pt x="687705" y="893445"/>
                    </a:lnTo>
                    <a:lnTo>
                      <a:pt x="522922" y="1073467"/>
                    </a:lnTo>
                    <a:lnTo>
                      <a:pt x="483871" y="1036320"/>
                    </a:lnTo>
                    <a:lnTo>
                      <a:pt x="663892" y="840105"/>
                    </a:lnTo>
                    <a:lnTo>
                      <a:pt x="971550" y="825817"/>
                    </a:lnTo>
                    <a:lnTo>
                      <a:pt x="1056322" y="615315"/>
                    </a:lnTo>
                    <a:lnTo>
                      <a:pt x="1265872" y="654367"/>
                    </a:lnTo>
                    <a:lnTo>
                      <a:pt x="1452563" y="300037"/>
                    </a:lnTo>
                    <a:lnTo>
                      <a:pt x="1516380" y="179070"/>
                    </a:lnTo>
                    <a:lnTo>
                      <a:pt x="1541146" y="132397"/>
                    </a:lnTo>
                    <a:lnTo>
                      <a:pt x="1453514" y="81915"/>
                    </a:lnTo>
                    <a:close/>
                  </a:path>
                </a:pathLst>
              </a:custGeom>
              <a:solidFill>
                <a:schemeClr val="bg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2" name="Title 1">
            <a:extLst>
              <a:ext uri="{FF2B5EF4-FFF2-40B4-BE49-F238E27FC236}">
                <a16:creationId xmlns:a16="http://schemas.microsoft.com/office/drawing/2014/main" id="{53C826B4-4608-76D9-3174-990175A760D8}"/>
              </a:ext>
            </a:extLst>
          </p:cNvPr>
          <p:cNvSpPr>
            <a:spLocks noGrp="1"/>
          </p:cNvSpPr>
          <p:nvPr>
            <p:ph type="title"/>
          </p:nvPr>
        </p:nvSpPr>
        <p:spPr/>
        <p:txBody>
          <a:bodyPr/>
          <a:lstStyle/>
          <a:p>
            <a:pPr algn="ctr"/>
            <a:r>
              <a:rPr lang="en-US" dirty="0">
                <a:solidFill>
                  <a:schemeClr val="bg2"/>
                </a:solidFill>
              </a:rPr>
              <a:t>Growth factors of farm-to-fork global market size</a:t>
            </a:r>
          </a:p>
        </p:txBody>
      </p:sp>
      <p:sp>
        <p:nvSpPr>
          <p:cNvPr id="4" name="Text Placeholder 3">
            <a:extLst>
              <a:ext uri="{FF2B5EF4-FFF2-40B4-BE49-F238E27FC236}">
                <a16:creationId xmlns:a16="http://schemas.microsoft.com/office/drawing/2014/main" id="{241AA889-79B8-BCEC-A9A4-90F6337C4840}"/>
              </a:ext>
            </a:extLst>
          </p:cNvPr>
          <p:cNvSpPr>
            <a:spLocks noGrp="1"/>
          </p:cNvSpPr>
          <p:nvPr>
            <p:ph type="body" sz="quarter" idx="14"/>
          </p:nvPr>
        </p:nvSpPr>
        <p:spPr/>
        <p:txBody>
          <a:bodyPr>
            <a:normAutofit/>
          </a:bodyPr>
          <a:lstStyle/>
          <a:p>
            <a:pPr algn="ctr"/>
            <a:r>
              <a:rPr lang="en-US" dirty="0">
                <a:solidFill>
                  <a:schemeClr val="bg2">
                    <a:lumMod val="95000"/>
                  </a:schemeClr>
                </a:solidFill>
              </a:rPr>
              <a:t>The following slide represents growth factors of farm-to-fork global market size. It includes various factors such as demand for healthy food, increasing business investment, and shorter supply chains.</a:t>
            </a:r>
          </a:p>
        </p:txBody>
      </p:sp>
    </p:spTree>
    <p:extLst>
      <p:ext uri="{BB962C8B-B14F-4D97-AF65-F5344CB8AC3E}">
        <p14:creationId xmlns:p14="http://schemas.microsoft.com/office/powerpoint/2010/main" val="95738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176F1-5A2B-5BB1-59CA-7520FBC7981F}"/>
              </a:ext>
            </a:extLst>
          </p:cNvPr>
          <p:cNvSpPr>
            <a:spLocks noGrp="1"/>
          </p:cNvSpPr>
          <p:nvPr>
            <p:ph type="title"/>
          </p:nvPr>
        </p:nvSpPr>
        <p:spPr/>
        <p:txBody>
          <a:bodyPr/>
          <a:lstStyle/>
          <a:p>
            <a:r>
              <a:rPr lang="en-US" dirty="0"/>
              <a:t>Industry statistics related to farm-to-table industry</a:t>
            </a:r>
          </a:p>
        </p:txBody>
      </p:sp>
      <p:sp>
        <p:nvSpPr>
          <p:cNvPr id="4" name="Text Placeholder 3">
            <a:extLst>
              <a:ext uri="{FF2B5EF4-FFF2-40B4-BE49-F238E27FC236}">
                <a16:creationId xmlns:a16="http://schemas.microsoft.com/office/drawing/2014/main" id="{8641DE67-8A2E-8301-CA7A-7ACC1134339C}"/>
              </a:ext>
            </a:extLst>
          </p:cNvPr>
          <p:cNvSpPr>
            <a:spLocks noGrp="1"/>
          </p:cNvSpPr>
          <p:nvPr>
            <p:ph type="body" sz="quarter" idx="14"/>
          </p:nvPr>
        </p:nvSpPr>
        <p:spPr/>
        <p:txBody>
          <a:bodyPr>
            <a:normAutofit/>
          </a:bodyPr>
          <a:lstStyle/>
          <a:p>
            <a:r>
              <a:rPr lang="en-US" dirty="0"/>
              <a:t>The following slide represents industry statistics of farm-to-table industry. It includes various statistics related to restaurants, organic ingredients, dine-in, and highest contributing region. </a:t>
            </a:r>
          </a:p>
        </p:txBody>
      </p:sp>
      <p:pic>
        <p:nvPicPr>
          <p:cNvPr id="24" name="Picture Placeholder 23" descr="Hands holding a bowl of tomatoes&#10;&#10;Description automatically generated">
            <a:extLst>
              <a:ext uri="{FF2B5EF4-FFF2-40B4-BE49-F238E27FC236}">
                <a16:creationId xmlns:a16="http://schemas.microsoft.com/office/drawing/2014/main" id="{D31929A1-9FDB-AAAD-1C84-18668C98E799}"/>
              </a:ext>
            </a:extLst>
          </p:cNvPr>
          <p:cNvPicPr>
            <a:picLocks noGrp="1" noChangeAspect="1"/>
          </p:cNvPicPr>
          <p:nvPr>
            <p:ph type="pic" sz="quarter" idx="15"/>
          </p:nvPr>
        </p:nvPicPr>
        <p:blipFill>
          <a:blip r:embed="rId2" cstate="print">
            <a:extLst>
              <a:ext uri="{28A0092B-C50C-407E-A947-70E740481C1C}">
                <a14:useLocalDpi xmlns:a14="http://schemas.microsoft.com/office/drawing/2010/main"/>
              </a:ext>
            </a:extLst>
          </a:blip>
          <a:srcRect/>
          <a:stretch/>
        </p:blipFill>
        <p:spPr/>
      </p:pic>
      <p:sp>
        <p:nvSpPr>
          <p:cNvPr id="87" name="Rectangle 86">
            <a:extLst>
              <a:ext uri="{FF2B5EF4-FFF2-40B4-BE49-F238E27FC236}">
                <a16:creationId xmlns:a16="http://schemas.microsoft.com/office/drawing/2014/main" id="{BCB0B818-E0F1-D859-5FEB-D3815274BCB3}"/>
              </a:ext>
            </a:extLst>
          </p:cNvPr>
          <p:cNvSpPr/>
          <p:nvPr/>
        </p:nvSpPr>
        <p:spPr>
          <a:xfrm>
            <a:off x="4967421" y="278627"/>
            <a:ext cx="6945951" cy="6300747"/>
          </a:xfrm>
          <a:prstGeom prst="rect">
            <a:avLst/>
          </a:prstGeom>
          <a:solidFill>
            <a:schemeClr val="accent3"/>
          </a:solidFill>
          <a:ln w="12700" cap="flat" cmpd="sng" algn="ctr">
            <a:noFill/>
            <a:prstDash val="solid"/>
            <a:miter lim="800000"/>
          </a:ln>
          <a:effectLst/>
        </p:spPr>
        <p:txBody>
          <a:bodyPr wrap="square" rtlCol="0" anchor="ctr">
            <a:noAutofit/>
          </a:bodyPr>
          <a:lstStyle/>
          <a:p>
            <a:pPr algn="ctr"/>
            <a:endParaRPr lang="en-US" kern="0">
              <a:solidFill>
                <a:prstClr val="white"/>
              </a:solidFill>
              <a:latin typeface="Times New Roman"/>
            </a:endParaRPr>
          </a:p>
        </p:txBody>
      </p:sp>
      <p:grpSp>
        <p:nvGrpSpPr>
          <p:cNvPr id="23" name="Group 22">
            <a:extLst>
              <a:ext uri="{FF2B5EF4-FFF2-40B4-BE49-F238E27FC236}">
                <a16:creationId xmlns:a16="http://schemas.microsoft.com/office/drawing/2014/main" id="{2D567231-DB51-51A6-CC6B-E8B6EC84295A}"/>
              </a:ext>
            </a:extLst>
          </p:cNvPr>
          <p:cNvGrpSpPr/>
          <p:nvPr/>
        </p:nvGrpSpPr>
        <p:grpSpPr>
          <a:xfrm>
            <a:off x="5426544" y="537016"/>
            <a:ext cx="6027705" cy="5783968"/>
            <a:chOff x="5416963" y="281242"/>
            <a:chExt cx="6295516" cy="6295516"/>
          </a:xfrm>
        </p:grpSpPr>
        <p:cxnSp>
          <p:nvCxnSpPr>
            <p:cNvPr id="96" name="Straight Connector 95">
              <a:extLst>
                <a:ext uri="{FF2B5EF4-FFF2-40B4-BE49-F238E27FC236}">
                  <a16:creationId xmlns:a16="http://schemas.microsoft.com/office/drawing/2014/main" id="{5E6251BE-D1D0-7152-7EA4-B93D719E41DB}"/>
                </a:ext>
              </a:extLst>
            </p:cNvPr>
            <p:cNvCxnSpPr>
              <a:cxnSpLocks/>
            </p:cNvCxnSpPr>
            <p:nvPr/>
          </p:nvCxnSpPr>
          <p:spPr>
            <a:xfrm>
              <a:off x="8564720" y="281242"/>
              <a:ext cx="0" cy="6295516"/>
            </a:xfrm>
            <a:prstGeom prst="line">
              <a:avLst/>
            </a:prstGeom>
            <a:ln>
              <a:gradFill flip="none" rotWithShape="1">
                <a:gsLst>
                  <a:gs pos="0">
                    <a:schemeClr val="accent1">
                      <a:lumMod val="5000"/>
                      <a:lumOff val="95000"/>
                      <a:alpha val="22000"/>
                    </a:schemeClr>
                  </a:gs>
                  <a:gs pos="100000">
                    <a:schemeClr val="bg2">
                      <a:alpha val="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13BD36C-BDE6-FF29-D668-5B49371D2E60}"/>
                </a:ext>
              </a:extLst>
            </p:cNvPr>
            <p:cNvCxnSpPr>
              <a:cxnSpLocks/>
            </p:cNvCxnSpPr>
            <p:nvPr/>
          </p:nvCxnSpPr>
          <p:spPr>
            <a:xfrm rot="5400000">
              <a:off x="8564721" y="-861757"/>
              <a:ext cx="0" cy="6295516"/>
            </a:xfrm>
            <a:prstGeom prst="line">
              <a:avLst/>
            </a:prstGeom>
            <a:ln>
              <a:gradFill flip="none" rotWithShape="1">
                <a:gsLst>
                  <a:gs pos="0">
                    <a:schemeClr val="accent1">
                      <a:lumMod val="5000"/>
                      <a:lumOff val="95000"/>
                      <a:alpha val="22000"/>
                    </a:schemeClr>
                  </a:gs>
                  <a:gs pos="100000">
                    <a:schemeClr val="bg2">
                      <a:alpha val="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A401E00-8A81-4AC0-7B6C-9F365A6A5FA6}"/>
                </a:ext>
              </a:extLst>
            </p:cNvPr>
            <p:cNvCxnSpPr>
              <a:cxnSpLocks/>
            </p:cNvCxnSpPr>
            <p:nvPr/>
          </p:nvCxnSpPr>
          <p:spPr>
            <a:xfrm rot="5400000">
              <a:off x="8564721" y="1424244"/>
              <a:ext cx="0" cy="6295516"/>
            </a:xfrm>
            <a:prstGeom prst="line">
              <a:avLst/>
            </a:prstGeom>
            <a:ln>
              <a:gradFill flip="none" rotWithShape="1">
                <a:gsLst>
                  <a:gs pos="0">
                    <a:schemeClr val="accent1">
                      <a:lumMod val="5000"/>
                      <a:lumOff val="95000"/>
                      <a:alpha val="22000"/>
                    </a:schemeClr>
                  </a:gs>
                  <a:gs pos="100000">
                    <a:schemeClr val="bg2">
                      <a:alpha val="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65C8A8EE-DA6F-ED8A-674C-F3384A5CCC64}"/>
              </a:ext>
            </a:extLst>
          </p:cNvPr>
          <p:cNvGrpSpPr/>
          <p:nvPr/>
        </p:nvGrpSpPr>
        <p:grpSpPr>
          <a:xfrm>
            <a:off x="5331173" y="790141"/>
            <a:ext cx="6218446" cy="5277718"/>
            <a:chOff x="5331173" y="790141"/>
            <a:chExt cx="6218446" cy="5277718"/>
          </a:xfrm>
        </p:grpSpPr>
        <p:sp>
          <p:nvSpPr>
            <p:cNvPr id="91" name="Rectangle 90">
              <a:extLst>
                <a:ext uri="{FF2B5EF4-FFF2-40B4-BE49-F238E27FC236}">
                  <a16:creationId xmlns:a16="http://schemas.microsoft.com/office/drawing/2014/main" id="{7537219E-B560-66FC-694F-CA8A6EA19BEC}"/>
                </a:ext>
              </a:extLst>
            </p:cNvPr>
            <p:cNvSpPr/>
            <p:nvPr/>
          </p:nvSpPr>
          <p:spPr>
            <a:xfrm>
              <a:off x="5331173" y="790141"/>
              <a:ext cx="2745472" cy="1077218"/>
            </a:xfrm>
            <a:prstGeom prst="rect">
              <a:avLst/>
            </a:prstGeom>
          </p:spPr>
          <p:txBody>
            <a:bodyPr wrap="square" anchor="ctr">
              <a:spAutoFit/>
            </a:bodyPr>
            <a:lstStyle/>
            <a:p>
              <a:pPr lvl="0" algn="ctr">
                <a:defRPr/>
              </a:pPr>
              <a:r>
                <a:rPr lang="en-US" sz="3200" b="1" dirty="0">
                  <a:solidFill>
                    <a:schemeClr val="accent1"/>
                  </a:solidFill>
                  <a:latin typeface="Century Gothic" panose="020B0502020202020204" pitchFamily="34" charset="0"/>
                  <a:cs typeface="Arial" panose="020B0604020202020204" pitchFamily="34" charset="0"/>
                </a:rPr>
                <a:t>1.86% </a:t>
              </a:r>
              <a:br>
                <a:rPr lang="en-US" sz="3200" b="1" dirty="0">
                  <a:solidFill>
                    <a:schemeClr val="accent2"/>
                  </a:solidFill>
                  <a:latin typeface="Arial" panose="020B0604020202020204" pitchFamily="34" charset="0"/>
                  <a:cs typeface="Arial" panose="020B0604020202020204" pitchFamily="34" charset="0"/>
                </a:rPr>
              </a:br>
              <a:r>
                <a:rPr lang="en-US" sz="1600" dirty="0">
                  <a:solidFill>
                    <a:schemeClr val="bg2"/>
                  </a:solidFill>
                  <a:latin typeface="Arial" panose="020B0604020202020204" pitchFamily="34" charset="0"/>
                  <a:cs typeface="Arial" panose="020B0604020202020204" pitchFamily="34" charset="0"/>
                </a:rPr>
                <a:t>Restaurants offer farm-to-table in their menus</a:t>
              </a:r>
              <a:endParaRPr lang="en-US" dirty="0">
                <a:solidFill>
                  <a:schemeClr val="bg2"/>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D03CC61E-68B9-1849-A37E-E1A1C6E41D27}"/>
                </a:ext>
              </a:extLst>
            </p:cNvPr>
            <p:cNvSpPr/>
            <p:nvPr/>
          </p:nvSpPr>
          <p:spPr>
            <a:xfrm>
              <a:off x="8804148" y="790141"/>
              <a:ext cx="2745471" cy="1077218"/>
            </a:xfrm>
            <a:prstGeom prst="rect">
              <a:avLst/>
            </a:prstGeom>
          </p:spPr>
          <p:txBody>
            <a:bodyPr wrap="square" anchor="ctr">
              <a:spAutoFit/>
            </a:bodyPr>
            <a:lstStyle/>
            <a:p>
              <a:pPr lvl="0" algn="ctr">
                <a:defRPr/>
              </a:pPr>
              <a:r>
                <a:rPr lang="en-US" sz="1600" dirty="0">
                  <a:solidFill>
                    <a:schemeClr val="bg2"/>
                  </a:solidFill>
                  <a:latin typeface="Arial" panose="020B0604020202020204" pitchFamily="34" charset="0"/>
                  <a:cs typeface="Arial" panose="020B0604020202020204" pitchFamily="34" charset="0"/>
                </a:rPr>
                <a:t>APAC region have highest market share of </a:t>
              </a:r>
              <a:r>
                <a:rPr lang="en-US" sz="3200" b="1" dirty="0">
                  <a:solidFill>
                    <a:schemeClr val="accent2"/>
                  </a:solidFill>
                  <a:latin typeface="Century Gothic" panose="020B0502020202020204" pitchFamily="34" charset="0"/>
                  <a:cs typeface="Arial" panose="020B0604020202020204" pitchFamily="34" charset="0"/>
                </a:rPr>
                <a:t>66.14%</a:t>
              </a:r>
            </a:p>
          </p:txBody>
        </p:sp>
        <p:sp>
          <p:nvSpPr>
            <p:cNvPr id="5" name="Rectangle 4">
              <a:extLst>
                <a:ext uri="{FF2B5EF4-FFF2-40B4-BE49-F238E27FC236}">
                  <a16:creationId xmlns:a16="http://schemas.microsoft.com/office/drawing/2014/main" id="{E25A2EA5-4C94-2A1D-7D96-CB0B712F668A}"/>
                </a:ext>
              </a:extLst>
            </p:cNvPr>
            <p:cNvSpPr/>
            <p:nvPr/>
          </p:nvSpPr>
          <p:spPr>
            <a:xfrm>
              <a:off x="5331174" y="2890391"/>
              <a:ext cx="2745471" cy="1077218"/>
            </a:xfrm>
            <a:prstGeom prst="rect">
              <a:avLst/>
            </a:prstGeom>
          </p:spPr>
          <p:txBody>
            <a:bodyPr wrap="square" anchor="ctr">
              <a:spAutoFit/>
            </a:bodyPr>
            <a:lstStyle/>
            <a:p>
              <a:pPr lvl="0" algn="ctr">
                <a:defRPr/>
              </a:pPr>
              <a:r>
                <a:rPr lang="en-US" sz="3200" b="1" dirty="0">
                  <a:solidFill>
                    <a:schemeClr val="accent2"/>
                  </a:solidFill>
                  <a:latin typeface="Century Gothic" panose="020B0502020202020204" pitchFamily="34" charset="0"/>
                  <a:cs typeface="Arial" panose="020B0604020202020204" pitchFamily="34" charset="0"/>
                </a:rPr>
                <a:t>68% </a:t>
              </a:r>
              <a:br>
                <a:rPr lang="en-US" sz="3200" b="1" dirty="0">
                  <a:solidFill>
                    <a:schemeClr val="accent2"/>
                  </a:solidFill>
                  <a:latin typeface="Arial" panose="020B0604020202020204" pitchFamily="34" charset="0"/>
                  <a:cs typeface="Arial" panose="020B0604020202020204" pitchFamily="34" charset="0"/>
                </a:rPr>
              </a:br>
              <a:r>
                <a:rPr lang="en-US" sz="1600" dirty="0">
                  <a:solidFill>
                    <a:schemeClr val="bg2"/>
                  </a:solidFill>
                  <a:latin typeface="Arial" panose="020B0604020202020204" pitchFamily="34" charset="0"/>
                  <a:cs typeface="Arial" panose="020B0604020202020204" pitchFamily="34" charset="0"/>
                </a:rPr>
                <a:t>People prefer to eat food sourced locally</a:t>
              </a:r>
              <a:endParaRPr lang="en-US" dirty="0">
                <a:solidFill>
                  <a:schemeClr val="bg2"/>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6AC869C-DD47-338E-65F7-9C875FB1232E}"/>
                </a:ext>
              </a:extLst>
            </p:cNvPr>
            <p:cNvSpPr/>
            <p:nvPr/>
          </p:nvSpPr>
          <p:spPr>
            <a:xfrm>
              <a:off x="8804147" y="2890391"/>
              <a:ext cx="2745472" cy="1077218"/>
            </a:xfrm>
            <a:prstGeom prst="rect">
              <a:avLst/>
            </a:prstGeom>
          </p:spPr>
          <p:txBody>
            <a:bodyPr wrap="square" anchor="ctr">
              <a:spAutoFit/>
            </a:bodyPr>
            <a:lstStyle/>
            <a:p>
              <a:pPr lvl="0" algn="ctr">
                <a:defRPr/>
              </a:pPr>
              <a:r>
                <a:rPr lang="en-US" sz="3200" b="1" dirty="0">
                  <a:solidFill>
                    <a:schemeClr val="accent2"/>
                  </a:solidFill>
                  <a:latin typeface="Century Gothic" panose="020B0502020202020204" pitchFamily="34" charset="0"/>
                  <a:cs typeface="Arial" panose="020B0604020202020204" pitchFamily="34" charset="0"/>
                </a:rPr>
                <a:t>00% </a:t>
              </a:r>
              <a:br>
                <a:rPr lang="en-US" sz="3200" b="1" dirty="0">
                  <a:solidFill>
                    <a:schemeClr val="accent2"/>
                  </a:solidFill>
                  <a:latin typeface="Century Gothic" panose="020B0502020202020204" pitchFamily="34" charset="0"/>
                  <a:cs typeface="Arial" panose="020B0604020202020204" pitchFamily="34" charset="0"/>
                </a:rPr>
              </a:br>
              <a:r>
                <a:rPr lang="en-US" sz="1600" dirty="0">
                  <a:solidFill>
                    <a:schemeClr val="bg2"/>
                  </a:solidFill>
                  <a:latin typeface="Arial" panose="020B0604020202020204" pitchFamily="34" charset="0"/>
                  <a:cs typeface="Arial" panose="020B0604020202020204" pitchFamily="34" charset="0"/>
                </a:rPr>
                <a:t>Add text here</a:t>
              </a:r>
            </a:p>
            <a:p>
              <a:pPr lvl="0" algn="ctr">
                <a:defRPr/>
              </a:pPr>
              <a:r>
                <a:rPr lang="en-US" sz="1600" dirty="0">
                  <a:solidFill>
                    <a:schemeClr val="bg2"/>
                  </a:solidFill>
                  <a:latin typeface="Arial" panose="020B0604020202020204" pitchFamily="34" charset="0"/>
                  <a:cs typeface="Arial" panose="020B0604020202020204" pitchFamily="34" charset="0"/>
                </a:rPr>
                <a:t>Add text here</a:t>
              </a:r>
            </a:p>
          </p:txBody>
        </p:sp>
        <p:sp>
          <p:nvSpPr>
            <p:cNvPr id="6" name="Rectangle 5">
              <a:extLst>
                <a:ext uri="{FF2B5EF4-FFF2-40B4-BE49-F238E27FC236}">
                  <a16:creationId xmlns:a16="http://schemas.microsoft.com/office/drawing/2014/main" id="{E4E2F630-FB64-7463-705F-E1423F3E9169}"/>
                </a:ext>
              </a:extLst>
            </p:cNvPr>
            <p:cNvSpPr/>
            <p:nvPr/>
          </p:nvSpPr>
          <p:spPr>
            <a:xfrm>
              <a:off x="5331174" y="4990641"/>
              <a:ext cx="2745471" cy="1077218"/>
            </a:xfrm>
            <a:prstGeom prst="rect">
              <a:avLst/>
            </a:prstGeom>
          </p:spPr>
          <p:txBody>
            <a:bodyPr wrap="square" anchor="ctr">
              <a:spAutoFit/>
            </a:bodyPr>
            <a:lstStyle/>
            <a:p>
              <a:pPr lvl="0" algn="ctr">
                <a:defRPr/>
              </a:pPr>
              <a:r>
                <a:rPr lang="en-US" sz="3200" b="1" dirty="0">
                  <a:solidFill>
                    <a:schemeClr val="accent1"/>
                  </a:solidFill>
                  <a:latin typeface="Century Gothic" panose="020B0502020202020204" pitchFamily="34" charset="0"/>
                  <a:cs typeface="Arial" panose="020B0604020202020204" pitchFamily="34" charset="0"/>
                </a:rPr>
                <a:t>13%</a:t>
              </a:r>
              <a:r>
                <a:rPr lang="en-US" sz="3200" b="1" dirty="0">
                  <a:solidFill>
                    <a:schemeClr val="accent1"/>
                  </a:solidFill>
                  <a:latin typeface="Arial" panose="020B0604020202020204" pitchFamily="34" charset="0"/>
                  <a:cs typeface="Arial" panose="020B0604020202020204" pitchFamily="34" charset="0"/>
                </a:rPr>
                <a:t> </a:t>
              </a:r>
              <a:br>
                <a:rPr lang="en-US" sz="3200" b="1" dirty="0">
                  <a:solidFill>
                    <a:schemeClr val="accent2"/>
                  </a:solidFill>
                  <a:latin typeface="Arial" panose="020B0604020202020204" pitchFamily="34" charset="0"/>
                  <a:cs typeface="Arial" panose="020B0604020202020204" pitchFamily="34" charset="0"/>
                </a:rPr>
              </a:br>
              <a:r>
                <a:rPr lang="en-US" sz="1600" dirty="0">
                  <a:solidFill>
                    <a:schemeClr val="bg2"/>
                  </a:solidFill>
                  <a:latin typeface="Arial" panose="020B0604020202020204" pitchFamily="34" charset="0"/>
                  <a:cs typeface="Arial" panose="020B0604020202020204" pitchFamily="34" charset="0"/>
                </a:rPr>
                <a:t>Increase in global sales of organic products</a:t>
              </a:r>
              <a:endParaRPr lang="en-US" dirty="0">
                <a:solidFill>
                  <a:schemeClr val="bg2"/>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0B9537B-9D95-DE39-3087-5987AE8F7C90}"/>
                </a:ext>
              </a:extLst>
            </p:cNvPr>
            <p:cNvSpPr/>
            <p:nvPr/>
          </p:nvSpPr>
          <p:spPr>
            <a:xfrm>
              <a:off x="8804148" y="4990641"/>
              <a:ext cx="2745471" cy="1077218"/>
            </a:xfrm>
            <a:prstGeom prst="rect">
              <a:avLst/>
            </a:prstGeom>
          </p:spPr>
          <p:txBody>
            <a:bodyPr wrap="square" anchor="ctr">
              <a:spAutoFit/>
            </a:bodyPr>
            <a:lstStyle/>
            <a:p>
              <a:pPr lvl="0" algn="ctr">
                <a:defRPr/>
              </a:pPr>
              <a:r>
                <a:rPr lang="en-US" sz="3200" b="1" dirty="0">
                  <a:solidFill>
                    <a:schemeClr val="accent2"/>
                  </a:solidFill>
                  <a:latin typeface="Century Gothic" panose="020B0502020202020204" pitchFamily="34" charset="0"/>
                  <a:cs typeface="Arial" panose="020B0604020202020204" pitchFamily="34" charset="0"/>
                </a:rPr>
                <a:t>00% </a:t>
              </a:r>
              <a:br>
                <a:rPr lang="en-US" sz="3200" b="1" dirty="0">
                  <a:solidFill>
                    <a:schemeClr val="accent2"/>
                  </a:solidFill>
                  <a:latin typeface="Century Gothic" panose="020B0502020202020204" pitchFamily="34" charset="0"/>
                  <a:cs typeface="Arial" panose="020B0604020202020204" pitchFamily="34" charset="0"/>
                </a:rPr>
              </a:br>
              <a:r>
                <a:rPr lang="en-US" sz="1600" dirty="0">
                  <a:solidFill>
                    <a:schemeClr val="bg2"/>
                  </a:solidFill>
                  <a:latin typeface="Arial" panose="020B0604020202020204" pitchFamily="34" charset="0"/>
                  <a:cs typeface="Arial" panose="020B0604020202020204" pitchFamily="34" charset="0"/>
                </a:rPr>
                <a:t>Add text here</a:t>
              </a:r>
            </a:p>
            <a:p>
              <a:pPr lvl="0" algn="ctr">
                <a:defRPr/>
              </a:pPr>
              <a:r>
                <a:rPr lang="en-US" sz="1600" dirty="0">
                  <a:solidFill>
                    <a:schemeClr val="bg2"/>
                  </a:solidFill>
                  <a:latin typeface="Arial" panose="020B0604020202020204" pitchFamily="34" charset="0"/>
                  <a:cs typeface="Arial" panose="020B0604020202020204" pitchFamily="34" charset="0"/>
                </a:rPr>
                <a:t>Add text here</a:t>
              </a:r>
            </a:p>
          </p:txBody>
        </p:sp>
      </p:grpSp>
      <p:grpSp>
        <p:nvGrpSpPr>
          <p:cNvPr id="13" name="Group 12">
            <a:extLst>
              <a:ext uri="{FF2B5EF4-FFF2-40B4-BE49-F238E27FC236}">
                <a16:creationId xmlns:a16="http://schemas.microsoft.com/office/drawing/2014/main" id="{679313E4-D7C7-8E7A-A399-E5D041D7F234}"/>
              </a:ext>
            </a:extLst>
          </p:cNvPr>
          <p:cNvGrpSpPr/>
          <p:nvPr/>
        </p:nvGrpSpPr>
        <p:grpSpPr>
          <a:xfrm>
            <a:off x="11754102" y="6396366"/>
            <a:ext cx="390460" cy="403176"/>
            <a:chOff x="4225328" y="1941649"/>
            <a:chExt cx="3694952" cy="3815272"/>
          </a:xfrm>
        </p:grpSpPr>
        <p:sp>
          <p:nvSpPr>
            <p:cNvPr id="14" name="Freeform: Shape 13">
              <a:extLst>
                <a:ext uri="{FF2B5EF4-FFF2-40B4-BE49-F238E27FC236}">
                  <a16:creationId xmlns:a16="http://schemas.microsoft.com/office/drawing/2014/main" id="{90709DF7-6532-07F7-E016-5A937C40617D}"/>
                </a:ext>
              </a:extLst>
            </p:cNvPr>
            <p:cNvSpPr/>
            <p:nvPr/>
          </p:nvSpPr>
          <p:spPr>
            <a:xfrm>
              <a:off x="6034111" y="1941649"/>
              <a:ext cx="158364" cy="928334"/>
            </a:xfrm>
            <a:custGeom>
              <a:avLst/>
              <a:gdLst>
                <a:gd name="connsiteX0" fmla="*/ 67350 w 158364"/>
                <a:gd name="connsiteY0" fmla="*/ 0 h 928334"/>
                <a:gd name="connsiteX1" fmla="*/ 91014 w 158364"/>
                <a:gd name="connsiteY1" fmla="*/ 0 h 928334"/>
                <a:gd name="connsiteX2" fmla="*/ 158364 w 158364"/>
                <a:gd name="connsiteY2" fmla="*/ 67350 h 928334"/>
                <a:gd name="connsiteX3" fmla="*/ 158364 w 158364"/>
                <a:gd name="connsiteY3" fmla="*/ 862805 h 928334"/>
                <a:gd name="connsiteX4" fmla="*/ 91014 w 158364"/>
                <a:gd name="connsiteY4" fmla="*/ 928334 h 928334"/>
                <a:gd name="connsiteX5" fmla="*/ 67350 w 158364"/>
                <a:gd name="connsiteY5" fmla="*/ 928334 h 928334"/>
                <a:gd name="connsiteX6" fmla="*/ 0 w 158364"/>
                <a:gd name="connsiteY6" fmla="*/ 860984 h 928334"/>
                <a:gd name="connsiteX7" fmla="*/ 0 w 158364"/>
                <a:gd name="connsiteY7" fmla="*/ 67350 h 928334"/>
                <a:gd name="connsiteX8" fmla="*/ 67350 w 158364"/>
                <a:gd name="connsiteY8" fmla="*/ 0 h 9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64" h="928334">
                  <a:moveTo>
                    <a:pt x="67350" y="0"/>
                  </a:moveTo>
                  <a:lnTo>
                    <a:pt x="91014" y="0"/>
                  </a:lnTo>
                  <a:cubicBezTo>
                    <a:pt x="127419" y="0"/>
                    <a:pt x="158364" y="29124"/>
                    <a:pt x="158364" y="67350"/>
                  </a:cubicBezTo>
                  <a:lnTo>
                    <a:pt x="158364" y="862805"/>
                  </a:lnTo>
                  <a:cubicBezTo>
                    <a:pt x="158364" y="899210"/>
                    <a:pt x="127419" y="928334"/>
                    <a:pt x="91014" y="928334"/>
                  </a:cubicBezTo>
                  <a:lnTo>
                    <a:pt x="67350" y="928334"/>
                  </a:lnTo>
                  <a:cubicBezTo>
                    <a:pt x="30944" y="928334"/>
                    <a:pt x="0" y="899210"/>
                    <a:pt x="0" y="860984"/>
                  </a:cubicBezTo>
                  <a:lnTo>
                    <a:pt x="0" y="67350"/>
                  </a:lnTo>
                  <a:cubicBezTo>
                    <a:pt x="0" y="30944"/>
                    <a:pt x="29124" y="0"/>
                    <a:pt x="67350" y="0"/>
                  </a:cubicBezTo>
                  <a:close/>
                </a:path>
              </a:pathLst>
            </a:custGeom>
            <a:solidFill>
              <a:schemeClr val="accent2">
                <a:lumMod val="60000"/>
                <a:lumOff val="40000"/>
              </a:schemeClr>
            </a:solidFill>
            <a:ln w="1818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DA2D03F-C5E6-F42D-640B-C4E1300FC1C9}"/>
                </a:ext>
              </a:extLst>
            </p:cNvPr>
            <p:cNvSpPr/>
            <p:nvPr/>
          </p:nvSpPr>
          <p:spPr>
            <a:xfrm>
              <a:off x="4708830" y="2019922"/>
              <a:ext cx="1031950" cy="1092159"/>
            </a:xfrm>
            <a:custGeom>
              <a:avLst/>
              <a:gdLst>
                <a:gd name="connsiteX0" fmla="*/ 841092 w 1031950"/>
                <a:gd name="connsiteY0" fmla="*/ 0 h 1092159"/>
                <a:gd name="connsiteX1" fmla="*/ 926644 w 1031950"/>
                <a:gd name="connsiteY1" fmla="*/ 114676 h 1092159"/>
                <a:gd name="connsiteX2" fmla="*/ 999455 w 1031950"/>
                <a:gd name="connsiteY2" fmla="*/ 662577 h 1092159"/>
                <a:gd name="connsiteX3" fmla="*/ 941206 w 1031950"/>
                <a:gd name="connsiteY3" fmla="*/ 709903 h 1092159"/>
                <a:gd name="connsiteX4" fmla="*/ 842912 w 1031950"/>
                <a:gd name="connsiteY4" fmla="*/ 851884 h 1092159"/>
                <a:gd name="connsiteX5" fmla="*/ 688190 w 1031950"/>
                <a:gd name="connsiteY5" fmla="*/ 811838 h 1092159"/>
                <a:gd name="connsiteX6" fmla="*/ 686370 w 1031950"/>
                <a:gd name="connsiteY6" fmla="*/ 811838 h 1092159"/>
                <a:gd name="connsiteX7" fmla="*/ 684549 w 1031950"/>
                <a:gd name="connsiteY7" fmla="*/ 811838 h 1092159"/>
                <a:gd name="connsiteX8" fmla="*/ 398768 w 1031950"/>
                <a:gd name="connsiteY8" fmla="*/ 1092159 h 1092159"/>
                <a:gd name="connsiteX9" fmla="*/ 291373 w 1031950"/>
                <a:gd name="connsiteY9" fmla="*/ 1064855 h 1092159"/>
                <a:gd name="connsiteX10" fmla="*/ 242224 w 1031950"/>
                <a:gd name="connsiteY10" fmla="*/ 1070315 h 1092159"/>
                <a:gd name="connsiteX11" fmla="*/ 129 w 1031950"/>
                <a:gd name="connsiteY11" fmla="*/ 511495 h 1092159"/>
                <a:gd name="connsiteX12" fmla="*/ 122087 w 1031950"/>
                <a:gd name="connsiteY12" fmla="*/ 427763 h 1092159"/>
                <a:gd name="connsiteX13" fmla="*/ 542569 w 1031950"/>
                <a:gd name="connsiteY13" fmla="*/ 638913 h 1092159"/>
                <a:gd name="connsiteX14" fmla="*/ 537108 w 1031950"/>
                <a:gd name="connsiteY14" fmla="*/ 535158 h 1092159"/>
                <a:gd name="connsiteX15" fmla="*/ 841092 w 1031950"/>
                <a:gd name="connsiteY15" fmla="*/ 0 h 109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1950" h="1092159">
                  <a:moveTo>
                    <a:pt x="841092" y="0"/>
                  </a:moveTo>
                  <a:cubicBezTo>
                    <a:pt x="877497" y="30944"/>
                    <a:pt x="902981" y="72810"/>
                    <a:pt x="926644" y="114676"/>
                  </a:cubicBezTo>
                  <a:cubicBezTo>
                    <a:pt x="1023118" y="287601"/>
                    <a:pt x="1066805" y="471449"/>
                    <a:pt x="999455" y="662577"/>
                  </a:cubicBezTo>
                  <a:cubicBezTo>
                    <a:pt x="966690" y="684420"/>
                    <a:pt x="946667" y="704443"/>
                    <a:pt x="941206" y="709903"/>
                  </a:cubicBezTo>
                  <a:cubicBezTo>
                    <a:pt x="899340" y="748129"/>
                    <a:pt x="868396" y="799096"/>
                    <a:pt x="842912" y="851884"/>
                  </a:cubicBezTo>
                  <a:cubicBezTo>
                    <a:pt x="788304" y="820939"/>
                    <a:pt x="730056" y="813658"/>
                    <a:pt x="688190" y="811838"/>
                  </a:cubicBezTo>
                  <a:lnTo>
                    <a:pt x="686370" y="811838"/>
                  </a:lnTo>
                  <a:lnTo>
                    <a:pt x="684549" y="811838"/>
                  </a:lnTo>
                  <a:cubicBezTo>
                    <a:pt x="682729" y="811838"/>
                    <a:pt x="429713" y="824580"/>
                    <a:pt x="398768" y="1092159"/>
                  </a:cubicBezTo>
                  <a:cubicBezTo>
                    <a:pt x="366003" y="1075776"/>
                    <a:pt x="333239" y="1063034"/>
                    <a:pt x="291373" y="1064855"/>
                  </a:cubicBezTo>
                  <a:cubicBezTo>
                    <a:pt x="276810" y="1064855"/>
                    <a:pt x="260428" y="1066675"/>
                    <a:pt x="242224" y="1070315"/>
                  </a:cubicBezTo>
                  <a:cubicBezTo>
                    <a:pt x="71120" y="928335"/>
                    <a:pt x="1950" y="739028"/>
                    <a:pt x="129" y="511495"/>
                  </a:cubicBezTo>
                  <a:cubicBezTo>
                    <a:pt x="-1691" y="415021"/>
                    <a:pt x="14692" y="418661"/>
                    <a:pt x="122087" y="427763"/>
                  </a:cubicBezTo>
                  <a:cubicBezTo>
                    <a:pt x="285912" y="442325"/>
                    <a:pt x="436994" y="511495"/>
                    <a:pt x="542569" y="638913"/>
                  </a:cubicBezTo>
                  <a:cubicBezTo>
                    <a:pt x="531647" y="604328"/>
                    <a:pt x="533467" y="571563"/>
                    <a:pt x="537108" y="535158"/>
                  </a:cubicBezTo>
                  <a:cubicBezTo>
                    <a:pt x="553490" y="353131"/>
                    <a:pt x="666347" y="81912"/>
                    <a:pt x="841092" y="0"/>
                  </a:cubicBezTo>
                  <a:close/>
                </a:path>
              </a:pathLst>
            </a:custGeom>
            <a:solidFill>
              <a:schemeClr val="accent1"/>
            </a:solidFill>
            <a:ln w="1818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F4C0524-E8F6-71E1-1D80-72259C2957A1}"/>
                </a:ext>
              </a:extLst>
            </p:cNvPr>
            <p:cNvSpPr/>
            <p:nvPr/>
          </p:nvSpPr>
          <p:spPr>
            <a:xfrm>
              <a:off x="4470505" y="2640760"/>
              <a:ext cx="3190922" cy="1064725"/>
            </a:xfrm>
            <a:custGeom>
              <a:avLst/>
              <a:gdLst>
                <a:gd name="connsiteX0" fmla="*/ 1455790 w 3190922"/>
                <a:gd name="connsiteY0" fmla="*/ 1471 h 1064725"/>
                <a:gd name="connsiteX1" fmla="*/ 1527200 w 3190922"/>
                <a:gd name="connsiteY1" fmla="*/ 1692 h 1064725"/>
                <a:gd name="connsiteX2" fmla="*/ 1527200 w 3190922"/>
                <a:gd name="connsiteY2" fmla="*/ 165515 h 1064725"/>
                <a:gd name="connsiteX3" fmla="*/ 1630956 w 3190922"/>
                <a:gd name="connsiteY3" fmla="*/ 269270 h 1064725"/>
                <a:gd name="connsiteX4" fmla="*/ 1654620 w 3190922"/>
                <a:gd name="connsiteY4" fmla="*/ 269270 h 1064725"/>
                <a:gd name="connsiteX5" fmla="*/ 1758374 w 3190922"/>
                <a:gd name="connsiteY5" fmla="*/ 165515 h 1064725"/>
                <a:gd name="connsiteX6" fmla="*/ 1758374 w 3190922"/>
                <a:gd name="connsiteY6" fmla="*/ 19894 h 1064725"/>
                <a:gd name="connsiteX7" fmla="*/ 2149731 w 3190922"/>
                <a:gd name="connsiteY7" fmla="*/ 351182 h 1064725"/>
                <a:gd name="connsiteX8" fmla="*/ 2457356 w 3190922"/>
                <a:gd name="connsiteY8" fmla="*/ 192819 h 1064725"/>
                <a:gd name="connsiteX9" fmla="*/ 2863274 w 3190922"/>
                <a:gd name="connsiteY9" fmla="*/ 655166 h 1064725"/>
                <a:gd name="connsiteX10" fmla="*/ 2865095 w 3190922"/>
                <a:gd name="connsiteY10" fmla="*/ 664267 h 1064725"/>
                <a:gd name="connsiteX11" fmla="*/ 3190922 w 3190922"/>
                <a:gd name="connsiteY11" fmla="*/ 1064725 h 1064725"/>
                <a:gd name="connsiteX12" fmla="*/ 1820 w 3190922"/>
                <a:gd name="connsiteY12" fmla="*/ 1064725 h 1064725"/>
                <a:gd name="connsiteX13" fmla="*/ 0 w 3190922"/>
                <a:gd name="connsiteY13" fmla="*/ 1064725 h 1064725"/>
                <a:gd name="connsiteX14" fmla="*/ 222072 w 3190922"/>
                <a:gd name="connsiteY14" fmla="*/ 735257 h 1064725"/>
                <a:gd name="connsiteX15" fmla="*/ 253016 w 3190922"/>
                <a:gd name="connsiteY15" fmla="*/ 713414 h 1064725"/>
                <a:gd name="connsiteX16" fmla="*/ 444144 w 3190922"/>
                <a:gd name="connsiteY16" fmla="*/ 496803 h 1064725"/>
                <a:gd name="connsiteX17" fmla="*/ 668036 w 3190922"/>
                <a:gd name="connsiteY17" fmla="*/ 536849 h 1064725"/>
                <a:gd name="connsiteX18" fmla="*/ 922874 w 3190922"/>
                <a:gd name="connsiteY18" fmla="*/ 231045 h 1064725"/>
                <a:gd name="connsiteX19" fmla="*/ 1093979 w 3190922"/>
                <a:gd name="connsiteY19" fmla="*/ 289293 h 1064725"/>
                <a:gd name="connsiteX20" fmla="*/ 1203194 w 3190922"/>
                <a:gd name="connsiteY20" fmla="*/ 118188 h 1064725"/>
                <a:gd name="connsiteX21" fmla="*/ 1455790 w 3190922"/>
                <a:gd name="connsiteY21" fmla="*/ 1471 h 10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90922" h="1064725">
                  <a:moveTo>
                    <a:pt x="1455790" y="1471"/>
                  </a:moveTo>
                  <a:cubicBezTo>
                    <a:pt x="1478337" y="-470"/>
                    <a:pt x="1502171" y="-583"/>
                    <a:pt x="1527200" y="1692"/>
                  </a:cubicBezTo>
                  <a:lnTo>
                    <a:pt x="1527200" y="165515"/>
                  </a:lnTo>
                  <a:cubicBezTo>
                    <a:pt x="1527200" y="223764"/>
                    <a:pt x="1574528" y="269270"/>
                    <a:pt x="1630956" y="269270"/>
                  </a:cubicBezTo>
                  <a:lnTo>
                    <a:pt x="1654620" y="269270"/>
                  </a:lnTo>
                  <a:cubicBezTo>
                    <a:pt x="1712868" y="269270"/>
                    <a:pt x="1758374" y="221943"/>
                    <a:pt x="1758374" y="165515"/>
                  </a:cubicBezTo>
                  <a:lnTo>
                    <a:pt x="1758374" y="19894"/>
                  </a:lnTo>
                  <a:cubicBezTo>
                    <a:pt x="1934940" y="47198"/>
                    <a:pt x="2096944" y="176437"/>
                    <a:pt x="2149731" y="351182"/>
                  </a:cubicBezTo>
                  <a:cubicBezTo>
                    <a:pt x="2193418" y="238326"/>
                    <a:pt x="2342679" y="180077"/>
                    <a:pt x="2457356" y="192819"/>
                  </a:cubicBezTo>
                  <a:cubicBezTo>
                    <a:pt x="2692170" y="218303"/>
                    <a:pt x="2888758" y="409430"/>
                    <a:pt x="2863274" y="655166"/>
                  </a:cubicBezTo>
                  <a:lnTo>
                    <a:pt x="2865095" y="664267"/>
                  </a:lnTo>
                  <a:cubicBezTo>
                    <a:pt x="3047121" y="709774"/>
                    <a:pt x="3170899" y="880878"/>
                    <a:pt x="3190922" y="1064725"/>
                  </a:cubicBezTo>
                  <a:lnTo>
                    <a:pt x="1820" y="1064725"/>
                  </a:lnTo>
                  <a:cubicBezTo>
                    <a:pt x="1820" y="1064725"/>
                    <a:pt x="0" y="1064725"/>
                    <a:pt x="0" y="1064725"/>
                  </a:cubicBezTo>
                  <a:cubicBezTo>
                    <a:pt x="20023" y="939127"/>
                    <a:pt x="101935" y="791686"/>
                    <a:pt x="222072" y="735257"/>
                  </a:cubicBezTo>
                  <a:cubicBezTo>
                    <a:pt x="236634" y="727976"/>
                    <a:pt x="251196" y="731617"/>
                    <a:pt x="253016" y="713414"/>
                  </a:cubicBezTo>
                  <a:cubicBezTo>
                    <a:pt x="262118" y="613300"/>
                    <a:pt x="351311" y="525927"/>
                    <a:pt x="444144" y="496803"/>
                  </a:cubicBezTo>
                  <a:cubicBezTo>
                    <a:pt x="557000" y="462218"/>
                    <a:pt x="598866" y="491342"/>
                    <a:pt x="668036" y="536849"/>
                  </a:cubicBezTo>
                  <a:cubicBezTo>
                    <a:pt x="664396" y="240146"/>
                    <a:pt x="922874" y="231045"/>
                    <a:pt x="922874" y="231045"/>
                  </a:cubicBezTo>
                  <a:cubicBezTo>
                    <a:pt x="984763" y="232865"/>
                    <a:pt x="1044832" y="247427"/>
                    <a:pt x="1093979" y="289293"/>
                  </a:cubicBezTo>
                  <a:cubicBezTo>
                    <a:pt x="1119462" y="229224"/>
                    <a:pt x="1154047" y="161875"/>
                    <a:pt x="1203194" y="118188"/>
                  </a:cubicBezTo>
                  <a:cubicBezTo>
                    <a:pt x="1203194" y="118188"/>
                    <a:pt x="1297961" y="15059"/>
                    <a:pt x="1455790" y="1471"/>
                  </a:cubicBezTo>
                  <a:close/>
                </a:path>
              </a:pathLst>
            </a:custGeom>
            <a:solidFill>
              <a:schemeClr val="accent2"/>
            </a:solidFill>
            <a:ln w="1818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7623F40-2DD7-D347-7277-2B9D20CB55FA}"/>
                </a:ext>
              </a:extLst>
            </p:cNvPr>
            <p:cNvSpPr/>
            <p:nvPr/>
          </p:nvSpPr>
          <p:spPr>
            <a:xfrm>
              <a:off x="4225328" y="3073672"/>
              <a:ext cx="3694952" cy="2683249"/>
            </a:xfrm>
            <a:custGeom>
              <a:avLst/>
              <a:gdLst>
                <a:gd name="connsiteX0" fmla="*/ 250643 w 3694949"/>
                <a:gd name="connsiteY0" fmla="*/ 666399 h 2683251"/>
                <a:gd name="connsiteX1" fmla="*/ 3443384 w 3694949"/>
                <a:gd name="connsiteY1" fmla="*/ 666399 h 2683251"/>
                <a:gd name="connsiteX2" fmla="*/ 3672738 w 3694949"/>
                <a:gd name="connsiteY2" fmla="*/ 748311 h 2683251"/>
                <a:gd name="connsiteX3" fmla="*/ 3507094 w 3694949"/>
                <a:gd name="connsiteY3" fmla="*/ 1014069 h 2683251"/>
                <a:gd name="connsiteX4" fmla="*/ 3496172 w 3694949"/>
                <a:gd name="connsiteY4" fmla="*/ 1112363 h 2683251"/>
                <a:gd name="connsiteX5" fmla="*/ 3024724 w 3694949"/>
                <a:gd name="connsiteY5" fmla="*/ 2035237 h 2683251"/>
                <a:gd name="connsiteX6" fmla="*/ 2813574 w 3694949"/>
                <a:gd name="connsiteY6" fmla="*/ 2233646 h 2683251"/>
                <a:gd name="connsiteX7" fmla="*/ 2718920 w 3694949"/>
                <a:gd name="connsiteY7" fmla="*/ 2308277 h 2683251"/>
                <a:gd name="connsiteX8" fmla="*/ 2611524 w 3694949"/>
                <a:gd name="connsiteY8" fmla="*/ 2390189 h 2683251"/>
                <a:gd name="connsiteX9" fmla="*/ 2808113 w 3694949"/>
                <a:gd name="connsiteY9" fmla="*/ 2390189 h 2683251"/>
                <a:gd name="connsiteX10" fmla="*/ 2795371 w 3694949"/>
                <a:gd name="connsiteY10" fmla="*/ 2683251 h 2683251"/>
                <a:gd name="connsiteX11" fmla="*/ 898656 w 3694949"/>
                <a:gd name="connsiteY11" fmla="*/ 2683251 h 2683251"/>
                <a:gd name="connsiteX12" fmla="*/ 885914 w 3694949"/>
                <a:gd name="connsiteY12" fmla="*/ 2390189 h 2683251"/>
                <a:gd name="connsiteX13" fmla="*/ 1082503 w 3694949"/>
                <a:gd name="connsiteY13" fmla="*/ 2390189 h 2683251"/>
                <a:gd name="connsiteX14" fmla="*/ 975107 w 3694949"/>
                <a:gd name="connsiteY14" fmla="*/ 2308277 h 2683251"/>
                <a:gd name="connsiteX15" fmla="*/ 880454 w 3694949"/>
                <a:gd name="connsiteY15" fmla="*/ 2233646 h 2683251"/>
                <a:gd name="connsiteX16" fmla="*/ 669303 w 3694949"/>
                <a:gd name="connsiteY16" fmla="*/ 2035237 h 2683251"/>
                <a:gd name="connsiteX17" fmla="*/ 197855 w 3694949"/>
                <a:gd name="connsiteY17" fmla="*/ 1112363 h 2683251"/>
                <a:gd name="connsiteX18" fmla="*/ 186933 w 3694949"/>
                <a:gd name="connsiteY18" fmla="*/ 1014069 h 2683251"/>
                <a:gd name="connsiteX19" fmla="*/ 21290 w 3694949"/>
                <a:gd name="connsiteY19" fmla="*/ 748311 h 2683251"/>
                <a:gd name="connsiteX20" fmla="*/ 250643 w 3694949"/>
                <a:gd name="connsiteY20" fmla="*/ 666399 h 2683251"/>
                <a:gd name="connsiteX21" fmla="*/ 1257247 w 3694949"/>
                <a:gd name="connsiteY21" fmla="*/ 269582 h 2683251"/>
                <a:gd name="connsiteX22" fmla="*/ 1273629 w 3694949"/>
                <a:gd name="connsiteY22" fmla="*/ 402461 h 2683251"/>
                <a:gd name="connsiteX23" fmla="*/ 1257247 w 3694949"/>
                <a:gd name="connsiteY23" fmla="*/ 269582 h 2683251"/>
                <a:gd name="connsiteX24" fmla="*/ 2484105 w 3694949"/>
                <a:gd name="connsiteY24" fmla="*/ 242278 h 2683251"/>
                <a:gd name="connsiteX25" fmla="*/ 2513229 w 3694949"/>
                <a:gd name="connsiteY25" fmla="*/ 375157 h 2683251"/>
                <a:gd name="connsiteX26" fmla="*/ 2484105 w 3694949"/>
                <a:gd name="connsiteY26" fmla="*/ 242278 h 2683251"/>
                <a:gd name="connsiteX27" fmla="*/ 1788765 w 3694949"/>
                <a:gd name="connsiteY27" fmla="*/ 183 h 2683251"/>
                <a:gd name="connsiteX28" fmla="*/ 1816069 w 3694949"/>
                <a:gd name="connsiteY28" fmla="*/ 142164 h 2683251"/>
                <a:gd name="connsiteX29" fmla="*/ 1788765 w 3694949"/>
                <a:gd name="connsiteY29" fmla="*/ 183 h 268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94949" h="2683251">
                  <a:moveTo>
                    <a:pt x="250643" y="666399"/>
                  </a:moveTo>
                  <a:lnTo>
                    <a:pt x="3443384" y="666399"/>
                  </a:lnTo>
                  <a:cubicBezTo>
                    <a:pt x="3530757" y="670040"/>
                    <a:pt x="3625411" y="660938"/>
                    <a:pt x="3672738" y="748311"/>
                  </a:cubicBezTo>
                  <a:cubicBezTo>
                    <a:pt x="3743728" y="884830"/>
                    <a:pt x="3632692" y="1048654"/>
                    <a:pt x="3507094" y="1014069"/>
                  </a:cubicBezTo>
                  <a:cubicBezTo>
                    <a:pt x="3507094" y="1035912"/>
                    <a:pt x="3505274" y="1092341"/>
                    <a:pt x="3496172" y="1112363"/>
                  </a:cubicBezTo>
                  <a:cubicBezTo>
                    <a:pt x="3470688" y="1427270"/>
                    <a:pt x="3232234" y="1807705"/>
                    <a:pt x="3024724" y="2035237"/>
                  </a:cubicBezTo>
                  <a:cubicBezTo>
                    <a:pt x="2959195" y="2106228"/>
                    <a:pt x="2886384" y="2171757"/>
                    <a:pt x="2813574" y="2233646"/>
                  </a:cubicBezTo>
                  <a:lnTo>
                    <a:pt x="2718920" y="2308277"/>
                  </a:lnTo>
                  <a:cubicBezTo>
                    <a:pt x="2682515" y="2333761"/>
                    <a:pt x="2642469" y="2357424"/>
                    <a:pt x="2611524" y="2390189"/>
                  </a:cubicBezTo>
                  <a:cubicBezTo>
                    <a:pt x="2644289" y="2355604"/>
                    <a:pt x="2769887" y="2375627"/>
                    <a:pt x="2808113" y="2390189"/>
                  </a:cubicBezTo>
                  <a:cubicBezTo>
                    <a:pt x="2948273" y="2441156"/>
                    <a:pt x="2966476" y="2665048"/>
                    <a:pt x="2795371" y="2683251"/>
                  </a:cubicBezTo>
                  <a:lnTo>
                    <a:pt x="898656" y="2683251"/>
                  </a:lnTo>
                  <a:cubicBezTo>
                    <a:pt x="727552" y="2665048"/>
                    <a:pt x="745754" y="2441156"/>
                    <a:pt x="885914" y="2390189"/>
                  </a:cubicBezTo>
                  <a:cubicBezTo>
                    <a:pt x="924140" y="2375627"/>
                    <a:pt x="1049738" y="2355604"/>
                    <a:pt x="1082503" y="2390189"/>
                  </a:cubicBezTo>
                  <a:cubicBezTo>
                    <a:pt x="1051558" y="2357424"/>
                    <a:pt x="1011513" y="2333761"/>
                    <a:pt x="975107" y="2308277"/>
                  </a:cubicBezTo>
                  <a:lnTo>
                    <a:pt x="880454" y="2233646"/>
                  </a:lnTo>
                  <a:cubicBezTo>
                    <a:pt x="805823" y="2171757"/>
                    <a:pt x="734833" y="2106228"/>
                    <a:pt x="669303" y="2035237"/>
                  </a:cubicBezTo>
                  <a:cubicBezTo>
                    <a:pt x="461793" y="1807705"/>
                    <a:pt x="223339" y="1427270"/>
                    <a:pt x="197855" y="1112363"/>
                  </a:cubicBezTo>
                  <a:cubicBezTo>
                    <a:pt x="190574" y="1092341"/>
                    <a:pt x="186933" y="1035912"/>
                    <a:pt x="186933" y="1014069"/>
                  </a:cubicBezTo>
                  <a:cubicBezTo>
                    <a:pt x="63156" y="1048654"/>
                    <a:pt x="-47880" y="883010"/>
                    <a:pt x="21290" y="748311"/>
                  </a:cubicBezTo>
                  <a:cubicBezTo>
                    <a:pt x="68616" y="660938"/>
                    <a:pt x="165090" y="670040"/>
                    <a:pt x="250643" y="666399"/>
                  </a:cubicBezTo>
                  <a:close/>
                  <a:moveTo>
                    <a:pt x="1257247" y="269582"/>
                  </a:moveTo>
                  <a:cubicBezTo>
                    <a:pt x="1353721" y="262301"/>
                    <a:pt x="1361002" y="375157"/>
                    <a:pt x="1273629" y="402461"/>
                  </a:cubicBezTo>
                  <a:cubicBezTo>
                    <a:pt x="1180796" y="406102"/>
                    <a:pt x="1168054" y="293245"/>
                    <a:pt x="1257247" y="269582"/>
                  </a:cubicBezTo>
                  <a:close/>
                  <a:moveTo>
                    <a:pt x="2484105" y="242278"/>
                  </a:moveTo>
                  <a:cubicBezTo>
                    <a:pt x="2584219" y="234996"/>
                    <a:pt x="2600602" y="338751"/>
                    <a:pt x="2513229" y="375157"/>
                  </a:cubicBezTo>
                  <a:cubicBezTo>
                    <a:pt x="2409474" y="387899"/>
                    <a:pt x="2396732" y="271402"/>
                    <a:pt x="2484105" y="242278"/>
                  </a:cubicBezTo>
                  <a:close/>
                  <a:moveTo>
                    <a:pt x="1788765" y="183"/>
                  </a:moveTo>
                  <a:cubicBezTo>
                    <a:pt x="1876137" y="-5278"/>
                    <a:pt x="1907082" y="113039"/>
                    <a:pt x="1816069" y="142164"/>
                  </a:cubicBezTo>
                  <a:cubicBezTo>
                    <a:pt x="1714134" y="145804"/>
                    <a:pt x="1694111" y="29307"/>
                    <a:pt x="1788765" y="183"/>
                  </a:cubicBezTo>
                  <a:close/>
                </a:path>
              </a:pathLst>
            </a:custGeom>
            <a:solidFill>
              <a:schemeClr val="accent3">
                <a:lumMod val="75000"/>
              </a:schemeClr>
            </a:solidFill>
            <a:ln w="18181" cap="flat">
              <a:noFill/>
              <a:prstDash val="solid"/>
              <a:miter/>
            </a:ln>
          </p:spPr>
          <p:txBody>
            <a:bodyPr wrap="square" rtlCol="0" anchor="ctr">
              <a:noAutofit/>
            </a:bodyPr>
            <a:lstStyle/>
            <a:p>
              <a:endParaRPr lang="en-US" dirty="0"/>
            </a:p>
          </p:txBody>
        </p:sp>
      </p:grpSp>
      <p:sp>
        <p:nvSpPr>
          <p:cNvPr id="3" name="Slide Number Placeholder 2">
            <a:extLst>
              <a:ext uri="{FF2B5EF4-FFF2-40B4-BE49-F238E27FC236}">
                <a16:creationId xmlns:a16="http://schemas.microsoft.com/office/drawing/2014/main" id="{8E99FDDF-F88C-2FDC-E4CE-BFD6CB10F32A}"/>
              </a:ext>
            </a:extLst>
          </p:cNvPr>
          <p:cNvSpPr>
            <a:spLocks noGrp="1"/>
          </p:cNvSpPr>
          <p:nvPr>
            <p:ph type="sldNum" sz="quarter" idx="12"/>
          </p:nvPr>
        </p:nvSpPr>
        <p:spPr/>
        <p:txBody>
          <a:bodyPr/>
          <a:lstStyle/>
          <a:p>
            <a:fld id="{C83511D6-7947-48BF-B87B-28E846A6EF3C}" type="slidenum">
              <a:rPr lang="en-US" smtClean="0"/>
              <a:t>19</a:t>
            </a:fld>
            <a:endParaRPr lang="en-US"/>
          </a:p>
        </p:txBody>
      </p:sp>
    </p:spTree>
    <p:extLst>
      <p:ext uri="{BB962C8B-B14F-4D97-AF65-F5344CB8AC3E}">
        <p14:creationId xmlns:p14="http://schemas.microsoft.com/office/powerpoint/2010/main" val="1186607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0C5C5-9178-449D-A1EE-F364716AD2BA}"/>
              </a:ext>
            </a:extLst>
          </p:cNvPr>
          <p:cNvSpPr>
            <a:spLocks noGrp="1"/>
          </p:cNvSpPr>
          <p:nvPr>
            <p:ph type="title"/>
          </p:nvPr>
        </p:nvSpPr>
        <p:spPr/>
        <p:txBody>
          <a:bodyPr/>
          <a:lstStyle/>
          <a:p>
            <a:r>
              <a:rPr lang="en-US" dirty="0"/>
              <a:t>Optimizing farm-to-table supply chain for sustainable fresh food</a:t>
            </a:r>
          </a:p>
        </p:txBody>
      </p:sp>
      <p:pic>
        <p:nvPicPr>
          <p:cNvPr id="15" name="Picture Placeholder 14" descr="A bowl of salad with a bowl of sauce&#10;&#10;Description automatically generated">
            <a:extLst>
              <a:ext uri="{FF2B5EF4-FFF2-40B4-BE49-F238E27FC236}">
                <a16:creationId xmlns:a16="http://schemas.microsoft.com/office/drawing/2014/main" id="{010507BA-7535-C075-882F-DEF4C19164BD}"/>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p:blipFill>
        <p:spPr/>
      </p:pic>
      <p:grpSp>
        <p:nvGrpSpPr>
          <p:cNvPr id="97" name="Group 96">
            <a:extLst>
              <a:ext uri="{FF2B5EF4-FFF2-40B4-BE49-F238E27FC236}">
                <a16:creationId xmlns:a16="http://schemas.microsoft.com/office/drawing/2014/main" id="{C87538D9-ABC7-46D7-9518-E0FF34121553}"/>
              </a:ext>
            </a:extLst>
          </p:cNvPr>
          <p:cNvGrpSpPr/>
          <p:nvPr/>
        </p:nvGrpSpPr>
        <p:grpSpPr>
          <a:xfrm>
            <a:off x="11754102" y="6396366"/>
            <a:ext cx="390460" cy="403176"/>
            <a:chOff x="4225328" y="1941649"/>
            <a:chExt cx="3694952" cy="3815272"/>
          </a:xfrm>
        </p:grpSpPr>
        <p:sp>
          <p:nvSpPr>
            <p:cNvPr id="98" name="Freeform: Shape 97">
              <a:extLst>
                <a:ext uri="{FF2B5EF4-FFF2-40B4-BE49-F238E27FC236}">
                  <a16:creationId xmlns:a16="http://schemas.microsoft.com/office/drawing/2014/main" id="{BAB95977-004B-4B4B-A111-08573BFD967B}"/>
                </a:ext>
              </a:extLst>
            </p:cNvPr>
            <p:cNvSpPr/>
            <p:nvPr/>
          </p:nvSpPr>
          <p:spPr>
            <a:xfrm>
              <a:off x="6034111" y="1941649"/>
              <a:ext cx="158364" cy="928334"/>
            </a:xfrm>
            <a:custGeom>
              <a:avLst/>
              <a:gdLst>
                <a:gd name="connsiteX0" fmla="*/ 67350 w 158364"/>
                <a:gd name="connsiteY0" fmla="*/ 0 h 928334"/>
                <a:gd name="connsiteX1" fmla="*/ 91014 w 158364"/>
                <a:gd name="connsiteY1" fmla="*/ 0 h 928334"/>
                <a:gd name="connsiteX2" fmla="*/ 158364 w 158364"/>
                <a:gd name="connsiteY2" fmla="*/ 67350 h 928334"/>
                <a:gd name="connsiteX3" fmla="*/ 158364 w 158364"/>
                <a:gd name="connsiteY3" fmla="*/ 862805 h 928334"/>
                <a:gd name="connsiteX4" fmla="*/ 91014 w 158364"/>
                <a:gd name="connsiteY4" fmla="*/ 928334 h 928334"/>
                <a:gd name="connsiteX5" fmla="*/ 67350 w 158364"/>
                <a:gd name="connsiteY5" fmla="*/ 928334 h 928334"/>
                <a:gd name="connsiteX6" fmla="*/ 0 w 158364"/>
                <a:gd name="connsiteY6" fmla="*/ 860984 h 928334"/>
                <a:gd name="connsiteX7" fmla="*/ 0 w 158364"/>
                <a:gd name="connsiteY7" fmla="*/ 67350 h 928334"/>
                <a:gd name="connsiteX8" fmla="*/ 67350 w 158364"/>
                <a:gd name="connsiteY8" fmla="*/ 0 h 9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64" h="928334">
                  <a:moveTo>
                    <a:pt x="67350" y="0"/>
                  </a:moveTo>
                  <a:lnTo>
                    <a:pt x="91014" y="0"/>
                  </a:lnTo>
                  <a:cubicBezTo>
                    <a:pt x="127419" y="0"/>
                    <a:pt x="158364" y="29124"/>
                    <a:pt x="158364" y="67350"/>
                  </a:cubicBezTo>
                  <a:lnTo>
                    <a:pt x="158364" y="862805"/>
                  </a:lnTo>
                  <a:cubicBezTo>
                    <a:pt x="158364" y="899210"/>
                    <a:pt x="127419" y="928334"/>
                    <a:pt x="91014" y="928334"/>
                  </a:cubicBezTo>
                  <a:lnTo>
                    <a:pt x="67350" y="928334"/>
                  </a:lnTo>
                  <a:cubicBezTo>
                    <a:pt x="30944" y="928334"/>
                    <a:pt x="0" y="899210"/>
                    <a:pt x="0" y="860984"/>
                  </a:cubicBezTo>
                  <a:lnTo>
                    <a:pt x="0" y="67350"/>
                  </a:lnTo>
                  <a:cubicBezTo>
                    <a:pt x="0" y="30944"/>
                    <a:pt x="29124" y="0"/>
                    <a:pt x="67350" y="0"/>
                  </a:cubicBezTo>
                  <a:close/>
                </a:path>
              </a:pathLst>
            </a:custGeom>
            <a:solidFill>
              <a:schemeClr val="accent2">
                <a:lumMod val="60000"/>
                <a:lumOff val="40000"/>
              </a:schemeClr>
            </a:solidFill>
            <a:ln w="18181"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DA2E670F-A5B6-4BB6-B234-75CECDD5880B}"/>
                </a:ext>
              </a:extLst>
            </p:cNvPr>
            <p:cNvSpPr/>
            <p:nvPr/>
          </p:nvSpPr>
          <p:spPr>
            <a:xfrm>
              <a:off x="4708830" y="2019922"/>
              <a:ext cx="1031950" cy="1092159"/>
            </a:xfrm>
            <a:custGeom>
              <a:avLst/>
              <a:gdLst>
                <a:gd name="connsiteX0" fmla="*/ 841092 w 1031950"/>
                <a:gd name="connsiteY0" fmla="*/ 0 h 1092159"/>
                <a:gd name="connsiteX1" fmla="*/ 926644 w 1031950"/>
                <a:gd name="connsiteY1" fmla="*/ 114676 h 1092159"/>
                <a:gd name="connsiteX2" fmla="*/ 999455 w 1031950"/>
                <a:gd name="connsiteY2" fmla="*/ 662577 h 1092159"/>
                <a:gd name="connsiteX3" fmla="*/ 941206 w 1031950"/>
                <a:gd name="connsiteY3" fmla="*/ 709903 h 1092159"/>
                <a:gd name="connsiteX4" fmla="*/ 842912 w 1031950"/>
                <a:gd name="connsiteY4" fmla="*/ 851884 h 1092159"/>
                <a:gd name="connsiteX5" fmla="*/ 688190 w 1031950"/>
                <a:gd name="connsiteY5" fmla="*/ 811838 h 1092159"/>
                <a:gd name="connsiteX6" fmla="*/ 686370 w 1031950"/>
                <a:gd name="connsiteY6" fmla="*/ 811838 h 1092159"/>
                <a:gd name="connsiteX7" fmla="*/ 684549 w 1031950"/>
                <a:gd name="connsiteY7" fmla="*/ 811838 h 1092159"/>
                <a:gd name="connsiteX8" fmla="*/ 398768 w 1031950"/>
                <a:gd name="connsiteY8" fmla="*/ 1092159 h 1092159"/>
                <a:gd name="connsiteX9" fmla="*/ 291373 w 1031950"/>
                <a:gd name="connsiteY9" fmla="*/ 1064855 h 1092159"/>
                <a:gd name="connsiteX10" fmla="*/ 242224 w 1031950"/>
                <a:gd name="connsiteY10" fmla="*/ 1070315 h 1092159"/>
                <a:gd name="connsiteX11" fmla="*/ 129 w 1031950"/>
                <a:gd name="connsiteY11" fmla="*/ 511495 h 1092159"/>
                <a:gd name="connsiteX12" fmla="*/ 122087 w 1031950"/>
                <a:gd name="connsiteY12" fmla="*/ 427763 h 1092159"/>
                <a:gd name="connsiteX13" fmla="*/ 542569 w 1031950"/>
                <a:gd name="connsiteY13" fmla="*/ 638913 h 1092159"/>
                <a:gd name="connsiteX14" fmla="*/ 537108 w 1031950"/>
                <a:gd name="connsiteY14" fmla="*/ 535158 h 1092159"/>
                <a:gd name="connsiteX15" fmla="*/ 841092 w 1031950"/>
                <a:gd name="connsiteY15" fmla="*/ 0 h 109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1950" h="1092159">
                  <a:moveTo>
                    <a:pt x="841092" y="0"/>
                  </a:moveTo>
                  <a:cubicBezTo>
                    <a:pt x="877497" y="30944"/>
                    <a:pt x="902981" y="72810"/>
                    <a:pt x="926644" y="114676"/>
                  </a:cubicBezTo>
                  <a:cubicBezTo>
                    <a:pt x="1023118" y="287601"/>
                    <a:pt x="1066805" y="471449"/>
                    <a:pt x="999455" y="662577"/>
                  </a:cubicBezTo>
                  <a:cubicBezTo>
                    <a:pt x="966690" y="684420"/>
                    <a:pt x="946667" y="704443"/>
                    <a:pt x="941206" y="709903"/>
                  </a:cubicBezTo>
                  <a:cubicBezTo>
                    <a:pt x="899340" y="748129"/>
                    <a:pt x="868396" y="799096"/>
                    <a:pt x="842912" y="851884"/>
                  </a:cubicBezTo>
                  <a:cubicBezTo>
                    <a:pt x="788304" y="820939"/>
                    <a:pt x="730056" y="813658"/>
                    <a:pt x="688190" y="811838"/>
                  </a:cubicBezTo>
                  <a:lnTo>
                    <a:pt x="686370" y="811838"/>
                  </a:lnTo>
                  <a:lnTo>
                    <a:pt x="684549" y="811838"/>
                  </a:lnTo>
                  <a:cubicBezTo>
                    <a:pt x="682729" y="811838"/>
                    <a:pt x="429713" y="824580"/>
                    <a:pt x="398768" y="1092159"/>
                  </a:cubicBezTo>
                  <a:cubicBezTo>
                    <a:pt x="366003" y="1075776"/>
                    <a:pt x="333239" y="1063034"/>
                    <a:pt x="291373" y="1064855"/>
                  </a:cubicBezTo>
                  <a:cubicBezTo>
                    <a:pt x="276810" y="1064855"/>
                    <a:pt x="260428" y="1066675"/>
                    <a:pt x="242224" y="1070315"/>
                  </a:cubicBezTo>
                  <a:cubicBezTo>
                    <a:pt x="71120" y="928335"/>
                    <a:pt x="1950" y="739028"/>
                    <a:pt x="129" y="511495"/>
                  </a:cubicBezTo>
                  <a:cubicBezTo>
                    <a:pt x="-1691" y="415021"/>
                    <a:pt x="14692" y="418661"/>
                    <a:pt x="122087" y="427763"/>
                  </a:cubicBezTo>
                  <a:cubicBezTo>
                    <a:pt x="285912" y="442325"/>
                    <a:pt x="436994" y="511495"/>
                    <a:pt x="542569" y="638913"/>
                  </a:cubicBezTo>
                  <a:cubicBezTo>
                    <a:pt x="531647" y="604328"/>
                    <a:pt x="533467" y="571563"/>
                    <a:pt x="537108" y="535158"/>
                  </a:cubicBezTo>
                  <a:cubicBezTo>
                    <a:pt x="553490" y="353131"/>
                    <a:pt x="666347" y="81912"/>
                    <a:pt x="841092" y="0"/>
                  </a:cubicBezTo>
                  <a:close/>
                </a:path>
              </a:pathLst>
            </a:custGeom>
            <a:solidFill>
              <a:schemeClr val="accent1"/>
            </a:solidFill>
            <a:ln w="18181"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EDEAC2A-B646-46C9-AF3A-9DD8268F70D1}"/>
                </a:ext>
              </a:extLst>
            </p:cNvPr>
            <p:cNvSpPr/>
            <p:nvPr/>
          </p:nvSpPr>
          <p:spPr>
            <a:xfrm>
              <a:off x="4470505" y="2640760"/>
              <a:ext cx="3190922" cy="1064725"/>
            </a:xfrm>
            <a:custGeom>
              <a:avLst/>
              <a:gdLst>
                <a:gd name="connsiteX0" fmla="*/ 1455790 w 3190922"/>
                <a:gd name="connsiteY0" fmla="*/ 1471 h 1064725"/>
                <a:gd name="connsiteX1" fmla="*/ 1527200 w 3190922"/>
                <a:gd name="connsiteY1" fmla="*/ 1692 h 1064725"/>
                <a:gd name="connsiteX2" fmla="*/ 1527200 w 3190922"/>
                <a:gd name="connsiteY2" fmla="*/ 165515 h 1064725"/>
                <a:gd name="connsiteX3" fmla="*/ 1630956 w 3190922"/>
                <a:gd name="connsiteY3" fmla="*/ 269270 h 1064725"/>
                <a:gd name="connsiteX4" fmla="*/ 1654620 w 3190922"/>
                <a:gd name="connsiteY4" fmla="*/ 269270 h 1064725"/>
                <a:gd name="connsiteX5" fmla="*/ 1758374 w 3190922"/>
                <a:gd name="connsiteY5" fmla="*/ 165515 h 1064725"/>
                <a:gd name="connsiteX6" fmla="*/ 1758374 w 3190922"/>
                <a:gd name="connsiteY6" fmla="*/ 19894 h 1064725"/>
                <a:gd name="connsiteX7" fmla="*/ 2149731 w 3190922"/>
                <a:gd name="connsiteY7" fmla="*/ 351182 h 1064725"/>
                <a:gd name="connsiteX8" fmla="*/ 2457356 w 3190922"/>
                <a:gd name="connsiteY8" fmla="*/ 192819 h 1064725"/>
                <a:gd name="connsiteX9" fmla="*/ 2863274 w 3190922"/>
                <a:gd name="connsiteY9" fmla="*/ 655166 h 1064725"/>
                <a:gd name="connsiteX10" fmla="*/ 2865095 w 3190922"/>
                <a:gd name="connsiteY10" fmla="*/ 664267 h 1064725"/>
                <a:gd name="connsiteX11" fmla="*/ 3190922 w 3190922"/>
                <a:gd name="connsiteY11" fmla="*/ 1064725 h 1064725"/>
                <a:gd name="connsiteX12" fmla="*/ 1820 w 3190922"/>
                <a:gd name="connsiteY12" fmla="*/ 1064725 h 1064725"/>
                <a:gd name="connsiteX13" fmla="*/ 0 w 3190922"/>
                <a:gd name="connsiteY13" fmla="*/ 1064725 h 1064725"/>
                <a:gd name="connsiteX14" fmla="*/ 222072 w 3190922"/>
                <a:gd name="connsiteY14" fmla="*/ 735257 h 1064725"/>
                <a:gd name="connsiteX15" fmla="*/ 253016 w 3190922"/>
                <a:gd name="connsiteY15" fmla="*/ 713414 h 1064725"/>
                <a:gd name="connsiteX16" fmla="*/ 444144 w 3190922"/>
                <a:gd name="connsiteY16" fmla="*/ 496803 h 1064725"/>
                <a:gd name="connsiteX17" fmla="*/ 668036 w 3190922"/>
                <a:gd name="connsiteY17" fmla="*/ 536849 h 1064725"/>
                <a:gd name="connsiteX18" fmla="*/ 922874 w 3190922"/>
                <a:gd name="connsiteY18" fmla="*/ 231045 h 1064725"/>
                <a:gd name="connsiteX19" fmla="*/ 1093979 w 3190922"/>
                <a:gd name="connsiteY19" fmla="*/ 289293 h 1064725"/>
                <a:gd name="connsiteX20" fmla="*/ 1203194 w 3190922"/>
                <a:gd name="connsiteY20" fmla="*/ 118188 h 1064725"/>
                <a:gd name="connsiteX21" fmla="*/ 1455790 w 3190922"/>
                <a:gd name="connsiteY21" fmla="*/ 1471 h 10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90922" h="1064725">
                  <a:moveTo>
                    <a:pt x="1455790" y="1471"/>
                  </a:moveTo>
                  <a:cubicBezTo>
                    <a:pt x="1478337" y="-470"/>
                    <a:pt x="1502171" y="-583"/>
                    <a:pt x="1527200" y="1692"/>
                  </a:cubicBezTo>
                  <a:lnTo>
                    <a:pt x="1527200" y="165515"/>
                  </a:lnTo>
                  <a:cubicBezTo>
                    <a:pt x="1527200" y="223764"/>
                    <a:pt x="1574528" y="269270"/>
                    <a:pt x="1630956" y="269270"/>
                  </a:cubicBezTo>
                  <a:lnTo>
                    <a:pt x="1654620" y="269270"/>
                  </a:lnTo>
                  <a:cubicBezTo>
                    <a:pt x="1712868" y="269270"/>
                    <a:pt x="1758374" y="221943"/>
                    <a:pt x="1758374" y="165515"/>
                  </a:cubicBezTo>
                  <a:lnTo>
                    <a:pt x="1758374" y="19894"/>
                  </a:lnTo>
                  <a:cubicBezTo>
                    <a:pt x="1934940" y="47198"/>
                    <a:pt x="2096944" y="176437"/>
                    <a:pt x="2149731" y="351182"/>
                  </a:cubicBezTo>
                  <a:cubicBezTo>
                    <a:pt x="2193418" y="238326"/>
                    <a:pt x="2342679" y="180077"/>
                    <a:pt x="2457356" y="192819"/>
                  </a:cubicBezTo>
                  <a:cubicBezTo>
                    <a:pt x="2692170" y="218303"/>
                    <a:pt x="2888758" y="409430"/>
                    <a:pt x="2863274" y="655166"/>
                  </a:cubicBezTo>
                  <a:lnTo>
                    <a:pt x="2865095" y="664267"/>
                  </a:lnTo>
                  <a:cubicBezTo>
                    <a:pt x="3047121" y="709774"/>
                    <a:pt x="3170899" y="880878"/>
                    <a:pt x="3190922" y="1064725"/>
                  </a:cubicBezTo>
                  <a:lnTo>
                    <a:pt x="1820" y="1064725"/>
                  </a:lnTo>
                  <a:cubicBezTo>
                    <a:pt x="1820" y="1064725"/>
                    <a:pt x="0" y="1064725"/>
                    <a:pt x="0" y="1064725"/>
                  </a:cubicBezTo>
                  <a:cubicBezTo>
                    <a:pt x="20023" y="939127"/>
                    <a:pt x="101935" y="791686"/>
                    <a:pt x="222072" y="735257"/>
                  </a:cubicBezTo>
                  <a:cubicBezTo>
                    <a:pt x="236634" y="727976"/>
                    <a:pt x="251196" y="731617"/>
                    <a:pt x="253016" y="713414"/>
                  </a:cubicBezTo>
                  <a:cubicBezTo>
                    <a:pt x="262118" y="613300"/>
                    <a:pt x="351311" y="525927"/>
                    <a:pt x="444144" y="496803"/>
                  </a:cubicBezTo>
                  <a:cubicBezTo>
                    <a:pt x="557000" y="462218"/>
                    <a:pt x="598866" y="491342"/>
                    <a:pt x="668036" y="536849"/>
                  </a:cubicBezTo>
                  <a:cubicBezTo>
                    <a:pt x="664396" y="240146"/>
                    <a:pt x="922874" y="231045"/>
                    <a:pt x="922874" y="231045"/>
                  </a:cubicBezTo>
                  <a:cubicBezTo>
                    <a:pt x="984763" y="232865"/>
                    <a:pt x="1044832" y="247427"/>
                    <a:pt x="1093979" y="289293"/>
                  </a:cubicBezTo>
                  <a:cubicBezTo>
                    <a:pt x="1119462" y="229224"/>
                    <a:pt x="1154047" y="161875"/>
                    <a:pt x="1203194" y="118188"/>
                  </a:cubicBezTo>
                  <a:cubicBezTo>
                    <a:pt x="1203194" y="118188"/>
                    <a:pt x="1297961" y="15059"/>
                    <a:pt x="1455790" y="1471"/>
                  </a:cubicBezTo>
                  <a:close/>
                </a:path>
              </a:pathLst>
            </a:custGeom>
            <a:solidFill>
              <a:schemeClr val="accent2"/>
            </a:solidFill>
            <a:ln w="18181"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696C5BD-896E-4749-A5F2-7B653DB4642D}"/>
                </a:ext>
              </a:extLst>
            </p:cNvPr>
            <p:cNvSpPr/>
            <p:nvPr/>
          </p:nvSpPr>
          <p:spPr>
            <a:xfrm>
              <a:off x="4225328" y="3073672"/>
              <a:ext cx="3694952" cy="2683249"/>
            </a:xfrm>
            <a:custGeom>
              <a:avLst/>
              <a:gdLst>
                <a:gd name="connsiteX0" fmla="*/ 250643 w 3694949"/>
                <a:gd name="connsiteY0" fmla="*/ 666399 h 2683251"/>
                <a:gd name="connsiteX1" fmla="*/ 3443384 w 3694949"/>
                <a:gd name="connsiteY1" fmla="*/ 666399 h 2683251"/>
                <a:gd name="connsiteX2" fmla="*/ 3672738 w 3694949"/>
                <a:gd name="connsiteY2" fmla="*/ 748311 h 2683251"/>
                <a:gd name="connsiteX3" fmla="*/ 3507094 w 3694949"/>
                <a:gd name="connsiteY3" fmla="*/ 1014069 h 2683251"/>
                <a:gd name="connsiteX4" fmla="*/ 3496172 w 3694949"/>
                <a:gd name="connsiteY4" fmla="*/ 1112363 h 2683251"/>
                <a:gd name="connsiteX5" fmla="*/ 3024724 w 3694949"/>
                <a:gd name="connsiteY5" fmla="*/ 2035237 h 2683251"/>
                <a:gd name="connsiteX6" fmla="*/ 2813574 w 3694949"/>
                <a:gd name="connsiteY6" fmla="*/ 2233646 h 2683251"/>
                <a:gd name="connsiteX7" fmla="*/ 2718920 w 3694949"/>
                <a:gd name="connsiteY7" fmla="*/ 2308277 h 2683251"/>
                <a:gd name="connsiteX8" fmla="*/ 2611524 w 3694949"/>
                <a:gd name="connsiteY8" fmla="*/ 2390189 h 2683251"/>
                <a:gd name="connsiteX9" fmla="*/ 2808113 w 3694949"/>
                <a:gd name="connsiteY9" fmla="*/ 2390189 h 2683251"/>
                <a:gd name="connsiteX10" fmla="*/ 2795371 w 3694949"/>
                <a:gd name="connsiteY10" fmla="*/ 2683251 h 2683251"/>
                <a:gd name="connsiteX11" fmla="*/ 898656 w 3694949"/>
                <a:gd name="connsiteY11" fmla="*/ 2683251 h 2683251"/>
                <a:gd name="connsiteX12" fmla="*/ 885914 w 3694949"/>
                <a:gd name="connsiteY12" fmla="*/ 2390189 h 2683251"/>
                <a:gd name="connsiteX13" fmla="*/ 1082503 w 3694949"/>
                <a:gd name="connsiteY13" fmla="*/ 2390189 h 2683251"/>
                <a:gd name="connsiteX14" fmla="*/ 975107 w 3694949"/>
                <a:gd name="connsiteY14" fmla="*/ 2308277 h 2683251"/>
                <a:gd name="connsiteX15" fmla="*/ 880454 w 3694949"/>
                <a:gd name="connsiteY15" fmla="*/ 2233646 h 2683251"/>
                <a:gd name="connsiteX16" fmla="*/ 669303 w 3694949"/>
                <a:gd name="connsiteY16" fmla="*/ 2035237 h 2683251"/>
                <a:gd name="connsiteX17" fmla="*/ 197855 w 3694949"/>
                <a:gd name="connsiteY17" fmla="*/ 1112363 h 2683251"/>
                <a:gd name="connsiteX18" fmla="*/ 186933 w 3694949"/>
                <a:gd name="connsiteY18" fmla="*/ 1014069 h 2683251"/>
                <a:gd name="connsiteX19" fmla="*/ 21290 w 3694949"/>
                <a:gd name="connsiteY19" fmla="*/ 748311 h 2683251"/>
                <a:gd name="connsiteX20" fmla="*/ 250643 w 3694949"/>
                <a:gd name="connsiteY20" fmla="*/ 666399 h 2683251"/>
                <a:gd name="connsiteX21" fmla="*/ 1257247 w 3694949"/>
                <a:gd name="connsiteY21" fmla="*/ 269582 h 2683251"/>
                <a:gd name="connsiteX22" fmla="*/ 1273629 w 3694949"/>
                <a:gd name="connsiteY22" fmla="*/ 402461 h 2683251"/>
                <a:gd name="connsiteX23" fmla="*/ 1257247 w 3694949"/>
                <a:gd name="connsiteY23" fmla="*/ 269582 h 2683251"/>
                <a:gd name="connsiteX24" fmla="*/ 2484105 w 3694949"/>
                <a:gd name="connsiteY24" fmla="*/ 242278 h 2683251"/>
                <a:gd name="connsiteX25" fmla="*/ 2513229 w 3694949"/>
                <a:gd name="connsiteY25" fmla="*/ 375157 h 2683251"/>
                <a:gd name="connsiteX26" fmla="*/ 2484105 w 3694949"/>
                <a:gd name="connsiteY26" fmla="*/ 242278 h 2683251"/>
                <a:gd name="connsiteX27" fmla="*/ 1788765 w 3694949"/>
                <a:gd name="connsiteY27" fmla="*/ 183 h 2683251"/>
                <a:gd name="connsiteX28" fmla="*/ 1816069 w 3694949"/>
                <a:gd name="connsiteY28" fmla="*/ 142164 h 2683251"/>
                <a:gd name="connsiteX29" fmla="*/ 1788765 w 3694949"/>
                <a:gd name="connsiteY29" fmla="*/ 183 h 268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94949" h="2683251">
                  <a:moveTo>
                    <a:pt x="250643" y="666399"/>
                  </a:moveTo>
                  <a:lnTo>
                    <a:pt x="3443384" y="666399"/>
                  </a:lnTo>
                  <a:cubicBezTo>
                    <a:pt x="3530757" y="670040"/>
                    <a:pt x="3625411" y="660938"/>
                    <a:pt x="3672738" y="748311"/>
                  </a:cubicBezTo>
                  <a:cubicBezTo>
                    <a:pt x="3743728" y="884830"/>
                    <a:pt x="3632692" y="1048654"/>
                    <a:pt x="3507094" y="1014069"/>
                  </a:cubicBezTo>
                  <a:cubicBezTo>
                    <a:pt x="3507094" y="1035912"/>
                    <a:pt x="3505274" y="1092341"/>
                    <a:pt x="3496172" y="1112363"/>
                  </a:cubicBezTo>
                  <a:cubicBezTo>
                    <a:pt x="3470688" y="1427270"/>
                    <a:pt x="3232234" y="1807705"/>
                    <a:pt x="3024724" y="2035237"/>
                  </a:cubicBezTo>
                  <a:cubicBezTo>
                    <a:pt x="2959195" y="2106228"/>
                    <a:pt x="2886384" y="2171757"/>
                    <a:pt x="2813574" y="2233646"/>
                  </a:cubicBezTo>
                  <a:lnTo>
                    <a:pt x="2718920" y="2308277"/>
                  </a:lnTo>
                  <a:cubicBezTo>
                    <a:pt x="2682515" y="2333761"/>
                    <a:pt x="2642469" y="2357424"/>
                    <a:pt x="2611524" y="2390189"/>
                  </a:cubicBezTo>
                  <a:cubicBezTo>
                    <a:pt x="2644289" y="2355604"/>
                    <a:pt x="2769887" y="2375627"/>
                    <a:pt x="2808113" y="2390189"/>
                  </a:cubicBezTo>
                  <a:cubicBezTo>
                    <a:pt x="2948273" y="2441156"/>
                    <a:pt x="2966476" y="2665048"/>
                    <a:pt x="2795371" y="2683251"/>
                  </a:cubicBezTo>
                  <a:lnTo>
                    <a:pt x="898656" y="2683251"/>
                  </a:lnTo>
                  <a:cubicBezTo>
                    <a:pt x="727552" y="2665048"/>
                    <a:pt x="745754" y="2441156"/>
                    <a:pt x="885914" y="2390189"/>
                  </a:cubicBezTo>
                  <a:cubicBezTo>
                    <a:pt x="924140" y="2375627"/>
                    <a:pt x="1049738" y="2355604"/>
                    <a:pt x="1082503" y="2390189"/>
                  </a:cubicBezTo>
                  <a:cubicBezTo>
                    <a:pt x="1051558" y="2357424"/>
                    <a:pt x="1011513" y="2333761"/>
                    <a:pt x="975107" y="2308277"/>
                  </a:cubicBezTo>
                  <a:lnTo>
                    <a:pt x="880454" y="2233646"/>
                  </a:lnTo>
                  <a:cubicBezTo>
                    <a:pt x="805823" y="2171757"/>
                    <a:pt x="734833" y="2106228"/>
                    <a:pt x="669303" y="2035237"/>
                  </a:cubicBezTo>
                  <a:cubicBezTo>
                    <a:pt x="461793" y="1807705"/>
                    <a:pt x="223339" y="1427270"/>
                    <a:pt x="197855" y="1112363"/>
                  </a:cubicBezTo>
                  <a:cubicBezTo>
                    <a:pt x="190574" y="1092341"/>
                    <a:pt x="186933" y="1035912"/>
                    <a:pt x="186933" y="1014069"/>
                  </a:cubicBezTo>
                  <a:cubicBezTo>
                    <a:pt x="63156" y="1048654"/>
                    <a:pt x="-47880" y="883010"/>
                    <a:pt x="21290" y="748311"/>
                  </a:cubicBezTo>
                  <a:cubicBezTo>
                    <a:pt x="68616" y="660938"/>
                    <a:pt x="165090" y="670040"/>
                    <a:pt x="250643" y="666399"/>
                  </a:cubicBezTo>
                  <a:close/>
                  <a:moveTo>
                    <a:pt x="1257247" y="269582"/>
                  </a:moveTo>
                  <a:cubicBezTo>
                    <a:pt x="1353721" y="262301"/>
                    <a:pt x="1361002" y="375157"/>
                    <a:pt x="1273629" y="402461"/>
                  </a:cubicBezTo>
                  <a:cubicBezTo>
                    <a:pt x="1180796" y="406102"/>
                    <a:pt x="1168054" y="293245"/>
                    <a:pt x="1257247" y="269582"/>
                  </a:cubicBezTo>
                  <a:close/>
                  <a:moveTo>
                    <a:pt x="2484105" y="242278"/>
                  </a:moveTo>
                  <a:cubicBezTo>
                    <a:pt x="2584219" y="234996"/>
                    <a:pt x="2600602" y="338751"/>
                    <a:pt x="2513229" y="375157"/>
                  </a:cubicBezTo>
                  <a:cubicBezTo>
                    <a:pt x="2409474" y="387899"/>
                    <a:pt x="2396732" y="271402"/>
                    <a:pt x="2484105" y="242278"/>
                  </a:cubicBezTo>
                  <a:close/>
                  <a:moveTo>
                    <a:pt x="1788765" y="183"/>
                  </a:moveTo>
                  <a:cubicBezTo>
                    <a:pt x="1876137" y="-5278"/>
                    <a:pt x="1907082" y="113039"/>
                    <a:pt x="1816069" y="142164"/>
                  </a:cubicBezTo>
                  <a:cubicBezTo>
                    <a:pt x="1714134" y="145804"/>
                    <a:pt x="1694111" y="29307"/>
                    <a:pt x="1788765" y="183"/>
                  </a:cubicBezTo>
                  <a:close/>
                </a:path>
              </a:pathLst>
            </a:custGeom>
            <a:solidFill>
              <a:schemeClr val="accent3">
                <a:lumMod val="75000"/>
              </a:schemeClr>
            </a:solidFill>
            <a:ln w="18181" cap="flat">
              <a:noFill/>
              <a:prstDash val="solid"/>
              <a:miter/>
            </a:ln>
          </p:spPr>
          <p:txBody>
            <a:bodyPr wrap="square" rtlCol="0" anchor="ctr">
              <a:noAutofit/>
            </a:bodyPr>
            <a:lstStyle/>
            <a:p>
              <a:endParaRPr lang="en-US" dirty="0"/>
            </a:p>
          </p:txBody>
        </p:sp>
      </p:grpSp>
      <p:grpSp>
        <p:nvGrpSpPr>
          <p:cNvPr id="7" name="Group 6">
            <a:extLst>
              <a:ext uri="{FF2B5EF4-FFF2-40B4-BE49-F238E27FC236}">
                <a16:creationId xmlns:a16="http://schemas.microsoft.com/office/drawing/2014/main" id="{84EA3FC0-4EBF-0FA1-319E-617506788DC0}"/>
              </a:ext>
            </a:extLst>
          </p:cNvPr>
          <p:cNvGrpSpPr/>
          <p:nvPr/>
        </p:nvGrpSpPr>
        <p:grpSpPr>
          <a:xfrm>
            <a:off x="1392859" y="341427"/>
            <a:ext cx="6563322" cy="6516573"/>
            <a:chOff x="1392859" y="341427"/>
            <a:chExt cx="6563322" cy="6516573"/>
          </a:xfrm>
        </p:grpSpPr>
        <p:sp>
          <p:nvSpPr>
            <p:cNvPr id="32" name="Title 1">
              <a:extLst>
                <a:ext uri="{FF2B5EF4-FFF2-40B4-BE49-F238E27FC236}">
                  <a16:creationId xmlns:a16="http://schemas.microsoft.com/office/drawing/2014/main" id="{8B7FCDF7-72A3-912D-C7F5-C62E73EB1953}"/>
                </a:ext>
              </a:extLst>
            </p:cNvPr>
            <p:cNvSpPr txBox="1">
              <a:spLocks/>
            </p:cNvSpPr>
            <p:nvPr/>
          </p:nvSpPr>
          <p:spPr>
            <a:xfrm>
              <a:off x="1640509" y="341427"/>
              <a:ext cx="6315672" cy="575650"/>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a:solidFill>
                    <a:schemeClr val="tx2">
                      <a:lumMod val="85000"/>
                      <a:lumOff val="15000"/>
                    </a:schemeClr>
                  </a:solidFill>
                  <a:latin typeface="Century Gothic" panose="020B0502020202020204" pitchFamily="34" charset="0"/>
                  <a:ea typeface="Tahoma" panose="020B0604030504040204" pitchFamily="34" charset="0"/>
                  <a:cs typeface="Tahoma" panose="020B0604030504040204" pitchFamily="34" charset="0"/>
                </a:defRPr>
              </a:lvl1pPr>
            </a:lstStyle>
            <a:p>
              <a:r>
                <a:rPr lang="en-US" sz="3600" b="1" dirty="0">
                  <a:solidFill>
                    <a:schemeClr val="accent1"/>
                  </a:solidFill>
                </a:rPr>
                <a:t>Table of contents </a:t>
              </a:r>
            </a:p>
          </p:txBody>
        </p:sp>
        <p:grpSp>
          <p:nvGrpSpPr>
            <p:cNvPr id="28" name="Group 27">
              <a:extLst>
                <a:ext uri="{FF2B5EF4-FFF2-40B4-BE49-F238E27FC236}">
                  <a16:creationId xmlns:a16="http://schemas.microsoft.com/office/drawing/2014/main" id="{ABA97DD2-A62E-9C51-92BC-317AEECB44ED}"/>
                </a:ext>
              </a:extLst>
            </p:cNvPr>
            <p:cNvGrpSpPr/>
            <p:nvPr/>
          </p:nvGrpSpPr>
          <p:grpSpPr>
            <a:xfrm>
              <a:off x="1392859" y="862798"/>
              <a:ext cx="4206240" cy="5995202"/>
              <a:chOff x="841828" y="984482"/>
              <a:chExt cx="4206240" cy="6182719"/>
            </a:xfrm>
          </p:grpSpPr>
          <p:cxnSp>
            <p:nvCxnSpPr>
              <p:cNvPr id="5" name="Straight Connector 4">
                <a:extLst>
                  <a:ext uri="{FF2B5EF4-FFF2-40B4-BE49-F238E27FC236}">
                    <a16:creationId xmlns:a16="http://schemas.microsoft.com/office/drawing/2014/main" id="{17AB8362-949E-46B9-F3EF-624AFB8FC0A6}"/>
                  </a:ext>
                </a:extLst>
              </p:cNvPr>
              <p:cNvCxnSpPr>
                <a:cxnSpLocks/>
              </p:cNvCxnSpPr>
              <p:nvPr/>
            </p:nvCxnSpPr>
            <p:spPr>
              <a:xfrm>
                <a:off x="841828" y="984482"/>
                <a:ext cx="0" cy="61827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14B6F7C-B951-67C7-D857-DAF59B01DEE5}"/>
                  </a:ext>
                </a:extLst>
              </p:cNvPr>
              <p:cNvSpPr/>
              <p:nvPr/>
            </p:nvSpPr>
            <p:spPr>
              <a:xfrm>
                <a:off x="841828" y="984482"/>
                <a:ext cx="4206240" cy="532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4" name="Title 1">
            <a:extLst>
              <a:ext uri="{FF2B5EF4-FFF2-40B4-BE49-F238E27FC236}">
                <a16:creationId xmlns:a16="http://schemas.microsoft.com/office/drawing/2014/main" id="{D5B72CF9-3C5F-13BB-FA5B-47D8080AAC37}"/>
              </a:ext>
            </a:extLst>
          </p:cNvPr>
          <p:cNvSpPr txBox="1">
            <a:spLocks/>
          </p:cNvSpPr>
          <p:nvPr/>
        </p:nvSpPr>
        <p:spPr>
          <a:xfrm rot="16200000">
            <a:off x="-2327412" y="2905762"/>
            <a:ext cx="6047683" cy="1046475"/>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a:solidFill>
                  <a:schemeClr val="tx2">
                    <a:lumMod val="85000"/>
                    <a:lumOff val="15000"/>
                  </a:schemeClr>
                </a:solidFill>
                <a:latin typeface="Century Gothic" panose="020B0502020202020204" pitchFamily="34" charset="0"/>
                <a:ea typeface="Tahoma" panose="020B0604030504040204" pitchFamily="34" charset="0"/>
                <a:cs typeface="Tahoma" panose="020B0604030504040204" pitchFamily="34" charset="0"/>
              </a:defRPr>
            </a:lvl1pPr>
          </a:lstStyle>
          <a:p>
            <a:pPr algn="ctr"/>
            <a:r>
              <a:rPr lang="en-US" sz="4800" b="1" dirty="0">
                <a:ln w="6350">
                  <a:solidFill>
                    <a:schemeClr val="bg2">
                      <a:alpha val="24000"/>
                    </a:schemeClr>
                  </a:solidFill>
                </a:ln>
                <a:solidFill>
                  <a:schemeClr val="tx2">
                    <a:lumMod val="85000"/>
                    <a:lumOff val="15000"/>
                    <a:alpha val="4000"/>
                  </a:schemeClr>
                </a:solidFill>
              </a:rPr>
              <a:t>Table of contents </a:t>
            </a:r>
          </a:p>
        </p:txBody>
      </p:sp>
      <p:sp>
        <p:nvSpPr>
          <p:cNvPr id="45" name="TextBox 44">
            <a:extLst>
              <a:ext uri="{FF2B5EF4-FFF2-40B4-BE49-F238E27FC236}">
                <a16:creationId xmlns:a16="http://schemas.microsoft.com/office/drawing/2014/main" id="{487EDCDD-15AC-6569-AE22-1BA3B2A32385}"/>
              </a:ext>
            </a:extLst>
          </p:cNvPr>
          <p:cNvSpPr txBox="1"/>
          <p:nvPr/>
        </p:nvSpPr>
        <p:spPr>
          <a:xfrm>
            <a:off x="7669301" y="2286172"/>
            <a:ext cx="3504687" cy="246221"/>
          </a:xfrm>
          <a:prstGeom prst="rect">
            <a:avLst/>
          </a:prstGeom>
          <a:noFill/>
        </p:spPr>
        <p:txBody>
          <a:bodyPr wrap="square" anchor="t">
            <a:spAutoFit/>
          </a:bodyPr>
          <a:lstStyle/>
          <a:p>
            <a:pPr marL="182880" indent="-182880">
              <a:buFont typeface="Arial" panose="020B0604020202020204" pitchFamily="34" charset="0"/>
              <a:buChar char="•"/>
            </a:pPr>
            <a:endParaRPr lang="en-US" sz="1000" dirty="0">
              <a:solidFill>
                <a:schemeClr val="bg2"/>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51A86C12-0577-452C-AC95-3FF71A24B7F1}"/>
              </a:ext>
            </a:extLst>
          </p:cNvPr>
          <p:cNvSpPr>
            <a:spLocks noGrp="1"/>
          </p:cNvSpPr>
          <p:nvPr>
            <p:ph type="sldNum" sz="quarter" idx="12"/>
          </p:nvPr>
        </p:nvSpPr>
        <p:spPr/>
        <p:txBody>
          <a:bodyPr/>
          <a:lstStyle/>
          <a:p>
            <a:fld id="{C83511D6-7947-48BF-B87B-28E846A6EF3C}" type="slidenum">
              <a:rPr lang="en-US" smtClean="0"/>
              <a:t>2</a:t>
            </a:fld>
            <a:endParaRPr lang="en-US"/>
          </a:p>
        </p:txBody>
      </p:sp>
      <p:sp>
        <p:nvSpPr>
          <p:cNvPr id="23" name="TextBox 12">
            <a:extLst>
              <a:ext uri="{FF2B5EF4-FFF2-40B4-BE49-F238E27FC236}">
                <a16:creationId xmlns:a16="http://schemas.microsoft.com/office/drawing/2014/main" id="{42E55BBF-3E81-D2FA-A6BA-6C4B4F710EEB}"/>
              </a:ext>
            </a:extLst>
          </p:cNvPr>
          <p:cNvSpPr txBox="1"/>
          <p:nvPr/>
        </p:nvSpPr>
        <p:spPr>
          <a:xfrm>
            <a:off x="1974705" y="2517312"/>
            <a:ext cx="3624394" cy="1077218"/>
          </a:xfrm>
          <a:prstGeom prst="rect">
            <a:avLst/>
          </a:prstGeom>
        </p:spPr>
        <p:txBody>
          <a:bodyPr wrap="square" lIns="0" tIns="0" rIns="0" bIns="0" rtlCol="0" anchor="t">
            <a:spAutoFit/>
          </a:bodyPr>
          <a:lstStyle/>
          <a:p>
            <a:pPr algn="l"/>
            <a:r>
              <a:rPr lang="en-US" sz="1400" dirty="0">
                <a:latin typeface="Gujarati MT" pitchFamily="2" charset="0"/>
                <a:ea typeface="Telegraf Bold"/>
                <a:cs typeface="Gujarati MT" pitchFamily="2" charset="0"/>
                <a:sym typeface="Telegraf Bold"/>
              </a:rPr>
              <a:t>Market Overview</a:t>
            </a:r>
          </a:p>
          <a:p>
            <a:pPr marL="518158" lvl="1" indent="-259079" algn="l">
              <a:buFont typeface="Arial"/>
              <a:buChar char="•"/>
            </a:pPr>
            <a:r>
              <a:rPr lang="en-US" sz="1400" dirty="0">
                <a:latin typeface="Gujarati MT" pitchFamily="2" charset="0"/>
                <a:ea typeface="Telegraf"/>
                <a:cs typeface="Gujarati MT" pitchFamily="2" charset="0"/>
                <a:sym typeface="Telegraf"/>
              </a:rPr>
              <a:t>Global trends in farm-to-table industries</a:t>
            </a:r>
          </a:p>
          <a:p>
            <a:pPr marL="518158" lvl="1" indent="-259079" algn="l">
              <a:buFont typeface="Arial"/>
              <a:buChar char="•"/>
            </a:pPr>
            <a:r>
              <a:rPr lang="en-US" sz="1400" dirty="0">
                <a:latin typeface="Gujarati MT" pitchFamily="2" charset="0"/>
                <a:ea typeface="Telegraf"/>
                <a:cs typeface="Gujarati MT" pitchFamily="2" charset="0"/>
                <a:sym typeface="Telegraf"/>
              </a:rPr>
              <a:t>Growth drivers across diverse sectors</a:t>
            </a:r>
          </a:p>
          <a:p>
            <a:pPr marL="518158" lvl="1" indent="-259079" algn="l">
              <a:buFont typeface="Arial"/>
              <a:buChar char="•"/>
            </a:pPr>
            <a:r>
              <a:rPr lang="en-US" sz="1400" dirty="0">
                <a:latin typeface="Gujarati MT" pitchFamily="2" charset="0"/>
                <a:ea typeface="Telegraf"/>
                <a:cs typeface="Gujarati MT" pitchFamily="2" charset="0"/>
                <a:sym typeface="Telegraf"/>
              </a:rPr>
              <a:t>Key global statistics and projections</a:t>
            </a:r>
          </a:p>
        </p:txBody>
      </p:sp>
      <p:sp>
        <p:nvSpPr>
          <p:cNvPr id="25" name="TextBox 13">
            <a:extLst>
              <a:ext uri="{FF2B5EF4-FFF2-40B4-BE49-F238E27FC236}">
                <a16:creationId xmlns:a16="http://schemas.microsoft.com/office/drawing/2014/main" id="{38D0A775-D8D3-43A4-9164-D4081B9E61E7}"/>
              </a:ext>
            </a:extLst>
          </p:cNvPr>
          <p:cNvSpPr txBox="1"/>
          <p:nvPr/>
        </p:nvSpPr>
        <p:spPr>
          <a:xfrm>
            <a:off x="1863420" y="3613328"/>
            <a:ext cx="4070018" cy="1723549"/>
          </a:xfrm>
          <a:prstGeom prst="rect">
            <a:avLst/>
          </a:prstGeom>
        </p:spPr>
        <p:txBody>
          <a:bodyPr wrap="square" lIns="0" tIns="0" rIns="0" bIns="0" rtlCol="0" anchor="t">
            <a:spAutoFit/>
          </a:bodyPr>
          <a:lstStyle/>
          <a:p>
            <a:pPr algn="l"/>
            <a:r>
              <a:rPr lang="en-US" sz="1400" dirty="0">
                <a:latin typeface="Gujarati MT" pitchFamily="2" charset="0"/>
                <a:ea typeface="Telegraf Bold"/>
                <a:cs typeface="Gujarati MT" pitchFamily="2" charset="0"/>
                <a:sym typeface="Telegraf Bold"/>
              </a:rPr>
              <a:t>Current Challenges</a:t>
            </a:r>
          </a:p>
          <a:p>
            <a:pPr marL="510140" lvl="1" indent="-255070" algn="l">
              <a:buFont typeface="Arial"/>
              <a:buChar char="•"/>
            </a:pPr>
            <a:r>
              <a:rPr lang="en-US" sz="1400" dirty="0">
                <a:latin typeface="Gujarati MT" pitchFamily="2" charset="0"/>
                <a:ea typeface="Telegraf"/>
                <a:cs typeface="Gujarati MT" pitchFamily="2" charset="0"/>
                <a:sym typeface="Telegraf"/>
              </a:rPr>
              <a:t>Barriers in building efficient and sustainable supply chains</a:t>
            </a:r>
          </a:p>
          <a:p>
            <a:pPr marL="510140" lvl="1" indent="-255070" algn="l">
              <a:buFont typeface="Arial"/>
              <a:buChar char="•"/>
            </a:pPr>
            <a:r>
              <a:rPr lang="en-US" sz="1400" dirty="0">
                <a:latin typeface="Gujarati MT" pitchFamily="2" charset="0"/>
                <a:ea typeface="Telegraf"/>
                <a:cs typeface="Gujarati MT" pitchFamily="2" charset="0"/>
                <a:sym typeface="Telegraf"/>
              </a:rPr>
              <a:t>Gaps in stakeholder collaboration and resource optimization</a:t>
            </a:r>
          </a:p>
          <a:p>
            <a:pPr marL="510140" lvl="1" indent="-255070" algn="l">
              <a:buFont typeface="Arial"/>
              <a:buChar char="•"/>
            </a:pPr>
            <a:r>
              <a:rPr lang="en-US" sz="1400" dirty="0">
                <a:latin typeface="Gujarati MT" pitchFamily="2" charset="0"/>
                <a:ea typeface="Telegraf"/>
                <a:cs typeface="Gujarati MT" pitchFamily="2" charset="0"/>
                <a:sym typeface="Telegraf"/>
              </a:rPr>
              <a:t>Challenges in logistics and distribution networks</a:t>
            </a:r>
          </a:p>
          <a:p>
            <a:pPr algn="l">
              <a:spcBef>
                <a:spcPct val="0"/>
              </a:spcBef>
            </a:pPr>
            <a:endParaRPr lang="en-US" sz="1400" dirty="0">
              <a:latin typeface="Gujarati MT" pitchFamily="2" charset="0"/>
              <a:ea typeface="Telegraf"/>
              <a:cs typeface="Gujarati MT" pitchFamily="2" charset="0"/>
              <a:sym typeface="Telegraf"/>
            </a:endParaRPr>
          </a:p>
        </p:txBody>
      </p:sp>
      <p:sp>
        <p:nvSpPr>
          <p:cNvPr id="29" name="TextBox 14">
            <a:extLst>
              <a:ext uri="{FF2B5EF4-FFF2-40B4-BE49-F238E27FC236}">
                <a16:creationId xmlns:a16="http://schemas.microsoft.com/office/drawing/2014/main" id="{8A66D1EF-7E29-580A-BD23-DBB9F2282400}"/>
              </a:ext>
            </a:extLst>
          </p:cNvPr>
          <p:cNvSpPr txBox="1"/>
          <p:nvPr/>
        </p:nvSpPr>
        <p:spPr>
          <a:xfrm>
            <a:off x="1863420" y="5201805"/>
            <a:ext cx="4367095" cy="1508105"/>
          </a:xfrm>
          <a:prstGeom prst="rect">
            <a:avLst/>
          </a:prstGeom>
        </p:spPr>
        <p:txBody>
          <a:bodyPr wrap="square" lIns="0" tIns="0" rIns="0" bIns="0" rtlCol="0" anchor="t">
            <a:spAutoFit/>
          </a:bodyPr>
          <a:lstStyle/>
          <a:p>
            <a:pPr algn="l">
              <a:spcBef>
                <a:spcPct val="0"/>
              </a:spcBef>
            </a:pPr>
            <a:r>
              <a:rPr lang="en-US" sz="1400" dirty="0">
                <a:latin typeface="Gujarati MT" pitchFamily="2" charset="0"/>
                <a:ea typeface="Telegraf Bold"/>
                <a:cs typeface="Gujarati MT" pitchFamily="2" charset="0"/>
                <a:sym typeface="Telegraf Bold"/>
              </a:rPr>
              <a:t> Solutions and Strategies</a:t>
            </a:r>
          </a:p>
          <a:p>
            <a:pPr marL="518160" lvl="1" indent="-259080" algn="l">
              <a:spcBef>
                <a:spcPct val="0"/>
              </a:spcBef>
              <a:buFont typeface="Arial"/>
              <a:buChar char="•"/>
            </a:pPr>
            <a:r>
              <a:rPr lang="en-US" sz="1400" dirty="0">
                <a:latin typeface="Gujarati MT" pitchFamily="2" charset="0"/>
                <a:ea typeface="Telegraf"/>
                <a:cs typeface="Gujarati MT" pitchFamily="2" charset="0"/>
                <a:sym typeface="Telegraf"/>
              </a:rPr>
              <a:t>Scalable strategies for supply chain efficiency</a:t>
            </a:r>
          </a:p>
          <a:p>
            <a:pPr marL="518160" lvl="1" indent="-259080" algn="l">
              <a:spcBef>
                <a:spcPct val="0"/>
              </a:spcBef>
              <a:buFont typeface="Arial"/>
              <a:buChar char="•"/>
            </a:pPr>
            <a:r>
              <a:rPr lang="en-US" sz="1400" dirty="0">
                <a:latin typeface="Gujarati MT" pitchFamily="2" charset="0"/>
                <a:ea typeface="Telegraf"/>
                <a:cs typeface="Gujarati MT" pitchFamily="2" charset="0"/>
                <a:sym typeface="Telegraf"/>
              </a:rPr>
              <a:t>Engagement with stakeholders in fresh produce, dairy, and livestock</a:t>
            </a:r>
          </a:p>
          <a:p>
            <a:pPr marL="518160" lvl="1" indent="-259080" algn="l">
              <a:spcBef>
                <a:spcPct val="0"/>
              </a:spcBef>
              <a:buFont typeface="Arial"/>
              <a:buChar char="•"/>
            </a:pPr>
            <a:r>
              <a:rPr lang="en-US" sz="1400" dirty="0">
                <a:latin typeface="Gujarati MT" pitchFamily="2" charset="0"/>
                <a:ea typeface="Telegraf"/>
                <a:cs typeface="Gujarati MT" pitchFamily="2" charset="0"/>
                <a:sym typeface="Telegraf"/>
              </a:rPr>
              <a:t>Strengthening local networks for short supply chains</a:t>
            </a:r>
          </a:p>
          <a:p>
            <a:pPr algn="l">
              <a:spcBef>
                <a:spcPct val="0"/>
              </a:spcBef>
            </a:pPr>
            <a:endParaRPr lang="en-US" sz="1400" dirty="0">
              <a:latin typeface="Gujarati MT" pitchFamily="2" charset="0"/>
              <a:ea typeface="Telegraf"/>
              <a:cs typeface="Gujarati MT" pitchFamily="2" charset="0"/>
              <a:sym typeface="Telegraf"/>
            </a:endParaRPr>
          </a:p>
        </p:txBody>
      </p:sp>
      <p:sp>
        <p:nvSpPr>
          <p:cNvPr id="30" name="TextBox 15">
            <a:extLst>
              <a:ext uri="{FF2B5EF4-FFF2-40B4-BE49-F238E27FC236}">
                <a16:creationId xmlns:a16="http://schemas.microsoft.com/office/drawing/2014/main" id="{D9A4FDCD-E498-E92A-6A3B-937B8BDF130B}"/>
              </a:ext>
            </a:extLst>
          </p:cNvPr>
          <p:cNvSpPr txBox="1"/>
          <p:nvPr/>
        </p:nvSpPr>
        <p:spPr>
          <a:xfrm>
            <a:off x="6726685" y="2489332"/>
            <a:ext cx="7978155" cy="1077218"/>
          </a:xfrm>
          <a:prstGeom prst="rect">
            <a:avLst/>
          </a:prstGeom>
        </p:spPr>
        <p:txBody>
          <a:bodyPr lIns="0" tIns="0" rIns="0" bIns="0" rtlCol="0" anchor="t">
            <a:spAutoFit/>
          </a:bodyPr>
          <a:lstStyle/>
          <a:p>
            <a:pPr algn="l">
              <a:spcBef>
                <a:spcPct val="0"/>
              </a:spcBef>
            </a:pPr>
            <a:r>
              <a:rPr lang="en-US" sz="1400" dirty="0">
                <a:latin typeface="Gujarati MT" pitchFamily="2" charset="0"/>
                <a:ea typeface="Telegraf Bold"/>
                <a:cs typeface="Gujarati MT" pitchFamily="2" charset="0"/>
                <a:sym typeface="Telegraf Bold"/>
              </a:rPr>
              <a:t>Innovations and </a:t>
            </a:r>
            <a:r>
              <a:rPr lang="en-US" altLang="zh-CN" sz="1400" dirty="0">
                <a:latin typeface="Gujarati MT" pitchFamily="2" charset="0"/>
                <a:ea typeface="Telegraf Bold"/>
                <a:cs typeface="Gujarati MT" pitchFamily="2" charset="0"/>
                <a:sym typeface="Telegraf Bold"/>
              </a:rPr>
              <a:t>To</a:t>
            </a:r>
            <a:r>
              <a:rPr lang="en-US" sz="1400" dirty="0">
                <a:latin typeface="Gujarati MT" pitchFamily="2" charset="0"/>
                <a:ea typeface="Telegraf Bold"/>
                <a:cs typeface="Gujarati MT" pitchFamily="2" charset="0"/>
                <a:sym typeface="Telegraf Bold"/>
              </a:rPr>
              <a:t>ols</a:t>
            </a:r>
          </a:p>
          <a:p>
            <a:pPr marL="518160" lvl="1" indent="-259080" algn="l">
              <a:spcBef>
                <a:spcPct val="0"/>
              </a:spcBef>
              <a:buFont typeface="Arial"/>
              <a:buChar char="•"/>
            </a:pPr>
            <a:r>
              <a:rPr lang="en-US" sz="1400" dirty="0">
                <a:latin typeface="Gujarati MT" pitchFamily="2" charset="0"/>
                <a:ea typeface="Telegraf"/>
                <a:cs typeface="Gujarati MT" pitchFamily="2" charset="0"/>
                <a:sym typeface="Telegraf"/>
              </a:rPr>
              <a:t>Leveraging IoT, AI, and blockchain for traceability</a:t>
            </a:r>
          </a:p>
          <a:p>
            <a:pPr marL="518160" lvl="1" indent="-259080" algn="l">
              <a:spcBef>
                <a:spcPct val="0"/>
              </a:spcBef>
              <a:buFont typeface="Arial"/>
              <a:buChar char="•"/>
            </a:pPr>
            <a:r>
              <a:rPr lang="en-US" sz="1400" dirty="0">
                <a:latin typeface="Gujarati MT" pitchFamily="2" charset="0"/>
                <a:ea typeface="Telegraf"/>
                <a:cs typeface="Gujarati MT" pitchFamily="2" charset="0"/>
                <a:sym typeface="Telegraf"/>
              </a:rPr>
              <a:t>Advanced demand forecasting tools and techniques</a:t>
            </a:r>
          </a:p>
          <a:p>
            <a:pPr marL="518160" lvl="1" indent="-259080" algn="l">
              <a:spcBef>
                <a:spcPct val="0"/>
              </a:spcBef>
              <a:buFont typeface="Arial"/>
              <a:buChar char="•"/>
            </a:pPr>
            <a:r>
              <a:rPr lang="en-US" sz="1400" dirty="0">
                <a:latin typeface="Gujarati MT" pitchFamily="2" charset="0"/>
                <a:ea typeface="Telegraf"/>
                <a:cs typeface="Gujarati MT" pitchFamily="2" charset="0"/>
                <a:sym typeface="Telegraf"/>
              </a:rPr>
              <a:t>Sustainable logistics practices</a:t>
            </a:r>
          </a:p>
          <a:p>
            <a:pPr algn="ctr">
              <a:spcBef>
                <a:spcPct val="0"/>
              </a:spcBef>
            </a:pPr>
            <a:endParaRPr lang="en-US" sz="1400" dirty="0">
              <a:latin typeface="Gujarati MT" pitchFamily="2" charset="0"/>
              <a:ea typeface="Telegraf"/>
              <a:cs typeface="Gujarati MT" pitchFamily="2" charset="0"/>
              <a:sym typeface="Telegraf"/>
            </a:endParaRPr>
          </a:p>
        </p:txBody>
      </p:sp>
      <p:sp>
        <p:nvSpPr>
          <p:cNvPr id="31" name="TextBox 16">
            <a:extLst>
              <a:ext uri="{FF2B5EF4-FFF2-40B4-BE49-F238E27FC236}">
                <a16:creationId xmlns:a16="http://schemas.microsoft.com/office/drawing/2014/main" id="{88BA7DAA-0D49-0693-4C92-4DE0CF6186A3}"/>
              </a:ext>
            </a:extLst>
          </p:cNvPr>
          <p:cNvSpPr txBox="1"/>
          <p:nvPr/>
        </p:nvSpPr>
        <p:spPr>
          <a:xfrm>
            <a:off x="6743255" y="5201804"/>
            <a:ext cx="4598759" cy="1508105"/>
          </a:xfrm>
          <a:prstGeom prst="rect">
            <a:avLst/>
          </a:prstGeom>
        </p:spPr>
        <p:txBody>
          <a:bodyPr wrap="square" lIns="0" tIns="0" rIns="0" bIns="0" rtlCol="0" anchor="t">
            <a:spAutoFit/>
          </a:bodyPr>
          <a:lstStyle/>
          <a:p>
            <a:pPr algn="just"/>
            <a:r>
              <a:rPr lang="en-US" sz="1400" dirty="0">
                <a:latin typeface="Gujarati MT" pitchFamily="2" charset="0"/>
                <a:ea typeface="Telegraf Bold"/>
                <a:cs typeface="Gujarati MT" pitchFamily="2" charset="0"/>
                <a:sym typeface="Telegraf Bold"/>
              </a:rPr>
              <a:t>Case Studies and Best Practices</a:t>
            </a:r>
          </a:p>
          <a:p>
            <a:pPr marL="518160" lvl="1" indent="-259080" algn="just">
              <a:spcBef>
                <a:spcPct val="0"/>
              </a:spcBef>
              <a:buFont typeface="Arial"/>
              <a:buChar char="•"/>
            </a:pPr>
            <a:r>
              <a:rPr lang="en-US" sz="1400" dirty="0">
                <a:latin typeface="Gujarati MT" pitchFamily="2" charset="0"/>
                <a:ea typeface="Telegraf"/>
                <a:cs typeface="Gujarati MT" pitchFamily="2" charset="0"/>
                <a:sym typeface="Telegraf"/>
              </a:rPr>
              <a:t>Successful farm-to-table businesses across various industries</a:t>
            </a:r>
          </a:p>
          <a:p>
            <a:pPr marL="518160" lvl="1" indent="-259080" algn="just">
              <a:spcBef>
                <a:spcPct val="0"/>
              </a:spcBef>
              <a:buFont typeface="Arial"/>
              <a:buChar char="•"/>
            </a:pPr>
            <a:r>
              <a:rPr lang="en-US" sz="1400" dirty="0">
                <a:latin typeface="Gujarati MT" pitchFamily="2" charset="0"/>
                <a:ea typeface="Telegraf"/>
                <a:cs typeface="Gujarati MT" pitchFamily="2" charset="0"/>
                <a:sym typeface="Telegraf"/>
              </a:rPr>
              <a:t>Examples of improving local supply chain sustainability</a:t>
            </a:r>
          </a:p>
          <a:p>
            <a:pPr marL="518160" lvl="1" indent="-259080" algn="just">
              <a:spcBef>
                <a:spcPct val="0"/>
              </a:spcBef>
              <a:buFont typeface="Arial"/>
              <a:buChar char="•"/>
            </a:pPr>
            <a:r>
              <a:rPr lang="en-US" sz="1400" dirty="0">
                <a:latin typeface="Gujarati MT" pitchFamily="2" charset="0"/>
                <a:ea typeface="Telegraf"/>
                <a:cs typeface="Gujarati MT" pitchFamily="2" charset="0"/>
                <a:sym typeface="Telegraf"/>
              </a:rPr>
              <a:t>Insights from industry pioneers</a:t>
            </a:r>
          </a:p>
          <a:p>
            <a:pPr algn="ctr">
              <a:spcBef>
                <a:spcPct val="0"/>
              </a:spcBef>
            </a:pPr>
            <a:endParaRPr lang="en-US" sz="1400" dirty="0">
              <a:latin typeface="Gujarati MT" pitchFamily="2" charset="0"/>
              <a:ea typeface="Telegraf"/>
              <a:cs typeface="Gujarati MT" pitchFamily="2" charset="0"/>
              <a:sym typeface="Telegraf"/>
            </a:endParaRPr>
          </a:p>
        </p:txBody>
      </p:sp>
      <p:sp>
        <p:nvSpPr>
          <p:cNvPr id="33" name="TextBox 17">
            <a:extLst>
              <a:ext uri="{FF2B5EF4-FFF2-40B4-BE49-F238E27FC236}">
                <a16:creationId xmlns:a16="http://schemas.microsoft.com/office/drawing/2014/main" id="{6031634F-20D1-0DCA-3323-C8ADF6845E06}"/>
              </a:ext>
            </a:extLst>
          </p:cNvPr>
          <p:cNvSpPr txBox="1"/>
          <p:nvPr/>
        </p:nvSpPr>
        <p:spPr>
          <a:xfrm>
            <a:off x="6726685" y="3613328"/>
            <a:ext cx="4396154" cy="1723549"/>
          </a:xfrm>
          <a:prstGeom prst="rect">
            <a:avLst/>
          </a:prstGeom>
        </p:spPr>
        <p:txBody>
          <a:bodyPr wrap="square" lIns="0" tIns="0" rIns="0" bIns="0" rtlCol="0" anchor="t">
            <a:spAutoFit/>
          </a:bodyPr>
          <a:lstStyle/>
          <a:p>
            <a:pPr algn="l"/>
            <a:r>
              <a:rPr lang="en-US" sz="1400" dirty="0">
                <a:latin typeface="Gujarati MT" pitchFamily="2" charset="0"/>
                <a:ea typeface="Telegraf Bold"/>
                <a:cs typeface="Gujarati MT" pitchFamily="2" charset="0"/>
                <a:sym typeface="Telegraf Bold"/>
              </a:rPr>
              <a:t>Impact Assessment</a:t>
            </a:r>
          </a:p>
          <a:p>
            <a:pPr marL="518160" lvl="1" indent="-259080" algn="l">
              <a:spcBef>
                <a:spcPct val="0"/>
              </a:spcBef>
              <a:buFont typeface="Arial"/>
              <a:buChar char="•"/>
            </a:pPr>
            <a:r>
              <a:rPr lang="en-US" sz="1400" dirty="0">
                <a:latin typeface="Gujarati MT" pitchFamily="2" charset="0"/>
                <a:ea typeface="Telegraf"/>
                <a:cs typeface="Gujarati MT" pitchFamily="2" charset="0"/>
                <a:sym typeface="Telegraf"/>
              </a:rPr>
              <a:t>Economic benefits for farmers, producers, and consumers</a:t>
            </a:r>
          </a:p>
          <a:p>
            <a:pPr marL="518160" lvl="1" indent="-259080" algn="l">
              <a:spcBef>
                <a:spcPct val="0"/>
              </a:spcBef>
              <a:buFont typeface="Arial"/>
              <a:buChar char="•"/>
            </a:pPr>
            <a:r>
              <a:rPr lang="en-US" sz="1400" dirty="0">
                <a:latin typeface="Gujarati MT" pitchFamily="2" charset="0"/>
                <a:ea typeface="Telegraf"/>
                <a:cs typeface="Gujarati MT" pitchFamily="2" charset="0"/>
                <a:sym typeface="Telegraf"/>
              </a:rPr>
              <a:t>Environmental advantages of reducing supply chain emissions</a:t>
            </a:r>
          </a:p>
          <a:p>
            <a:pPr marL="518160" lvl="1" indent="-259080" algn="l">
              <a:spcBef>
                <a:spcPct val="0"/>
              </a:spcBef>
              <a:buFont typeface="Arial"/>
              <a:buChar char="•"/>
            </a:pPr>
            <a:r>
              <a:rPr lang="en-US" sz="1400" dirty="0">
                <a:latin typeface="Gujarati MT" pitchFamily="2" charset="0"/>
                <a:ea typeface="Telegraf"/>
                <a:cs typeface="Gujarati MT" pitchFamily="2" charset="0"/>
                <a:sym typeface="Telegraf"/>
              </a:rPr>
              <a:t>Enhancing food security and quality for communities</a:t>
            </a:r>
          </a:p>
          <a:p>
            <a:pPr algn="l">
              <a:spcBef>
                <a:spcPct val="0"/>
              </a:spcBef>
            </a:pPr>
            <a:endParaRPr lang="en-US" sz="1400" dirty="0">
              <a:latin typeface="Gujarati MT" pitchFamily="2" charset="0"/>
              <a:ea typeface="Telegraf"/>
              <a:cs typeface="Gujarati MT" pitchFamily="2" charset="0"/>
              <a:sym typeface="Telegraf"/>
            </a:endParaRPr>
          </a:p>
        </p:txBody>
      </p:sp>
    </p:spTree>
    <p:extLst>
      <p:ext uri="{BB962C8B-B14F-4D97-AF65-F5344CB8AC3E}">
        <p14:creationId xmlns:p14="http://schemas.microsoft.com/office/powerpoint/2010/main" val="3798917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CF769-B9F1-BBF0-2CB2-8563B6CA912A}"/>
            </a:ext>
          </a:extLst>
        </p:cNvPr>
        <p:cNvGrpSpPr/>
        <p:nvPr/>
      </p:nvGrpSpPr>
      <p:grpSpPr>
        <a:xfrm>
          <a:off x="0" y="0"/>
          <a:ext cx="0" cy="0"/>
          <a:chOff x="0" y="0"/>
          <a:chExt cx="0" cy="0"/>
        </a:xfrm>
      </p:grpSpPr>
      <p:pic>
        <p:nvPicPr>
          <p:cNvPr id="39" name="Picture Placeholder 38" descr="A bowl of food on a table&#10;&#10;Description automatically generated">
            <a:extLst>
              <a:ext uri="{FF2B5EF4-FFF2-40B4-BE49-F238E27FC236}">
                <a16:creationId xmlns:a16="http://schemas.microsoft.com/office/drawing/2014/main" id="{56C55C77-FDC7-10B4-A7B2-CFA8C85675E9}"/>
              </a:ext>
            </a:extLst>
          </p:cNvPr>
          <p:cNvPicPr>
            <a:picLocks noGrp="1" noChangeAspect="1"/>
          </p:cNvPicPr>
          <p:nvPr>
            <p:ph type="pic" sz="quarter" idx="15"/>
          </p:nvPr>
        </p:nvPicPr>
        <p:blipFill>
          <a:blip r:embed="rId2" cstate="print">
            <a:extLst>
              <a:ext uri="{28A0092B-C50C-407E-A947-70E740481C1C}">
                <a14:useLocalDpi xmlns:a14="http://schemas.microsoft.com/office/drawing/2010/main"/>
              </a:ext>
            </a:extLst>
          </a:blip>
          <a:srcRect/>
          <a:stretch/>
        </p:blipFill>
        <p:spPr/>
      </p:pic>
      <p:sp>
        <p:nvSpPr>
          <p:cNvPr id="2" name="Title 1">
            <a:extLst>
              <a:ext uri="{FF2B5EF4-FFF2-40B4-BE49-F238E27FC236}">
                <a16:creationId xmlns:a16="http://schemas.microsoft.com/office/drawing/2014/main" id="{BC86DF21-E52E-E2AF-98A6-576884CDA34B}"/>
              </a:ext>
            </a:extLst>
          </p:cNvPr>
          <p:cNvSpPr>
            <a:spLocks noGrp="1"/>
          </p:cNvSpPr>
          <p:nvPr>
            <p:ph type="title"/>
          </p:nvPr>
        </p:nvSpPr>
        <p:spPr/>
        <p:txBody>
          <a:bodyPr/>
          <a:lstStyle/>
          <a:p>
            <a:endParaRPr lang="en-US" dirty="0"/>
          </a:p>
        </p:txBody>
      </p:sp>
      <p:sp>
        <p:nvSpPr>
          <p:cNvPr id="7" name="Rectangle 6">
            <a:extLst>
              <a:ext uri="{FF2B5EF4-FFF2-40B4-BE49-F238E27FC236}">
                <a16:creationId xmlns:a16="http://schemas.microsoft.com/office/drawing/2014/main" id="{D6379339-8D26-2DA9-3284-B244937BA0CD}"/>
              </a:ext>
            </a:extLst>
          </p:cNvPr>
          <p:cNvSpPr/>
          <p:nvPr/>
        </p:nvSpPr>
        <p:spPr>
          <a:xfrm>
            <a:off x="0" y="5212080"/>
            <a:ext cx="12192000" cy="1645920"/>
          </a:xfrm>
          <a:prstGeom prst="rect">
            <a:avLst/>
          </a:prstGeom>
          <a:solidFill>
            <a:schemeClr val="accent3">
              <a:alpha val="93000"/>
            </a:schemeClr>
          </a:solidFill>
          <a:ln w="12700" cap="flat" cmpd="sng" algn="ctr">
            <a:noFill/>
            <a:prstDash val="solid"/>
            <a:miter lim="800000"/>
          </a:ln>
          <a:effectLst/>
        </p:spPr>
        <p:txBody>
          <a:bodyPr wrap="square" rtlCol="0" anchor="ctr">
            <a:noAutofit/>
          </a:bodyPr>
          <a:lstStyle/>
          <a:p>
            <a:pPr algn="ctr"/>
            <a:endParaRPr lang="en-US" kern="0">
              <a:solidFill>
                <a:prstClr val="white"/>
              </a:solidFill>
              <a:latin typeface="Times New Roman"/>
            </a:endParaRPr>
          </a:p>
        </p:txBody>
      </p:sp>
      <p:grpSp>
        <p:nvGrpSpPr>
          <p:cNvPr id="9" name="Group 8">
            <a:extLst>
              <a:ext uri="{FF2B5EF4-FFF2-40B4-BE49-F238E27FC236}">
                <a16:creationId xmlns:a16="http://schemas.microsoft.com/office/drawing/2014/main" id="{38F2FFAB-A390-C01B-0571-18F445F713CC}"/>
              </a:ext>
            </a:extLst>
          </p:cNvPr>
          <p:cNvGrpSpPr/>
          <p:nvPr/>
        </p:nvGrpSpPr>
        <p:grpSpPr>
          <a:xfrm>
            <a:off x="11754102" y="6396366"/>
            <a:ext cx="390460" cy="403176"/>
            <a:chOff x="4225328" y="1941649"/>
            <a:chExt cx="3694952" cy="3815272"/>
          </a:xfrm>
        </p:grpSpPr>
        <p:sp>
          <p:nvSpPr>
            <p:cNvPr id="12" name="Freeform: Shape 11">
              <a:extLst>
                <a:ext uri="{FF2B5EF4-FFF2-40B4-BE49-F238E27FC236}">
                  <a16:creationId xmlns:a16="http://schemas.microsoft.com/office/drawing/2014/main" id="{05D80236-B498-4BD1-02CA-656B45F7389A}"/>
                </a:ext>
              </a:extLst>
            </p:cNvPr>
            <p:cNvSpPr/>
            <p:nvPr/>
          </p:nvSpPr>
          <p:spPr>
            <a:xfrm>
              <a:off x="6034111" y="1941649"/>
              <a:ext cx="158364" cy="928334"/>
            </a:xfrm>
            <a:custGeom>
              <a:avLst/>
              <a:gdLst>
                <a:gd name="connsiteX0" fmla="*/ 67350 w 158364"/>
                <a:gd name="connsiteY0" fmla="*/ 0 h 928334"/>
                <a:gd name="connsiteX1" fmla="*/ 91014 w 158364"/>
                <a:gd name="connsiteY1" fmla="*/ 0 h 928334"/>
                <a:gd name="connsiteX2" fmla="*/ 158364 w 158364"/>
                <a:gd name="connsiteY2" fmla="*/ 67350 h 928334"/>
                <a:gd name="connsiteX3" fmla="*/ 158364 w 158364"/>
                <a:gd name="connsiteY3" fmla="*/ 862805 h 928334"/>
                <a:gd name="connsiteX4" fmla="*/ 91014 w 158364"/>
                <a:gd name="connsiteY4" fmla="*/ 928334 h 928334"/>
                <a:gd name="connsiteX5" fmla="*/ 67350 w 158364"/>
                <a:gd name="connsiteY5" fmla="*/ 928334 h 928334"/>
                <a:gd name="connsiteX6" fmla="*/ 0 w 158364"/>
                <a:gd name="connsiteY6" fmla="*/ 860984 h 928334"/>
                <a:gd name="connsiteX7" fmla="*/ 0 w 158364"/>
                <a:gd name="connsiteY7" fmla="*/ 67350 h 928334"/>
                <a:gd name="connsiteX8" fmla="*/ 67350 w 158364"/>
                <a:gd name="connsiteY8" fmla="*/ 0 h 9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64" h="928334">
                  <a:moveTo>
                    <a:pt x="67350" y="0"/>
                  </a:moveTo>
                  <a:lnTo>
                    <a:pt x="91014" y="0"/>
                  </a:lnTo>
                  <a:cubicBezTo>
                    <a:pt x="127419" y="0"/>
                    <a:pt x="158364" y="29124"/>
                    <a:pt x="158364" y="67350"/>
                  </a:cubicBezTo>
                  <a:lnTo>
                    <a:pt x="158364" y="862805"/>
                  </a:lnTo>
                  <a:cubicBezTo>
                    <a:pt x="158364" y="899210"/>
                    <a:pt x="127419" y="928334"/>
                    <a:pt x="91014" y="928334"/>
                  </a:cubicBezTo>
                  <a:lnTo>
                    <a:pt x="67350" y="928334"/>
                  </a:lnTo>
                  <a:cubicBezTo>
                    <a:pt x="30944" y="928334"/>
                    <a:pt x="0" y="899210"/>
                    <a:pt x="0" y="860984"/>
                  </a:cubicBezTo>
                  <a:lnTo>
                    <a:pt x="0" y="67350"/>
                  </a:lnTo>
                  <a:cubicBezTo>
                    <a:pt x="0" y="30944"/>
                    <a:pt x="29124" y="0"/>
                    <a:pt x="67350" y="0"/>
                  </a:cubicBezTo>
                  <a:close/>
                </a:path>
              </a:pathLst>
            </a:custGeom>
            <a:solidFill>
              <a:schemeClr val="accent2">
                <a:lumMod val="60000"/>
                <a:lumOff val="40000"/>
              </a:schemeClr>
            </a:solidFill>
            <a:ln w="1818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393F17A-596F-E5AA-6E8D-E763128CC950}"/>
                </a:ext>
              </a:extLst>
            </p:cNvPr>
            <p:cNvSpPr/>
            <p:nvPr/>
          </p:nvSpPr>
          <p:spPr>
            <a:xfrm>
              <a:off x="4708830" y="2019922"/>
              <a:ext cx="1031950" cy="1092159"/>
            </a:xfrm>
            <a:custGeom>
              <a:avLst/>
              <a:gdLst>
                <a:gd name="connsiteX0" fmla="*/ 841092 w 1031950"/>
                <a:gd name="connsiteY0" fmla="*/ 0 h 1092159"/>
                <a:gd name="connsiteX1" fmla="*/ 926644 w 1031950"/>
                <a:gd name="connsiteY1" fmla="*/ 114676 h 1092159"/>
                <a:gd name="connsiteX2" fmla="*/ 999455 w 1031950"/>
                <a:gd name="connsiteY2" fmla="*/ 662577 h 1092159"/>
                <a:gd name="connsiteX3" fmla="*/ 941206 w 1031950"/>
                <a:gd name="connsiteY3" fmla="*/ 709903 h 1092159"/>
                <a:gd name="connsiteX4" fmla="*/ 842912 w 1031950"/>
                <a:gd name="connsiteY4" fmla="*/ 851884 h 1092159"/>
                <a:gd name="connsiteX5" fmla="*/ 688190 w 1031950"/>
                <a:gd name="connsiteY5" fmla="*/ 811838 h 1092159"/>
                <a:gd name="connsiteX6" fmla="*/ 686370 w 1031950"/>
                <a:gd name="connsiteY6" fmla="*/ 811838 h 1092159"/>
                <a:gd name="connsiteX7" fmla="*/ 684549 w 1031950"/>
                <a:gd name="connsiteY7" fmla="*/ 811838 h 1092159"/>
                <a:gd name="connsiteX8" fmla="*/ 398768 w 1031950"/>
                <a:gd name="connsiteY8" fmla="*/ 1092159 h 1092159"/>
                <a:gd name="connsiteX9" fmla="*/ 291373 w 1031950"/>
                <a:gd name="connsiteY9" fmla="*/ 1064855 h 1092159"/>
                <a:gd name="connsiteX10" fmla="*/ 242224 w 1031950"/>
                <a:gd name="connsiteY10" fmla="*/ 1070315 h 1092159"/>
                <a:gd name="connsiteX11" fmla="*/ 129 w 1031950"/>
                <a:gd name="connsiteY11" fmla="*/ 511495 h 1092159"/>
                <a:gd name="connsiteX12" fmla="*/ 122087 w 1031950"/>
                <a:gd name="connsiteY12" fmla="*/ 427763 h 1092159"/>
                <a:gd name="connsiteX13" fmla="*/ 542569 w 1031950"/>
                <a:gd name="connsiteY13" fmla="*/ 638913 h 1092159"/>
                <a:gd name="connsiteX14" fmla="*/ 537108 w 1031950"/>
                <a:gd name="connsiteY14" fmla="*/ 535158 h 1092159"/>
                <a:gd name="connsiteX15" fmla="*/ 841092 w 1031950"/>
                <a:gd name="connsiteY15" fmla="*/ 0 h 109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1950" h="1092159">
                  <a:moveTo>
                    <a:pt x="841092" y="0"/>
                  </a:moveTo>
                  <a:cubicBezTo>
                    <a:pt x="877497" y="30944"/>
                    <a:pt x="902981" y="72810"/>
                    <a:pt x="926644" y="114676"/>
                  </a:cubicBezTo>
                  <a:cubicBezTo>
                    <a:pt x="1023118" y="287601"/>
                    <a:pt x="1066805" y="471449"/>
                    <a:pt x="999455" y="662577"/>
                  </a:cubicBezTo>
                  <a:cubicBezTo>
                    <a:pt x="966690" y="684420"/>
                    <a:pt x="946667" y="704443"/>
                    <a:pt x="941206" y="709903"/>
                  </a:cubicBezTo>
                  <a:cubicBezTo>
                    <a:pt x="899340" y="748129"/>
                    <a:pt x="868396" y="799096"/>
                    <a:pt x="842912" y="851884"/>
                  </a:cubicBezTo>
                  <a:cubicBezTo>
                    <a:pt x="788304" y="820939"/>
                    <a:pt x="730056" y="813658"/>
                    <a:pt x="688190" y="811838"/>
                  </a:cubicBezTo>
                  <a:lnTo>
                    <a:pt x="686370" y="811838"/>
                  </a:lnTo>
                  <a:lnTo>
                    <a:pt x="684549" y="811838"/>
                  </a:lnTo>
                  <a:cubicBezTo>
                    <a:pt x="682729" y="811838"/>
                    <a:pt x="429713" y="824580"/>
                    <a:pt x="398768" y="1092159"/>
                  </a:cubicBezTo>
                  <a:cubicBezTo>
                    <a:pt x="366003" y="1075776"/>
                    <a:pt x="333239" y="1063034"/>
                    <a:pt x="291373" y="1064855"/>
                  </a:cubicBezTo>
                  <a:cubicBezTo>
                    <a:pt x="276810" y="1064855"/>
                    <a:pt x="260428" y="1066675"/>
                    <a:pt x="242224" y="1070315"/>
                  </a:cubicBezTo>
                  <a:cubicBezTo>
                    <a:pt x="71120" y="928335"/>
                    <a:pt x="1950" y="739028"/>
                    <a:pt x="129" y="511495"/>
                  </a:cubicBezTo>
                  <a:cubicBezTo>
                    <a:pt x="-1691" y="415021"/>
                    <a:pt x="14692" y="418661"/>
                    <a:pt x="122087" y="427763"/>
                  </a:cubicBezTo>
                  <a:cubicBezTo>
                    <a:pt x="285912" y="442325"/>
                    <a:pt x="436994" y="511495"/>
                    <a:pt x="542569" y="638913"/>
                  </a:cubicBezTo>
                  <a:cubicBezTo>
                    <a:pt x="531647" y="604328"/>
                    <a:pt x="533467" y="571563"/>
                    <a:pt x="537108" y="535158"/>
                  </a:cubicBezTo>
                  <a:cubicBezTo>
                    <a:pt x="553490" y="353131"/>
                    <a:pt x="666347" y="81912"/>
                    <a:pt x="841092" y="0"/>
                  </a:cubicBezTo>
                  <a:close/>
                </a:path>
              </a:pathLst>
            </a:custGeom>
            <a:solidFill>
              <a:schemeClr val="accent1"/>
            </a:solidFill>
            <a:ln w="1818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00B7597-768E-A901-9EC9-4BDE754F6ECE}"/>
                </a:ext>
              </a:extLst>
            </p:cNvPr>
            <p:cNvSpPr/>
            <p:nvPr/>
          </p:nvSpPr>
          <p:spPr>
            <a:xfrm>
              <a:off x="4470505" y="2640760"/>
              <a:ext cx="3190922" cy="1064725"/>
            </a:xfrm>
            <a:custGeom>
              <a:avLst/>
              <a:gdLst>
                <a:gd name="connsiteX0" fmla="*/ 1455790 w 3190922"/>
                <a:gd name="connsiteY0" fmla="*/ 1471 h 1064725"/>
                <a:gd name="connsiteX1" fmla="*/ 1527200 w 3190922"/>
                <a:gd name="connsiteY1" fmla="*/ 1692 h 1064725"/>
                <a:gd name="connsiteX2" fmla="*/ 1527200 w 3190922"/>
                <a:gd name="connsiteY2" fmla="*/ 165515 h 1064725"/>
                <a:gd name="connsiteX3" fmla="*/ 1630956 w 3190922"/>
                <a:gd name="connsiteY3" fmla="*/ 269270 h 1064725"/>
                <a:gd name="connsiteX4" fmla="*/ 1654620 w 3190922"/>
                <a:gd name="connsiteY4" fmla="*/ 269270 h 1064725"/>
                <a:gd name="connsiteX5" fmla="*/ 1758374 w 3190922"/>
                <a:gd name="connsiteY5" fmla="*/ 165515 h 1064725"/>
                <a:gd name="connsiteX6" fmla="*/ 1758374 w 3190922"/>
                <a:gd name="connsiteY6" fmla="*/ 19894 h 1064725"/>
                <a:gd name="connsiteX7" fmla="*/ 2149731 w 3190922"/>
                <a:gd name="connsiteY7" fmla="*/ 351182 h 1064725"/>
                <a:gd name="connsiteX8" fmla="*/ 2457356 w 3190922"/>
                <a:gd name="connsiteY8" fmla="*/ 192819 h 1064725"/>
                <a:gd name="connsiteX9" fmla="*/ 2863274 w 3190922"/>
                <a:gd name="connsiteY9" fmla="*/ 655166 h 1064725"/>
                <a:gd name="connsiteX10" fmla="*/ 2865095 w 3190922"/>
                <a:gd name="connsiteY10" fmla="*/ 664267 h 1064725"/>
                <a:gd name="connsiteX11" fmla="*/ 3190922 w 3190922"/>
                <a:gd name="connsiteY11" fmla="*/ 1064725 h 1064725"/>
                <a:gd name="connsiteX12" fmla="*/ 1820 w 3190922"/>
                <a:gd name="connsiteY12" fmla="*/ 1064725 h 1064725"/>
                <a:gd name="connsiteX13" fmla="*/ 0 w 3190922"/>
                <a:gd name="connsiteY13" fmla="*/ 1064725 h 1064725"/>
                <a:gd name="connsiteX14" fmla="*/ 222072 w 3190922"/>
                <a:gd name="connsiteY14" fmla="*/ 735257 h 1064725"/>
                <a:gd name="connsiteX15" fmla="*/ 253016 w 3190922"/>
                <a:gd name="connsiteY15" fmla="*/ 713414 h 1064725"/>
                <a:gd name="connsiteX16" fmla="*/ 444144 w 3190922"/>
                <a:gd name="connsiteY16" fmla="*/ 496803 h 1064725"/>
                <a:gd name="connsiteX17" fmla="*/ 668036 w 3190922"/>
                <a:gd name="connsiteY17" fmla="*/ 536849 h 1064725"/>
                <a:gd name="connsiteX18" fmla="*/ 922874 w 3190922"/>
                <a:gd name="connsiteY18" fmla="*/ 231045 h 1064725"/>
                <a:gd name="connsiteX19" fmla="*/ 1093979 w 3190922"/>
                <a:gd name="connsiteY19" fmla="*/ 289293 h 1064725"/>
                <a:gd name="connsiteX20" fmla="*/ 1203194 w 3190922"/>
                <a:gd name="connsiteY20" fmla="*/ 118188 h 1064725"/>
                <a:gd name="connsiteX21" fmla="*/ 1455790 w 3190922"/>
                <a:gd name="connsiteY21" fmla="*/ 1471 h 10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90922" h="1064725">
                  <a:moveTo>
                    <a:pt x="1455790" y="1471"/>
                  </a:moveTo>
                  <a:cubicBezTo>
                    <a:pt x="1478337" y="-470"/>
                    <a:pt x="1502171" y="-583"/>
                    <a:pt x="1527200" y="1692"/>
                  </a:cubicBezTo>
                  <a:lnTo>
                    <a:pt x="1527200" y="165515"/>
                  </a:lnTo>
                  <a:cubicBezTo>
                    <a:pt x="1527200" y="223764"/>
                    <a:pt x="1574528" y="269270"/>
                    <a:pt x="1630956" y="269270"/>
                  </a:cubicBezTo>
                  <a:lnTo>
                    <a:pt x="1654620" y="269270"/>
                  </a:lnTo>
                  <a:cubicBezTo>
                    <a:pt x="1712868" y="269270"/>
                    <a:pt x="1758374" y="221943"/>
                    <a:pt x="1758374" y="165515"/>
                  </a:cubicBezTo>
                  <a:lnTo>
                    <a:pt x="1758374" y="19894"/>
                  </a:lnTo>
                  <a:cubicBezTo>
                    <a:pt x="1934940" y="47198"/>
                    <a:pt x="2096944" y="176437"/>
                    <a:pt x="2149731" y="351182"/>
                  </a:cubicBezTo>
                  <a:cubicBezTo>
                    <a:pt x="2193418" y="238326"/>
                    <a:pt x="2342679" y="180077"/>
                    <a:pt x="2457356" y="192819"/>
                  </a:cubicBezTo>
                  <a:cubicBezTo>
                    <a:pt x="2692170" y="218303"/>
                    <a:pt x="2888758" y="409430"/>
                    <a:pt x="2863274" y="655166"/>
                  </a:cubicBezTo>
                  <a:lnTo>
                    <a:pt x="2865095" y="664267"/>
                  </a:lnTo>
                  <a:cubicBezTo>
                    <a:pt x="3047121" y="709774"/>
                    <a:pt x="3170899" y="880878"/>
                    <a:pt x="3190922" y="1064725"/>
                  </a:cubicBezTo>
                  <a:lnTo>
                    <a:pt x="1820" y="1064725"/>
                  </a:lnTo>
                  <a:cubicBezTo>
                    <a:pt x="1820" y="1064725"/>
                    <a:pt x="0" y="1064725"/>
                    <a:pt x="0" y="1064725"/>
                  </a:cubicBezTo>
                  <a:cubicBezTo>
                    <a:pt x="20023" y="939127"/>
                    <a:pt x="101935" y="791686"/>
                    <a:pt x="222072" y="735257"/>
                  </a:cubicBezTo>
                  <a:cubicBezTo>
                    <a:pt x="236634" y="727976"/>
                    <a:pt x="251196" y="731617"/>
                    <a:pt x="253016" y="713414"/>
                  </a:cubicBezTo>
                  <a:cubicBezTo>
                    <a:pt x="262118" y="613300"/>
                    <a:pt x="351311" y="525927"/>
                    <a:pt x="444144" y="496803"/>
                  </a:cubicBezTo>
                  <a:cubicBezTo>
                    <a:pt x="557000" y="462218"/>
                    <a:pt x="598866" y="491342"/>
                    <a:pt x="668036" y="536849"/>
                  </a:cubicBezTo>
                  <a:cubicBezTo>
                    <a:pt x="664396" y="240146"/>
                    <a:pt x="922874" y="231045"/>
                    <a:pt x="922874" y="231045"/>
                  </a:cubicBezTo>
                  <a:cubicBezTo>
                    <a:pt x="984763" y="232865"/>
                    <a:pt x="1044832" y="247427"/>
                    <a:pt x="1093979" y="289293"/>
                  </a:cubicBezTo>
                  <a:cubicBezTo>
                    <a:pt x="1119462" y="229224"/>
                    <a:pt x="1154047" y="161875"/>
                    <a:pt x="1203194" y="118188"/>
                  </a:cubicBezTo>
                  <a:cubicBezTo>
                    <a:pt x="1203194" y="118188"/>
                    <a:pt x="1297961" y="15059"/>
                    <a:pt x="1455790" y="1471"/>
                  </a:cubicBezTo>
                  <a:close/>
                </a:path>
              </a:pathLst>
            </a:custGeom>
            <a:solidFill>
              <a:schemeClr val="accent2"/>
            </a:solidFill>
            <a:ln w="1818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AD05654-F30E-9336-05AA-ECBCE904BD49}"/>
                </a:ext>
              </a:extLst>
            </p:cNvPr>
            <p:cNvSpPr/>
            <p:nvPr/>
          </p:nvSpPr>
          <p:spPr>
            <a:xfrm>
              <a:off x="4225328" y="3073672"/>
              <a:ext cx="3694952" cy="2683249"/>
            </a:xfrm>
            <a:custGeom>
              <a:avLst/>
              <a:gdLst>
                <a:gd name="connsiteX0" fmla="*/ 250643 w 3694949"/>
                <a:gd name="connsiteY0" fmla="*/ 666399 h 2683251"/>
                <a:gd name="connsiteX1" fmla="*/ 3443384 w 3694949"/>
                <a:gd name="connsiteY1" fmla="*/ 666399 h 2683251"/>
                <a:gd name="connsiteX2" fmla="*/ 3672738 w 3694949"/>
                <a:gd name="connsiteY2" fmla="*/ 748311 h 2683251"/>
                <a:gd name="connsiteX3" fmla="*/ 3507094 w 3694949"/>
                <a:gd name="connsiteY3" fmla="*/ 1014069 h 2683251"/>
                <a:gd name="connsiteX4" fmla="*/ 3496172 w 3694949"/>
                <a:gd name="connsiteY4" fmla="*/ 1112363 h 2683251"/>
                <a:gd name="connsiteX5" fmla="*/ 3024724 w 3694949"/>
                <a:gd name="connsiteY5" fmla="*/ 2035237 h 2683251"/>
                <a:gd name="connsiteX6" fmla="*/ 2813574 w 3694949"/>
                <a:gd name="connsiteY6" fmla="*/ 2233646 h 2683251"/>
                <a:gd name="connsiteX7" fmla="*/ 2718920 w 3694949"/>
                <a:gd name="connsiteY7" fmla="*/ 2308277 h 2683251"/>
                <a:gd name="connsiteX8" fmla="*/ 2611524 w 3694949"/>
                <a:gd name="connsiteY8" fmla="*/ 2390189 h 2683251"/>
                <a:gd name="connsiteX9" fmla="*/ 2808113 w 3694949"/>
                <a:gd name="connsiteY9" fmla="*/ 2390189 h 2683251"/>
                <a:gd name="connsiteX10" fmla="*/ 2795371 w 3694949"/>
                <a:gd name="connsiteY10" fmla="*/ 2683251 h 2683251"/>
                <a:gd name="connsiteX11" fmla="*/ 898656 w 3694949"/>
                <a:gd name="connsiteY11" fmla="*/ 2683251 h 2683251"/>
                <a:gd name="connsiteX12" fmla="*/ 885914 w 3694949"/>
                <a:gd name="connsiteY12" fmla="*/ 2390189 h 2683251"/>
                <a:gd name="connsiteX13" fmla="*/ 1082503 w 3694949"/>
                <a:gd name="connsiteY13" fmla="*/ 2390189 h 2683251"/>
                <a:gd name="connsiteX14" fmla="*/ 975107 w 3694949"/>
                <a:gd name="connsiteY14" fmla="*/ 2308277 h 2683251"/>
                <a:gd name="connsiteX15" fmla="*/ 880454 w 3694949"/>
                <a:gd name="connsiteY15" fmla="*/ 2233646 h 2683251"/>
                <a:gd name="connsiteX16" fmla="*/ 669303 w 3694949"/>
                <a:gd name="connsiteY16" fmla="*/ 2035237 h 2683251"/>
                <a:gd name="connsiteX17" fmla="*/ 197855 w 3694949"/>
                <a:gd name="connsiteY17" fmla="*/ 1112363 h 2683251"/>
                <a:gd name="connsiteX18" fmla="*/ 186933 w 3694949"/>
                <a:gd name="connsiteY18" fmla="*/ 1014069 h 2683251"/>
                <a:gd name="connsiteX19" fmla="*/ 21290 w 3694949"/>
                <a:gd name="connsiteY19" fmla="*/ 748311 h 2683251"/>
                <a:gd name="connsiteX20" fmla="*/ 250643 w 3694949"/>
                <a:gd name="connsiteY20" fmla="*/ 666399 h 2683251"/>
                <a:gd name="connsiteX21" fmla="*/ 1257247 w 3694949"/>
                <a:gd name="connsiteY21" fmla="*/ 269582 h 2683251"/>
                <a:gd name="connsiteX22" fmla="*/ 1273629 w 3694949"/>
                <a:gd name="connsiteY22" fmla="*/ 402461 h 2683251"/>
                <a:gd name="connsiteX23" fmla="*/ 1257247 w 3694949"/>
                <a:gd name="connsiteY23" fmla="*/ 269582 h 2683251"/>
                <a:gd name="connsiteX24" fmla="*/ 2484105 w 3694949"/>
                <a:gd name="connsiteY24" fmla="*/ 242278 h 2683251"/>
                <a:gd name="connsiteX25" fmla="*/ 2513229 w 3694949"/>
                <a:gd name="connsiteY25" fmla="*/ 375157 h 2683251"/>
                <a:gd name="connsiteX26" fmla="*/ 2484105 w 3694949"/>
                <a:gd name="connsiteY26" fmla="*/ 242278 h 2683251"/>
                <a:gd name="connsiteX27" fmla="*/ 1788765 w 3694949"/>
                <a:gd name="connsiteY27" fmla="*/ 183 h 2683251"/>
                <a:gd name="connsiteX28" fmla="*/ 1816069 w 3694949"/>
                <a:gd name="connsiteY28" fmla="*/ 142164 h 2683251"/>
                <a:gd name="connsiteX29" fmla="*/ 1788765 w 3694949"/>
                <a:gd name="connsiteY29" fmla="*/ 183 h 268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94949" h="2683251">
                  <a:moveTo>
                    <a:pt x="250643" y="666399"/>
                  </a:moveTo>
                  <a:lnTo>
                    <a:pt x="3443384" y="666399"/>
                  </a:lnTo>
                  <a:cubicBezTo>
                    <a:pt x="3530757" y="670040"/>
                    <a:pt x="3625411" y="660938"/>
                    <a:pt x="3672738" y="748311"/>
                  </a:cubicBezTo>
                  <a:cubicBezTo>
                    <a:pt x="3743728" y="884830"/>
                    <a:pt x="3632692" y="1048654"/>
                    <a:pt x="3507094" y="1014069"/>
                  </a:cubicBezTo>
                  <a:cubicBezTo>
                    <a:pt x="3507094" y="1035912"/>
                    <a:pt x="3505274" y="1092341"/>
                    <a:pt x="3496172" y="1112363"/>
                  </a:cubicBezTo>
                  <a:cubicBezTo>
                    <a:pt x="3470688" y="1427270"/>
                    <a:pt x="3232234" y="1807705"/>
                    <a:pt x="3024724" y="2035237"/>
                  </a:cubicBezTo>
                  <a:cubicBezTo>
                    <a:pt x="2959195" y="2106228"/>
                    <a:pt x="2886384" y="2171757"/>
                    <a:pt x="2813574" y="2233646"/>
                  </a:cubicBezTo>
                  <a:lnTo>
                    <a:pt x="2718920" y="2308277"/>
                  </a:lnTo>
                  <a:cubicBezTo>
                    <a:pt x="2682515" y="2333761"/>
                    <a:pt x="2642469" y="2357424"/>
                    <a:pt x="2611524" y="2390189"/>
                  </a:cubicBezTo>
                  <a:cubicBezTo>
                    <a:pt x="2644289" y="2355604"/>
                    <a:pt x="2769887" y="2375627"/>
                    <a:pt x="2808113" y="2390189"/>
                  </a:cubicBezTo>
                  <a:cubicBezTo>
                    <a:pt x="2948273" y="2441156"/>
                    <a:pt x="2966476" y="2665048"/>
                    <a:pt x="2795371" y="2683251"/>
                  </a:cubicBezTo>
                  <a:lnTo>
                    <a:pt x="898656" y="2683251"/>
                  </a:lnTo>
                  <a:cubicBezTo>
                    <a:pt x="727552" y="2665048"/>
                    <a:pt x="745754" y="2441156"/>
                    <a:pt x="885914" y="2390189"/>
                  </a:cubicBezTo>
                  <a:cubicBezTo>
                    <a:pt x="924140" y="2375627"/>
                    <a:pt x="1049738" y="2355604"/>
                    <a:pt x="1082503" y="2390189"/>
                  </a:cubicBezTo>
                  <a:cubicBezTo>
                    <a:pt x="1051558" y="2357424"/>
                    <a:pt x="1011513" y="2333761"/>
                    <a:pt x="975107" y="2308277"/>
                  </a:cubicBezTo>
                  <a:lnTo>
                    <a:pt x="880454" y="2233646"/>
                  </a:lnTo>
                  <a:cubicBezTo>
                    <a:pt x="805823" y="2171757"/>
                    <a:pt x="734833" y="2106228"/>
                    <a:pt x="669303" y="2035237"/>
                  </a:cubicBezTo>
                  <a:cubicBezTo>
                    <a:pt x="461793" y="1807705"/>
                    <a:pt x="223339" y="1427270"/>
                    <a:pt x="197855" y="1112363"/>
                  </a:cubicBezTo>
                  <a:cubicBezTo>
                    <a:pt x="190574" y="1092341"/>
                    <a:pt x="186933" y="1035912"/>
                    <a:pt x="186933" y="1014069"/>
                  </a:cubicBezTo>
                  <a:cubicBezTo>
                    <a:pt x="63156" y="1048654"/>
                    <a:pt x="-47880" y="883010"/>
                    <a:pt x="21290" y="748311"/>
                  </a:cubicBezTo>
                  <a:cubicBezTo>
                    <a:pt x="68616" y="660938"/>
                    <a:pt x="165090" y="670040"/>
                    <a:pt x="250643" y="666399"/>
                  </a:cubicBezTo>
                  <a:close/>
                  <a:moveTo>
                    <a:pt x="1257247" y="269582"/>
                  </a:moveTo>
                  <a:cubicBezTo>
                    <a:pt x="1353721" y="262301"/>
                    <a:pt x="1361002" y="375157"/>
                    <a:pt x="1273629" y="402461"/>
                  </a:cubicBezTo>
                  <a:cubicBezTo>
                    <a:pt x="1180796" y="406102"/>
                    <a:pt x="1168054" y="293245"/>
                    <a:pt x="1257247" y="269582"/>
                  </a:cubicBezTo>
                  <a:close/>
                  <a:moveTo>
                    <a:pt x="2484105" y="242278"/>
                  </a:moveTo>
                  <a:cubicBezTo>
                    <a:pt x="2584219" y="234996"/>
                    <a:pt x="2600602" y="338751"/>
                    <a:pt x="2513229" y="375157"/>
                  </a:cubicBezTo>
                  <a:cubicBezTo>
                    <a:pt x="2409474" y="387899"/>
                    <a:pt x="2396732" y="271402"/>
                    <a:pt x="2484105" y="242278"/>
                  </a:cubicBezTo>
                  <a:close/>
                  <a:moveTo>
                    <a:pt x="1788765" y="183"/>
                  </a:moveTo>
                  <a:cubicBezTo>
                    <a:pt x="1876137" y="-5278"/>
                    <a:pt x="1907082" y="113039"/>
                    <a:pt x="1816069" y="142164"/>
                  </a:cubicBezTo>
                  <a:cubicBezTo>
                    <a:pt x="1714134" y="145804"/>
                    <a:pt x="1694111" y="29307"/>
                    <a:pt x="1788765" y="183"/>
                  </a:cubicBezTo>
                  <a:close/>
                </a:path>
              </a:pathLst>
            </a:custGeom>
            <a:solidFill>
              <a:schemeClr val="accent3">
                <a:lumMod val="75000"/>
              </a:schemeClr>
            </a:solidFill>
            <a:ln w="18181" cap="flat">
              <a:noFill/>
              <a:prstDash val="solid"/>
              <a:miter/>
            </a:ln>
          </p:spPr>
          <p:txBody>
            <a:bodyPr wrap="square" rtlCol="0" anchor="ctr">
              <a:noAutofit/>
            </a:bodyPr>
            <a:lstStyle/>
            <a:p>
              <a:endParaRPr lang="en-US" dirty="0"/>
            </a:p>
          </p:txBody>
        </p:sp>
      </p:grpSp>
      <p:sp>
        <p:nvSpPr>
          <p:cNvPr id="3" name="Slide Number Placeholder 2">
            <a:extLst>
              <a:ext uri="{FF2B5EF4-FFF2-40B4-BE49-F238E27FC236}">
                <a16:creationId xmlns:a16="http://schemas.microsoft.com/office/drawing/2014/main" id="{420FE396-4FB1-8171-AE2F-293711F7F34A}"/>
              </a:ext>
            </a:extLst>
          </p:cNvPr>
          <p:cNvSpPr>
            <a:spLocks noGrp="1"/>
          </p:cNvSpPr>
          <p:nvPr>
            <p:ph type="sldNum" sz="quarter" idx="12"/>
          </p:nvPr>
        </p:nvSpPr>
        <p:spPr/>
        <p:txBody>
          <a:bodyPr/>
          <a:lstStyle/>
          <a:p>
            <a:fld id="{C83511D6-7947-48BF-B87B-28E846A6EF3C}" type="slidenum">
              <a:rPr lang="en-US" smtClean="0"/>
              <a:t>20</a:t>
            </a:fld>
            <a:endParaRPr lang="en-US"/>
          </a:p>
        </p:txBody>
      </p:sp>
      <p:sp>
        <p:nvSpPr>
          <p:cNvPr id="24" name="Text Placeholder 23">
            <a:extLst>
              <a:ext uri="{FF2B5EF4-FFF2-40B4-BE49-F238E27FC236}">
                <a16:creationId xmlns:a16="http://schemas.microsoft.com/office/drawing/2014/main" id="{DCCE4597-8012-B989-3DD0-FF2272EFE9E4}"/>
              </a:ext>
            </a:extLst>
          </p:cNvPr>
          <p:cNvSpPr>
            <a:spLocks noGrp="1"/>
          </p:cNvSpPr>
          <p:nvPr>
            <p:ph type="body" sz="quarter" idx="13"/>
          </p:nvPr>
        </p:nvSpPr>
        <p:spPr/>
        <p:txBody>
          <a:bodyPr>
            <a:normAutofit fontScale="25000" lnSpcReduction="20000"/>
          </a:bodyPr>
          <a:lstStyle/>
          <a:p>
            <a:r>
              <a:rPr lang="en-US" sz="7200" b="1" dirty="0"/>
              <a:t>Warehouse Operator</a:t>
            </a:r>
          </a:p>
          <a:p>
            <a:pPr>
              <a:buFont typeface="Arial" panose="020B0604020202020204" pitchFamily="34" charset="0"/>
              <a:buChar char="•"/>
            </a:pPr>
            <a:r>
              <a:rPr lang="en-US" sz="7200" b="1" dirty="0"/>
              <a:t>Inventory Organization and Storage</a:t>
            </a:r>
            <a:r>
              <a:rPr lang="en-US" sz="7200" dirty="0"/>
              <a:t>: Tools to organize and store goods efficiently, ensuring maximum space utilization.</a:t>
            </a:r>
          </a:p>
          <a:p>
            <a:pPr>
              <a:buFont typeface="Arial" panose="020B0604020202020204" pitchFamily="34" charset="0"/>
              <a:buChar char="•"/>
            </a:pPr>
            <a:r>
              <a:rPr lang="en-US" sz="7200" b="1" dirty="0"/>
              <a:t>Maintenance of Temperature-Controlled Facilities</a:t>
            </a:r>
            <a:r>
              <a:rPr lang="en-US" sz="7200" dirty="0"/>
              <a:t>: Systems to monitor and maintain cold storage and temperature-sensitive products.</a:t>
            </a:r>
          </a:p>
          <a:p>
            <a:pPr>
              <a:buFont typeface="Arial" panose="020B0604020202020204" pitchFamily="34" charset="0"/>
              <a:buChar char="•"/>
            </a:pPr>
            <a:r>
              <a:rPr lang="en-US" sz="7200" b="1" dirty="0"/>
              <a:t>Monitoring Stock and Expiry Dates</a:t>
            </a:r>
            <a:r>
              <a:rPr lang="en-US" sz="7200" dirty="0"/>
              <a:t>: Alerts and tracking systems to monitor product expiry dates and prevent wastage.</a:t>
            </a:r>
          </a:p>
          <a:p>
            <a:pPr>
              <a:buFont typeface="Arial" panose="020B0604020202020204" pitchFamily="34" charset="0"/>
              <a:buChar char="•"/>
            </a:pPr>
            <a:endParaRPr lang="en-US" sz="7200" dirty="0"/>
          </a:p>
          <a:p>
            <a:pPr>
              <a:buFont typeface="Arial" panose="020B0604020202020204" pitchFamily="34" charset="0"/>
              <a:buChar char="•"/>
            </a:pPr>
            <a:endParaRPr lang="en-US" sz="7200" dirty="0"/>
          </a:p>
          <a:p>
            <a:endParaRPr lang="en-US" sz="7200" dirty="0"/>
          </a:p>
          <a:p>
            <a:endParaRPr lang="en-US" sz="3600" dirty="0"/>
          </a:p>
        </p:txBody>
      </p:sp>
      <p:pic>
        <p:nvPicPr>
          <p:cNvPr id="4" name="Picture 3" descr="A screenshot of a login box&#10;&#10;Description automatically generated">
            <a:extLst>
              <a:ext uri="{FF2B5EF4-FFF2-40B4-BE49-F238E27FC236}">
                <a16:creationId xmlns:a16="http://schemas.microsoft.com/office/drawing/2014/main" id="{5EA69991-450C-0340-BD29-6C6AB7820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19" y="2612245"/>
            <a:ext cx="4876995" cy="3555192"/>
          </a:xfrm>
          <a:prstGeom prst="rect">
            <a:avLst/>
          </a:prstGeom>
        </p:spPr>
      </p:pic>
    </p:spTree>
    <p:extLst>
      <p:ext uri="{BB962C8B-B14F-4D97-AF65-F5344CB8AC3E}">
        <p14:creationId xmlns:p14="http://schemas.microsoft.com/office/powerpoint/2010/main" val="2483722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75FBF-ADA8-FC84-A486-984C65E29928}"/>
            </a:ext>
          </a:extLst>
        </p:cNvPr>
        <p:cNvGrpSpPr/>
        <p:nvPr/>
      </p:nvGrpSpPr>
      <p:grpSpPr>
        <a:xfrm>
          <a:off x="0" y="0"/>
          <a:ext cx="0" cy="0"/>
          <a:chOff x="0" y="0"/>
          <a:chExt cx="0" cy="0"/>
        </a:xfrm>
      </p:grpSpPr>
      <p:pic>
        <p:nvPicPr>
          <p:cNvPr id="39" name="Picture Placeholder 38" descr="A bowl of food on a table&#10;&#10;Description automatically generated">
            <a:extLst>
              <a:ext uri="{FF2B5EF4-FFF2-40B4-BE49-F238E27FC236}">
                <a16:creationId xmlns:a16="http://schemas.microsoft.com/office/drawing/2014/main" id="{3207B8A8-6AA5-8524-23EC-CF1E72722CEA}"/>
              </a:ext>
            </a:extLst>
          </p:cNvPr>
          <p:cNvPicPr>
            <a:picLocks noGrp="1" noChangeAspect="1"/>
          </p:cNvPicPr>
          <p:nvPr>
            <p:ph type="pic" sz="quarter" idx="15"/>
          </p:nvPr>
        </p:nvPicPr>
        <p:blipFill>
          <a:blip r:embed="rId2" cstate="print">
            <a:extLst>
              <a:ext uri="{28A0092B-C50C-407E-A947-70E740481C1C}">
                <a14:useLocalDpi xmlns:a14="http://schemas.microsoft.com/office/drawing/2010/main"/>
              </a:ext>
            </a:extLst>
          </a:blip>
          <a:srcRect/>
          <a:stretch/>
        </p:blipFill>
        <p:spPr/>
      </p:pic>
      <p:sp>
        <p:nvSpPr>
          <p:cNvPr id="2" name="Title 1">
            <a:extLst>
              <a:ext uri="{FF2B5EF4-FFF2-40B4-BE49-F238E27FC236}">
                <a16:creationId xmlns:a16="http://schemas.microsoft.com/office/drawing/2014/main" id="{0346F01B-F6C7-0B1D-D970-9F432D07DA65}"/>
              </a:ext>
            </a:extLst>
          </p:cNvPr>
          <p:cNvSpPr>
            <a:spLocks noGrp="1"/>
          </p:cNvSpPr>
          <p:nvPr>
            <p:ph type="title"/>
          </p:nvPr>
        </p:nvSpPr>
        <p:spPr/>
        <p:txBody>
          <a:bodyPr/>
          <a:lstStyle/>
          <a:p>
            <a:r>
              <a:rPr lang="en-US" altLang="zh-CN" dirty="0"/>
              <a:t>Data</a:t>
            </a:r>
            <a:r>
              <a:rPr lang="zh-CN" altLang="en-US" dirty="0"/>
              <a:t> </a:t>
            </a:r>
            <a:r>
              <a:rPr lang="en-US" altLang="zh-CN" dirty="0"/>
              <a:t>storage</a:t>
            </a:r>
            <a:endParaRPr lang="en-US" dirty="0"/>
          </a:p>
        </p:txBody>
      </p:sp>
      <p:sp>
        <p:nvSpPr>
          <p:cNvPr id="7" name="Rectangle 6">
            <a:extLst>
              <a:ext uri="{FF2B5EF4-FFF2-40B4-BE49-F238E27FC236}">
                <a16:creationId xmlns:a16="http://schemas.microsoft.com/office/drawing/2014/main" id="{4B8EFEBA-52BE-711D-FD47-EF2EB761BFDA}"/>
              </a:ext>
            </a:extLst>
          </p:cNvPr>
          <p:cNvSpPr/>
          <p:nvPr/>
        </p:nvSpPr>
        <p:spPr>
          <a:xfrm>
            <a:off x="0" y="5212080"/>
            <a:ext cx="12192000" cy="1645920"/>
          </a:xfrm>
          <a:prstGeom prst="rect">
            <a:avLst/>
          </a:prstGeom>
          <a:solidFill>
            <a:schemeClr val="accent3">
              <a:alpha val="93000"/>
            </a:schemeClr>
          </a:solidFill>
          <a:ln w="12700" cap="flat" cmpd="sng" algn="ctr">
            <a:noFill/>
            <a:prstDash val="solid"/>
            <a:miter lim="800000"/>
          </a:ln>
          <a:effectLst/>
        </p:spPr>
        <p:txBody>
          <a:bodyPr wrap="square" rtlCol="0" anchor="ctr">
            <a:noAutofit/>
          </a:bodyPr>
          <a:lstStyle/>
          <a:p>
            <a:pPr algn="ctr"/>
            <a:endParaRPr lang="en-US" kern="0">
              <a:solidFill>
                <a:prstClr val="white"/>
              </a:solidFill>
              <a:latin typeface="Times New Roman"/>
            </a:endParaRPr>
          </a:p>
        </p:txBody>
      </p:sp>
      <p:grpSp>
        <p:nvGrpSpPr>
          <p:cNvPr id="9" name="Group 8">
            <a:extLst>
              <a:ext uri="{FF2B5EF4-FFF2-40B4-BE49-F238E27FC236}">
                <a16:creationId xmlns:a16="http://schemas.microsoft.com/office/drawing/2014/main" id="{872A4DD8-EB43-50A3-A069-062E39816D57}"/>
              </a:ext>
            </a:extLst>
          </p:cNvPr>
          <p:cNvGrpSpPr/>
          <p:nvPr/>
        </p:nvGrpSpPr>
        <p:grpSpPr>
          <a:xfrm>
            <a:off x="11754102" y="6396366"/>
            <a:ext cx="390460" cy="403176"/>
            <a:chOff x="4225328" y="1941649"/>
            <a:chExt cx="3694952" cy="3815272"/>
          </a:xfrm>
        </p:grpSpPr>
        <p:sp>
          <p:nvSpPr>
            <p:cNvPr id="12" name="Freeform: Shape 11">
              <a:extLst>
                <a:ext uri="{FF2B5EF4-FFF2-40B4-BE49-F238E27FC236}">
                  <a16:creationId xmlns:a16="http://schemas.microsoft.com/office/drawing/2014/main" id="{E2E8F579-E206-FBEA-5113-AAD050785D8A}"/>
                </a:ext>
              </a:extLst>
            </p:cNvPr>
            <p:cNvSpPr/>
            <p:nvPr/>
          </p:nvSpPr>
          <p:spPr>
            <a:xfrm>
              <a:off x="6034111" y="1941649"/>
              <a:ext cx="158364" cy="928334"/>
            </a:xfrm>
            <a:custGeom>
              <a:avLst/>
              <a:gdLst>
                <a:gd name="connsiteX0" fmla="*/ 67350 w 158364"/>
                <a:gd name="connsiteY0" fmla="*/ 0 h 928334"/>
                <a:gd name="connsiteX1" fmla="*/ 91014 w 158364"/>
                <a:gd name="connsiteY1" fmla="*/ 0 h 928334"/>
                <a:gd name="connsiteX2" fmla="*/ 158364 w 158364"/>
                <a:gd name="connsiteY2" fmla="*/ 67350 h 928334"/>
                <a:gd name="connsiteX3" fmla="*/ 158364 w 158364"/>
                <a:gd name="connsiteY3" fmla="*/ 862805 h 928334"/>
                <a:gd name="connsiteX4" fmla="*/ 91014 w 158364"/>
                <a:gd name="connsiteY4" fmla="*/ 928334 h 928334"/>
                <a:gd name="connsiteX5" fmla="*/ 67350 w 158364"/>
                <a:gd name="connsiteY5" fmla="*/ 928334 h 928334"/>
                <a:gd name="connsiteX6" fmla="*/ 0 w 158364"/>
                <a:gd name="connsiteY6" fmla="*/ 860984 h 928334"/>
                <a:gd name="connsiteX7" fmla="*/ 0 w 158364"/>
                <a:gd name="connsiteY7" fmla="*/ 67350 h 928334"/>
                <a:gd name="connsiteX8" fmla="*/ 67350 w 158364"/>
                <a:gd name="connsiteY8" fmla="*/ 0 h 9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64" h="928334">
                  <a:moveTo>
                    <a:pt x="67350" y="0"/>
                  </a:moveTo>
                  <a:lnTo>
                    <a:pt x="91014" y="0"/>
                  </a:lnTo>
                  <a:cubicBezTo>
                    <a:pt x="127419" y="0"/>
                    <a:pt x="158364" y="29124"/>
                    <a:pt x="158364" y="67350"/>
                  </a:cubicBezTo>
                  <a:lnTo>
                    <a:pt x="158364" y="862805"/>
                  </a:lnTo>
                  <a:cubicBezTo>
                    <a:pt x="158364" y="899210"/>
                    <a:pt x="127419" y="928334"/>
                    <a:pt x="91014" y="928334"/>
                  </a:cubicBezTo>
                  <a:lnTo>
                    <a:pt x="67350" y="928334"/>
                  </a:lnTo>
                  <a:cubicBezTo>
                    <a:pt x="30944" y="928334"/>
                    <a:pt x="0" y="899210"/>
                    <a:pt x="0" y="860984"/>
                  </a:cubicBezTo>
                  <a:lnTo>
                    <a:pt x="0" y="67350"/>
                  </a:lnTo>
                  <a:cubicBezTo>
                    <a:pt x="0" y="30944"/>
                    <a:pt x="29124" y="0"/>
                    <a:pt x="67350" y="0"/>
                  </a:cubicBezTo>
                  <a:close/>
                </a:path>
              </a:pathLst>
            </a:custGeom>
            <a:solidFill>
              <a:schemeClr val="accent2">
                <a:lumMod val="60000"/>
                <a:lumOff val="40000"/>
              </a:schemeClr>
            </a:solidFill>
            <a:ln w="1818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A1CEA4-6CB2-3990-B167-35AC895A5F06}"/>
                </a:ext>
              </a:extLst>
            </p:cNvPr>
            <p:cNvSpPr/>
            <p:nvPr/>
          </p:nvSpPr>
          <p:spPr>
            <a:xfrm>
              <a:off x="4708830" y="2019922"/>
              <a:ext cx="1031950" cy="1092159"/>
            </a:xfrm>
            <a:custGeom>
              <a:avLst/>
              <a:gdLst>
                <a:gd name="connsiteX0" fmla="*/ 841092 w 1031950"/>
                <a:gd name="connsiteY0" fmla="*/ 0 h 1092159"/>
                <a:gd name="connsiteX1" fmla="*/ 926644 w 1031950"/>
                <a:gd name="connsiteY1" fmla="*/ 114676 h 1092159"/>
                <a:gd name="connsiteX2" fmla="*/ 999455 w 1031950"/>
                <a:gd name="connsiteY2" fmla="*/ 662577 h 1092159"/>
                <a:gd name="connsiteX3" fmla="*/ 941206 w 1031950"/>
                <a:gd name="connsiteY3" fmla="*/ 709903 h 1092159"/>
                <a:gd name="connsiteX4" fmla="*/ 842912 w 1031950"/>
                <a:gd name="connsiteY4" fmla="*/ 851884 h 1092159"/>
                <a:gd name="connsiteX5" fmla="*/ 688190 w 1031950"/>
                <a:gd name="connsiteY5" fmla="*/ 811838 h 1092159"/>
                <a:gd name="connsiteX6" fmla="*/ 686370 w 1031950"/>
                <a:gd name="connsiteY6" fmla="*/ 811838 h 1092159"/>
                <a:gd name="connsiteX7" fmla="*/ 684549 w 1031950"/>
                <a:gd name="connsiteY7" fmla="*/ 811838 h 1092159"/>
                <a:gd name="connsiteX8" fmla="*/ 398768 w 1031950"/>
                <a:gd name="connsiteY8" fmla="*/ 1092159 h 1092159"/>
                <a:gd name="connsiteX9" fmla="*/ 291373 w 1031950"/>
                <a:gd name="connsiteY9" fmla="*/ 1064855 h 1092159"/>
                <a:gd name="connsiteX10" fmla="*/ 242224 w 1031950"/>
                <a:gd name="connsiteY10" fmla="*/ 1070315 h 1092159"/>
                <a:gd name="connsiteX11" fmla="*/ 129 w 1031950"/>
                <a:gd name="connsiteY11" fmla="*/ 511495 h 1092159"/>
                <a:gd name="connsiteX12" fmla="*/ 122087 w 1031950"/>
                <a:gd name="connsiteY12" fmla="*/ 427763 h 1092159"/>
                <a:gd name="connsiteX13" fmla="*/ 542569 w 1031950"/>
                <a:gd name="connsiteY13" fmla="*/ 638913 h 1092159"/>
                <a:gd name="connsiteX14" fmla="*/ 537108 w 1031950"/>
                <a:gd name="connsiteY14" fmla="*/ 535158 h 1092159"/>
                <a:gd name="connsiteX15" fmla="*/ 841092 w 1031950"/>
                <a:gd name="connsiteY15" fmla="*/ 0 h 109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1950" h="1092159">
                  <a:moveTo>
                    <a:pt x="841092" y="0"/>
                  </a:moveTo>
                  <a:cubicBezTo>
                    <a:pt x="877497" y="30944"/>
                    <a:pt x="902981" y="72810"/>
                    <a:pt x="926644" y="114676"/>
                  </a:cubicBezTo>
                  <a:cubicBezTo>
                    <a:pt x="1023118" y="287601"/>
                    <a:pt x="1066805" y="471449"/>
                    <a:pt x="999455" y="662577"/>
                  </a:cubicBezTo>
                  <a:cubicBezTo>
                    <a:pt x="966690" y="684420"/>
                    <a:pt x="946667" y="704443"/>
                    <a:pt x="941206" y="709903"/>
                  </a:cubicBezTo>
                  <a:cubicBezTo>
                    <a:pt x="899340" y="748129"/>
                    <a:pt x="868396" y="799096"/>
                    <a:pt x="842912" y="851884"/>
                  </a:cubicBezTo>
                  <a:cubicBezTo>
                    <a:pt x="788304" y="820939"/>
                    <a:pt x="730056" y="813658"/>
                    <a:pt x="688190" y="811838"/>
                  </a:cubicBezTo>
                  <a:lnTo>
                    <a:pt x="686370" y="811838"/>
                  </a:lnTo>
                  <a:lnTo>
                    <a:pt x="684549" y="811838"/>
                  </a:lnTo>
                  <a:cubicBezTo>
                    <a:pt x="682729" y="811838"/>
                    <a:pt x="429713" y="824580"/>
                    <a:pt x="398768" y="1092159"/>
                  </a:cubicBezTo>
                  <a:cubicBezTo>
                    <a:pt x="366003" y="1075776"/>
                    <a:pt x="333239" y="1063034"/>
                    <a:pt x="291373" y="1064855"/>
                  </a:cubicBezTo>
                  <a:cubicBezTo>
                    <a:pt x="276810" y="1064855"/>
                    <a:pt x="260428" y="1066675"/>
                    <a:pt x="242224" y="1070315"/>
                  </a:cubicBezTo>
                  <a:cubicBezTo>
                    <a:pt x="71120" y="928335"/>
                    <a:pt x="1950" y="739028"/>
                    <a:pt x="129" y="511495"/>
                  </a:cubicBezTo>
                  <a:cubicBezTo>
                    <a:pt x="-1691" y="415021"/>
                    <a:pt x="14692" y="418661"/>
                    <a:pt x="122087" y="427763"/>
                  </a:cubicBezTo>
                  <a:cubicBezTo>
                    <a:pt x="285912" y="442325"/>
                    <a:pt x="436994" y="511495"/>
                    <a:pt x="542569" y="638913"/>
                  </a:cubicBezTo>
                  <a:cubicBezTo>
                    <a:pt x="531647" y="604328"/>
                    <a:pt x="533467" y="571563"/>
                    <a:pt x="537108" y="535158"/>
                  </a:cubicBezTo>
                  <a:cubicBezTo>
                    <a:pt x="553490" y="353131"/>
                    <a:pt x="666347" y="81912"/>
                    <a:pt x="841092" y="0"/>
                  </a:cubicBezTo>
                  <a:close/>
                </a:path>
              </a:pathLst>
            </a:custGeom>
            <a:solidFill>
              <a:schemeClr val="accent1"/>
            </a:solidFill>
            <a:ln w="1818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B37681-A649-11BB-31C4-8DB3748A60D4}"/>
                </a:ext>
              </a:extLst>
            </p:cNvPr>
            <p:cNvSpPr/>
            <p:nvPr/>
          </p:nvSpPr>
          <p:spPr>
            <a:xfrm>
              <a:off x="4470505" y="2640760"/>
              <a:ext cx="3190922" cy="1064725"/>
            </a:xfrm>
            <a:custGeom>
              <a:avLst/>
              <a:gdLst>
                <a:gd name="connsiteX0" fmla="*/ 1455790 w 3190922"/>
                <a:gd name="connsiteY0" fmla="*/ 1471 h 1064725"/>
                <a:gd name="connsiteX1" fmla="*/ 1527200 w 3190922"/>
                <a:gd name="connsiteY1" fmla="*/ 1692 h 1064725"/>
                <a:gd name="connsiteX2" fmla="*/ 1527200 w 3190922"/>
                <a:gd name="connsiteY2" fmla="*/ 165515 h 1064725"/>
                <a:gd name="connsiteX3" fmla="*/ 1630956 w 3190922"/>
                <a:gd name="connsiteY3" fmla="*/ 269270 h 1064725"/>
                <a:gd name="connsiteX4" fmla="*/ 1654620 w 3190922"/>
                <a:gd name="connsiteY4" fmla="*/ 269270 h 1064725"/>
                <a:gd name="connsiteX5" fmla="*/ 1758374 w 3190922"/>
                <a:gd name="connsiteY5" fmla="*/ 165515 h 1064725"/>
                <a:gd name="connsiteX6" fmla="*/ 1758374 w 3190922"/>
                <a:gd name="connsiteY6" fmla="*/ 19894 h 1064725"/>
                <a:gd name="connsiteX7" fmla="*/ 2149731 w 3190922"/>
                <a:gd name="connsiteY7" fmla="*/ 351182 h 1064725"/>
                <a:gd name="connsiteX8" fmla="*/ 2457356 w 3190922"/>
                <a:gd name="connsiteY8" fmla="*/ 192819 h 1064725"/>
                <a:gd name="connsiteX9" fmla="*/ 2863274 w 3190922"/>
                <a:gd name="connsiteY9" fmla="*/ 655166 h 1064725"/>
                <a:gd name="connsiteX10" fmla="*/ 2865095 w 3190922"/>
                <a:gd name="connsiteY10" fmla="*/ 664267 h 1064725"/>
                <a:gd name="connsiteX11" fmla="*/ 3190922 w 3190922"/>
                <a:gd name="connsiteY11" fmla="*/ 1064725 h 1064725"/>
                <a:gd name="connsiteX12" fmla="*/ 1820 w 3190922"/>
                <a:gd name="connsiteY12" fmla="*/ 1064725 h 1064725"/>
                <a:gd name="connsiteX13" fmla="*/ 0 w 3190922"/>
                <a:gd name="connsiteY13" fmla="*/ 1064725 h 1064725"/>
                <a:gd name="connsiteX14" fmla="*/ 222072 w 3190922"/>
                <a:gd name="connsiteY14" fmla="*/ 735257 h 1064725"/>
                <a:gd name="connsiteX15" fmla="*/ 253016 w 3190922"/>
                <a:gd name="connsiteY15" fmla="*/ 713414 h 1064725"/>
                <a:gd name="connsiteX16" fmla="*/ 444144 w 3190922"/>
                <a:gd name="connsiteY16" fmla="*/ 496803 h 1064725"/>
                <a:gd name="connsiteX17" fmla="*/ 668036 w 3190922"/>
                <a:gd name="connsiteY17" fmla="*/ 536849 h 1064725"/>
                <a:gd name="connsiteX18" fmla="*/ 922874 w 3190922"/>
                <a:gd name="connsiteY18" fmla="*/ 231045 h 1064725"/>
                <a:gd name="connsiteX19" fmla="*/ 1093979 w 3190922"/>
                <a:gd name="connsiteY19" fmla="*/ 289293 h 1064725"/>
                <a:gd name="connsiteX20" fmla="*/ 1203194 w 3190922"/>
                <a:gd name="connsiteY20" fmla="*/ 118188 h 1064725"/>
                <a:gd name="connsiteX21" fmla="*/ 1455790 w 3190922"/>
                <a:gd name="connsiteY21" fmla="*/ 1471 h 10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90922" h="1064725">
                  <a:moveTo>
                    <a:pt x="1455790" y="1471"/>
                  </a:moveTo>
                  <a:cubicBezTo>
                    <a:pt x="1478337" y="-470"/>
                    <a:pt x="1502171" y="-583"/>
                    <a:pt x="1527200" y="1692"/>
                  </a:cubicBezTo>
                  <a:lnTo>
                    <a:pt x="1527200" y="165515"/>
                  </a:lnTo>
                  <a:cubicBezTo>
                    <a:pt x="1527200" y="223764"/>
                    <a:pt x="1574528" y="269270"/>
                    <a:pt x="1630956" y="269270"/>
                  </a:cubicBezTo>
                  <a:lnTo>
                    <a:pt x="1654620" y="269270"/>
                  </a:lnTo>
                  <a:cubicBezTo>
                    <a:pt x="1712868" y="269270"/>
                    <a:pt x="1758374" y="221943"/>
                    <a:pt x="1758374" y="165515"/>
                  </a:cubicBezTo>
                  <a:lnTo>
                    <a:pt x="1758374" y="19894"/>
                  </a:lnTo>
                  <a:cubicBezTo>
                    <a:pt x="1934940" y="47198"/>
                    <a:pt x="2096944" y="176437"/>
                    <a:pt x="2149731" y="351182"/>
                  </a:cubicBezTo>
                  <a:cubicBezTo>
                    <a:pt x="2193418" y="238326"/>
                    <a:pt x="2342679" y="180077"/>
                    <a:pt x="2457356" y="192819"/>
                  </a:cubicBezTo>
                  <a:cubicBezTo>
                    <a:pt x="2692170" y="218303"/>
                    <a:pt x="2888758" y="409430"/>
                    <a:pt x="2863274" y="655166"/>
                  </a:cubicBezTo>
                  <a:lnTo>
                    <a:pt x="2865095" y="664267"/>
                  </a:lnTo>
                  <a:cubicBezTo>
                    <a:pt x="3047121" y="709774"/>
                    <a:pt x="3170899" y="880878"/>
                    <a:pt x="3190922" y="1064725"/>
                  </a:cubicBezTo>
                  <a:lnTo>
                    <a:pt x="1820" y="1064725"/>
                  </a:lnTo>
                  <a:cubicBezTo>
                    <a:pt x="1820" y="1064725"/>
                    <a:pt x="0" y="1064725"/>
                    <a:pt x="0" y="1064725"/>
                  </a:cubicBezTo>
                  <a:cubicBezTo>
                    <a:pt x="20023" y="939127"/>
                    <a:pt x="101935" y="791686"/>
                    <a:pt x="222072" y="735257"/>
                  </a:cubicBezTo>
                  <a:cubicBezTo>
                    <a:pt x="236634" y="727976"/>
                    <a:pt x="251196" y="731617"/>
                    <a:pt x="253016" y="713414"/>
                  </a:cubicBezTo>
                  <a:cubicBezTo>
                    <a:pt x="262118" y="613300"/>
                    <a:pt x="351311" y="525927"/>
                    <a:pt x="444144" y="496803"/>
                  </a:cubicBezTo>
                  <a:cubicBezTo>
                    <a:pt x="557000" y="462218"/>
                    <a:pt x="598866" y="491342"/>
                    <a:pt x="668036" y="536849"/>
                  </a:cubicBezTo>
                  <a:cubicBezTo>
                    <a:pt x="664396" y="240146"/>
                    <a:pt x="922874" y="231045"/>
                    <a:pt x="922874" y="231045"/>
                  </a:cubicBezTo>
                  <a:cubicBezTo>
                    <a:pt x="984763" y="232865"/>
                    <a:pt x="1044832" y="247427"/>
                    <a:pt x="1093979" y="289293"/>
                  </a:cubicBezTo>
                  <a:cubicBezTo>
                    <a:pt x="1119462" y="229224"/>
                    <a:pt x="1154047" y="161875"/>
                    <a:pt x="1203194" y="118188"/>
                  </a:cubicBezTo>
                  <a:cubicBezTo>
                    <a:pt x="1203194" y="118188"/>
                    <a:pt x="1297961" y="15059"/>
                    <a:pt x="1455790" y="1471"/>
                  </a:cubicBezTo>
                  <a:close/>
                </a:path>
              </a:pathLst>
            </a:custGeom>
            <a:solidFill>
              <a:schemeClr val="accent2"/>
            </a:solidFill>
            <a:ln w="1818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C9BBFDF-7461-30E6-7418-CBD0367A6955}"/>
                </a:ext>
              </a:extLst>
            </p:cNvPr>
            <p:cNvSpPr/>
            <p:nvPr/>
          </p:nvSpPr>
          <p:spPr>
            <a:xfrm>
              <a:off x="4225328" y="3073672"/>
              <a:ext cx="3694952" cy="2683249"/>
            </a:xfrm>
            <a:custGeom>
              <a:avLst/>
              <a:gdLst>
                <a:gd name="connsiteX0" fmla="*/ 250643 w 3694949"/>
                <a:gd name="connsiteY0" fmla="*/ 666399 h 2683251"/>
                <a:gd name="connsiteX1" fmla="*/ 3443384 w 3694949"/>
                <a:gd name="connsiteY1" fmla="*/ 666399 h 2683251"/>
                <a:gd name="connsiteX2" fmla="*/ 3672738 w 3694949"/>
                <a:gd name="connsiteY2" fmla="*/ 748311 h 2683251"/>
                <a:gd name="connsiteX3" fmla="*/ 3507094 w 3694949"/>
                <a:gd name="connsiteY3" fmla="*/ 1014069 h 2683251"/>
                <a:gd name="connsiteX4" fmla="*/ 3496172 w 3694949"/>
                <a:gd name="connsiteY4" fmla="*/ 1112363 h 2683251"/>
                <a:gd name="connsiteX5" fmla="*/ 3024724 w 3694949"/>
                <a:gd name="connsiteY5" fmla="*/ 2035237 h 2683251"/>
                <a:gd name="connsiteX6" fmla="*/ 2813574 w 3694949"/>
                <a:gd name="connsiteY6" fmla="*/ 2233646 h 2683251"/>
                <a:gd name="connsiteX7" fmla="*/ 2718920 w 3694949"/>
                <a:gd name="connsiteY7" fmla="*/ 2308277 h 2683251"/>
                <a:gd name="connsiteX8" fmla="*/ 2611524 w 3694949"/>
                <a:gd name="connsiteY8" fmla="*/ 2390189 h 2683251"/>
                <a:gd name="connsiteX9" fmla="*/ 2808113 w 3694949"/>
                <a:gd name="connsiteY9" fmla="*/ 2390189 h 2683251"/>
                <a:gd name="connsiteX10" fmla="*/ 2795371 w 3694949"/>
                <a:gd name="connsiteY10" fmla="*/ 2683251 h 2683251"/>
                <a:gd name="connsiteX11" fmla="*/ 898656 w 3694949"/>
                <a:gd name="connsiteY11" fmla="*/ 2683251 h 2683251"/>
                <a:gd name="connsiteX12" fmla="*/ 885914 w 3694949"/>
                <a:gd name="connsiteY12" fmla="*/ 2390189 h 2683251"/>
                <a:gd name="connsiteX13" fmla="*/ 1082503 w 3694949"/>
                <a:gd name="connsiteY13" fmla="*/ 2390189 h 2683251"/>
                <a:gd name="connsiteX14" fmla="*/ 975107 w 3694949"/>
                <a:gd name="connsiteY14" fmla="*/ 2308277 h 2683251"/>
                <a:gd name="connsiteX15" fmla="*/ 880454 w 3694949"/>
                <a:gd name="connsiteY15" fmla="*/ 2233646 h 2683251"/>
                <a:gd name="connsiteX16" fmla="*/ 669303 w 3694949"/>
                <a:gd name="connsiteY16" fmla="*/ 2035237 h 2683251"/>
                <a:gd name="connsiteX17" fmla="*/ 197855 w 3694949"/>
                <a:gd name="connsiteY17" fmla="*/ 1112363 h 2683251"/>
                <a:gd name="connsiteX18" fmla="*/ 186933 w 3694949"/>
                <a:gd name="connsiteY18" fmla="*/ 1014069 h 2683251"/>
                <a:gd name="connsiteX19" fmla="*/ 21290 w 3694949"/>
                <a:gd name="connsiteY19" fmla="*/ 748311 h 2683251"/>
                <a:gd name="connsiteX20" fmla="*/ 250643 w 3694949"/>
                <a:gd name="connsiteY20" fmla="*/ 666399 h 2683251"/>
                <a:gd name="connsiteX21" fmla="*/ 1257247 w 3694949"/>
                <a:gd name="connsiteY21" fmla="*/ 269582 h 2683251"/>
                <a:gd name="connsiteX22" fmla="*/ 1273629 w 3694949"/>
                <a:gd name="connsiteY22" fmla="*/ 402461 h 2683251"/>
                <a:gd name="connsiteX23" fmla="*/ 1257247 w 3694949"/>
                <a:gd name="connsiteY23" fmla="*/ 269582 h 2683251"/>
                <a:gd name="connsiteX24" fmla="*/ 2484105 w 3694949"/>
                <a:gd name="connsiteY24" fmla="*/ 242278 h 2683251"/>
                <a:gd name="connsiteX25" fmla="*/ 2513229 w 3694949"/>
                <a:gd name="connsiteY25" fmla="*/ 375157 h 2683251"/>
                <a:gd name="connsiteX26" fmla="*/ 2484105 w 3694949"/>
                <a:gd name="connsiteY26" fmla="*/ 242278 h 2683251"/>
                <a:gd name="connsiteX27" fmla="*/ 1788765 w 3694949"/>
                <a:gd name="connsiteY27" fmla="*/ 183 h 2683251"/>
                <a:gd name="connsiteX28" fmla="*/ 1816069 w 3694949"/>
                <a:gd name="connsiteY28" fmla="*/ 142164 h 2683251"/>
                <a:gd name="connsiteX29" fmla="*/ 1788765 w 3694949"/>
                <a:gd name="connsiteY29" fmla="*/ 183 h 268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94949" h="2683251">
                  <a:moveTo>
                    <a:pt x="250643" y="666399"/>
                  </a:moveTo>
                  <a:lnTo>
                    <a:pt x="3443384" y="666399"/>
                  </a:lnTo>
                  <a:cubicBezTo>
                    <a:pt x="3530757" y="670040"/>
                    <a:pt x="3625411" y="660938"/>
                    <a:pt x="3672738" y="748311"/>
                  </a:cubicBezTo>
                  <a:cubicBezTo>
                    <a:pt x="3743728" y="884830"/>
                    <a:pt x="3632692" y="1048654"/>
                    <a:pt x="3507094" y="1014069"/>
                  </a:cubicBezTo>
                  <a:cubicBezTo>
                    <a:pt x="3507094" y="1035912"/>
                    <a:pt x="3505274" y="1092341"/>
                    <a:pt x="3496172" y="1112363"/>
                  </a:cubicBezTo>
                  <a:cubicBezTo>
                    <a:pt x="3470688" y="1427270"/>
                    <a:pt x="3232234" y="1807705"/>
                    <a:pt x="3024724" y="2035237"/>
                  </a:cubicBezTo>
                  <a:cubicBezTo>
                    <a:pt x="2959195" y="2106228"/>
                    <a:pt x="2886384" y="2171757"/>
                    <a:pt x="2813574" y="2233646"/>
                  </a:cubicBezTo>
                  <a:lnTo>
                    <a:pt x="2718920" y="2308277"/>
                  </a:lnTo>
                  <a:cubicBezTo>
                    <a:pt x="2682515" y="2333761"/>
                    <a:pt x="2642469" y="2357424"/>
                    <a:pt x="2611524" y="2390189"/>
                  </a:cubicBezTo>
                  <a:cubicBezTo>
                    <a:pt x="2644289" y="2355604"/>
                    <a:pt x="2769887" y="2375627"/>
                    <a:pt x="2808113" y="2390189"/>
                  </a:cubicBezTo>
                  <a:cubicBezTo>
                    <a:pt x="2948273" y="2441156"/>
                    <a:pt x="2966476" y="2665048"/>
                    <a:pt x="2795371" y="2683251"/>
                  </a:cubicBezTo>
                  <a:lnTo>
                    <a:pt x="898656" y="2683251"/>
                  </a:lnTo>
                  <a:cubicBezTo>
                    <a:pt x="727552" y="2665048"/>
                    <a:pt x="745754" y="2441156"/>
                    <a:pt x="885914" y="2390189"/>
                  </a:cubicBezTo>
                  <a:cubicBezTo>
                    <a:pt x="924140" y="2375627"/>
                    <a:pt x="1049738" y="2355604"/>
                    <a:pt x="1082503" y="2390189"/>
                  </a:cubicBezTo>
                  <a:cubicBezTo>
                    <a:pt x="1051558" y="2357424"/>
                    <a:pt x="1011513" y="2333761"/>
                    <a:pt x="975107" y="2308277"/>
                  </a:cubicBezTo>
                  <a:lnTo>
                    <a:pt x="880454" y="2233646"/>
                  </a:lnTo>
                  <a:cubicBezTo>
                    <a:pt x="805823" y="2171757"/>
                    <a:pt x="734833" y="2106228"/>
                    <a:pt x="669303" y="2035237"/>
                  </a:cubicBezTo>
                  <a:cubicBezTo>
                    <a:pt x="461793" y="1807705"/>
                    <a:pt x="223339" y="1427270"/>
                    <a:pt x="197855" y="1112363"/>
                  </a:cubicBezTo>
                  <a:cubicBezTo>
                    <a:pt x="190574" y="1092341"/>
                    <a:pt x="186933" y="1035912"/>
                    <a:pt x="186933" y="1014069"/>
                  </a:cubicBezTo>
                  <a:cubicBezTo>
                    <a:pt x="63156" y="1048654"/>
                    <a:pt x="-47880" y="883010"/>
                    <a:pt x="21290" y="748311"/>
                  </a:cubicBezTo>
                  <a:cubicBezTo>
                    <a:pt x="68616" y="660938"/>
                    <a:pt x="165090" y="670040"/>
                    <a:pt x="250643" y="666399"/>
                  </a:cubicBezTo>
                  <a:close/>
                  <a:moveTo>
                    <a:pt x="1257247" y="269582"/>
                  </a:moveTo>
                  <a:cubicBezTo>
                    <a:pt x="1353721" y="262301"/>
                    <a:pt x="1361002" y="375157"/>
                    <a:pt x="1273629" y="402461"/>
                  </a:cubicBezTo>
                  <a:cubicBezTo>
                    <a:pt x="1180796" y="406102"/>
                    <a:pt x="1168054" y="293245"/>
                    <a:pt x="1257247" y="269582"/>
                  </a:cubicBezTo>
                  <a:close/>
                  <a:moveTo>
                    <a:pt x="2484105" y="242278"/>
                  </a:moveTo>
                  <a:cubicBezTo>
                    <a:pt x="2584219" y="234996"/>
                    <a:pt x="2600602" y="338751"/>
                    <a:pt x="2513229" y="375157"/>
                  </a:cubicBezTo>
                  <a:cubicBezTo>
                    <a:pt x="2409474" y="387899"/>
                    <a:pt x="2396732" y="271402"/>
                    <a:pt x="2484105" y="242278"/>
                  </a:cubicBezTo>
                  <a:close/>
                  <a:moveTo>
                    <a:pt x="1788765" y="183"/>
                  </a:moveTo>
                  <a:cubicBezTo>
                    <a:pt x="1876137" y="-5278"/>
                    <a:pt x="1907082" y="113039"/>
                    <a:pt x="1816069" y="142164"/>
                  </a:cubicBezTo>
                  <a:cubicBezTo>
                    <a:pt x="1714134" y="145804"/>
                    <a:pt x="1694111" y="29307"/>
                    <a:pt x="1788765" y="183"/>
                  </a:cubicBezTo>
                  <a:close/>
                </a:path>
              </a:pathLst>
            </a:custGeom>
            <a:solidFill>
              <a:schemeClr val="accent3">
                <a:lumMod val="75000"/>
              </a:schemeClr>
            </a:solidFill>
            <a:ln w="18181" cap="flat">
              <a:noFill/>
              <a:prstDash val="solid"/>
              <a:miter/>
            </a:ln>
          </p:spPr>
          <p:txBody>
            <a:bodyPr wrap="square" rtlCol="0" anchor="ctr">
              <a:noAutofit/>
            </a:bodyPr>
            <a:lstStyle/>
            <a:p>
              <a:endParaRPr lang="en-US" dirty="0"/>
            </a:p>
          </p:txBody>
        </p:sp>
      </p:grpSp>
      <p:sp>
        <p:nvSpPr>
          <p:cNvPr id="3" name="Slide Number Placeholder 2">
            <a:extLst>
              <a:ext uri="{FF2B5EF4-FFF2-40B4-BE49-F238E27FC236}">
                <a16:creationId xmlns:a16="http://schemas.microsoft.com/office/drawing/2014/main" id="{B906A35E-5EE5-1105-16F6-F46E1D4C3A1D}"/>
              </a:ext>
            </a:extLst>
          </p:cNvPr>
          <p:cNvSpPr>
            <a:spLocks noGrp="1"/>
          </p:cNvSpPr>
          <p:nvPr>
            <p:ph type="sldNum" sz="quarter" idx="12"/>
          </p:nvPr>
        </p:nvSpPr>
        <p:spPr/>
        <p:txBody>
          <a:bodyPr/>
          <a:lstStyle/>
          <a:p>
            <a:fld id="{C83511D6-7947-48BF-B87B-28E846A6EF3C}" type="slidenum">
              <a:rPr lang="en-US" smtClean="0"/>
              <a:t>21</a:t>
            </a:fld>
            <a:endParaRPr lang="en-US"/>
          </a:p>
        </p:txBody>
      </p:sp>
      <p:sp>
        <p:nvSpPr>
          <p:cNvPr id="24" name="Text Placeholder 23">
            <a:extLst>
              <a:ext uri="{FF2B5EF4-FFF2-40B4-BE49-F238E27FC236}">
                <a16:creationId xmlns:a16="http://schemas.microsoft.com/office/drawing/2014/main" id="{8866E9C9-F7D3-9716-732B-CEA1590D8675}"/>
              </a:ext>
            </a:extLst>
          </p:cNvPr>
          <p:cNvSpPr>
            <a:spLocks noGrp="1"/>
          </p:cNvSpPr>
          <p:nvPr>
            <p:ph type="body" sz="quarter" idx="13"/>
          </p:nvPr>
        </p:nvSpPr>
        <p:spPr/>
        <p:txBody>
          <a:bodyPr>
            <a:normAutofit fontScale="32500" lnSpcReduction="20000"/>
          </a:bodyPr>
          <a:lstStyle/>
          <a:p>
            <a:endParaRPr lang="en-US" sz="7200" dirty="0"/>
          </a:p>
          <a:p>
            <a:pPr>
              <a:buFont typeface="Arial" panose="020B0604020202020204" pitchFamily="34" charset="0"/>
              <a:buChar char="•"/>
            </a:pPr>
            <a:endParaRPr lang="en-US" sz="7200" dirty="0"/>
          </a:p>
          <a:p>
            <a:endParaRPr lang="en-US" sz="7200" dirty="0"/>
          </a:p>
          <a:p>
            <a:endParaRPr lang="en-US" sz="3600" dirty="0"/>
          </a:p>
        </p:txBody>
      </p:sp>
      <p:pic>
        <p:nvPicPr>
          <p:cNvPr id="5" name="Picture 4" descr="A screenshot of a computer&#10;&#10;Description automatically generated">
            <a:extLst>
              <a:ext uri="{FF2B5EF4-FFF2-40B4-BE49-F238E27FC236}">
                <a16:creationId xmlns:a16="http://schemas.microsoft.com/office/drawing/2014/main" id="{459A7296-AAA8-A009-9C87-3B839B2877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76" y="2998295"/>
            <a:ext cx="8507838" cy="3422693"/>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521DC379-2168-78EA-13ED-069C004FC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9560" y="323306"/>
            <a:ext cx="5938520" cy="3651188"/>
          </a:xfrm>
          <a:prstGeom prst="rect">
            <a:avLst/>
          </a:prstGeom>
        </p:spPr>
      </p:pic>
    </p:spTree>
    <p:extLst>
      <p:ext uri="{BB962C8B-B14F-4D97-AF65-F5344CB8AC3E}">
        <p14:creationId xmlns:p14="http://schemas.microsoft.com/office/powerpoint/2010/main" val="1112838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F04802-CA3D-4720-B1F2-7C5403163ADC}"/>
              </a:ext>
            </a:extLst>
          </p:cNvPr>
          <p:cNvSpPr>
            <a:spLocks noGrp="1"/>
          </p:cNvSpPr>
          <p:nvPr>
            <p:ph type="sldNum" sz="quarter" idx="12"/>
          </p:nvPr>
        </p:nvSpPr>
        <p:spPr/>
        <p:txBody>
          <a:bodyPr/>
          <a:lstStyle/>
          <a:p>
            <a:fld id="{C83511D6-7947-48BF-B87B-28E846A6EF3C}" type="slidenum">
              <a:rPr lang="en-US" smtClean="0"/>
              <a:t>22</a:t>
            </a:fld>
            <a:endParaRPr lang="en-US"/>
          </a:p>
        </p:txBody>
      </p:sp>
      <p:sp>
        <p:nvSpPr>
          <p:cNvPr id="2" name="Title 1">
            <a:extLst>
              <a:ext uri="{FF2B5EF4-FFF2-40B4-BE49-F238E27FC236}">
                <a16:creationId xmlns:a16="http://schemas.microsoft.com/office/drawing/2014/main" id="{61954BF2-5DD4-29BA-DA18-AA078E0869BB}"/>
              </a:ext>
            </a:extLst>
          </p:cNvPr>
          <p:cNvSpPr>
            <a:spLocks noGrp="1"/>
          </p:cNvSpPr>
          <p:nvPr>
            <p:ph type="title"/>
          </p:nvPr>
        </p:nvSpPr>
        <p:spPr/>
        <p:txBody>
          <a:bodyPr/>
          <a:lstStyle/>
          <a:p>
            <a:r>
              <a:rPr lang="en-US" dirty="0"/>
              <a:t>Analyzing current performance of farm-to-table KPIs</a:t>
            </a:r>
          </a:p>
        </p:txBody>
      </p:sp>
      <p:sp>
        <p:nvSpPr>
          <p:cNvPr id="4" name="Text Placeholder 3">
            <a:extLst>
              <a:ext uri="{FF2B5EF4-FFF2-40B4-BE49-F238E27FC236}">
                <a16:creationId xmlns:a16="http://schemas.microsoft.com/office/drawing/2014/main" id="{3CF0698F-C9F4-0BB9-7AE0-7681F9AD89BE}"/>
              </a:ext>
            </a:extLst>
          </p:cNvPr>
          <p:cNvSpPr>
            <a:spLocks noGrp="1"/>
          </p:cNvSpPr>
          <p:nvPr>
            <p:ph type="body" sz="quarter" idx="13"/>
          </p:nvPr>
        </p:nvSpPr>
        <p:spPr/>
        <p:txBody>
          <a:bodyPr>
            <a:noAutofit/>
          </a:bodyPr>
          <a:lstStyle/>
          <a:p>
            <a:r>
              <a:rPr lang="en-US" sz="1200" dirty="0"/>
              <a:t>The following slide showcases analyzing current performance of farm-to-table KPIs. It includes various KPIs such as percentage of produce sourced from nearby farms, number of farmers’  market attended, amount of produce unsold, and percentage of repeat customers from local establishments.</a:t>
            </a:r>
          </a:p>
        </p:txBody>
      </p:sp>
      <p:pic>
        <p:nvPicPr>
          <p:cNvPr id="14" name="Picture Placeholder 13" descr="A bag of carrots&#10;&#10;Description automatically generated">
            <a:extLst>
              <a:ext uri="{FF2B5EF4-FFF2-40B4-BE49-F238E27FC236}">
                <a16:creationId xmlns:a16="http://schemas.microsoft.com/office/drawing/2014/main" id="{16461318-0D2C-10DB-95EE-ADB8D7AFBBF6}"/>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a:stretch/>
        </p:blipFill>
        <p:spPr/>
      </p:pic>
      <p:sp>
        <p:nvSpPr>
          <p:cNvPr id="6" name="Rectangle 5">
            <a:extLst>
              <a:ext uri="{FF2B5EF4-FFF2-40B4-BE49-F238E27FC236}">
                <a16:creationId xmlns:a16="http://schemas.microsoft.com/office/drawing/2014/main" id="{FE6000A8-BF4E-037B-3F91-DD3C73F068DE}"/>
              </a:ext>
            </a:extLst>
          </p:cNvPr>
          <p:cNvSpPr/>
          <p:nvPr/>
        </p:nvSpPr>
        <p:spPr>
          <a:xfrm>
            <a:off x="4478276" y="1583473"/>
            <a:ext cx="7523225" cy="4731090"/>
          </a:xfrm>
          <a:prstGeom prst="rect">
            <a:avLst/>
          </a:prstGeom>
          <a:solidFill>
            <a:schemeClr val="accent3"/>
          </a:solidFill>
          <a:ln w="12700" cap="flat" cmpd="sng" algn="ctr">
            <a:noFill/>
            <a:prstDash val="solid"/>
            <a:miter lim="800000"/>
          </a:ln>
          <a:effectLst/>
        </p:spPr>
        <p:txBody>
          <a:bodyPr wrap="square" rtlCol="0" anchor="ctr">
            <a:noAutofit/>
          </a:bodyPr>
          <a:lstStyle/>
          <a:p>
            <a:pPr algn="ctr"/>
            <a:endParaRPr lang="en-US" kern="0" dirty="0">
              <a:solidFill>
                <a:prstClr val="white"/>
              </a:solidFill>
              <a:latin typeface="Times New Roman"/>
            </a:endParaRPr>
          </a:p>
        </p:txBody>
      </p:sp>
      <p:grpSp>
        <p:nvGrpSpPr>
          <p:cNvPr id="90" name="Group 89">
            <a:extLst>
              <a:ext uri="{FF2B5EF4-FFF2-40B4-BE49-F238E27FC236}">
                <a16:creationId xmlns:a16="http://schemas.microsoft.com/office/drawing/2014/main" id="{A7CC9610-C92C-1C0C-9EC6-1714A0278455}"/>
              </a:ext>
            </a:extLst>
          </p:cNvPr>
          <p:cNvGrpSpPr/>
          <p:nvPr/>
        </p:nvGrpSpPr>
        <p:grpSpPr>
          <a:xfrm>
            <a:off x="4765168" y="1877165"/>
            <a:ext cx="6949440" cy="4143707"/>
            <a:chOff x="4765168" y="1877872"/>
            <a:chExt cx="6949440" cy="4143707"/>
          </a:xfrm>
        </p:grpSpPr>
        <p:grpSp>
          <p:nvGrpSpPr>
            <p:cNvPr id="88" name="Group 87">
              <a:extLst>
                <a:ext uri="{FF2B5EF4-FFF2-40B4-BE49-F238E27FC236}">
                  <a16:creationId xmlns:a16="http://schemas.microsoft.com/office/drawing/2014/main" id="{0C7923C6-6E84-376E-9095-3909233B6355}"/>
                </a:ext>
              </a:extLst>
            </p:cNvPr>
            <p:cNvGrpSpPr/>
            <p:nvPr/>
          </p:nvGrpSpPr>
          <p:grpSpPr>
            <a:xfrm>
              <a:off x="4765168" y="2861219"/>
              <a:ext cx="6949440" cy="3160360"/>
              <a:chOff x="4765168" y="2861219"/>
              <a:chExt cx="6949440" cy="3160360"/>
            </a:xfrm>
          </p:grpSpPr>
          <p:grpSp>
            <p:nvGrpSpPr>
              <p:cNvPr id="87" name="Group 86">
                <a:extLst>
                  <a:ext uri="{FF2B5EF4-FFF2-40B4-BE49-F238E27FC236}">
                    <a16:creationId xmlns:a16="http://schemas.microsoft.com/office/drawing/2014/main" id="{ECD3A072-FBF7-73F6-A30F-48918B19C24E}"/>
                  </a:ext>
                </a:extLst>
              </p:cNvPr>
              <p:cNvGrpSpPr/>
              <p:nvPr/>
            </p:nvGrpSpPr>
            <p:grpSpPr>
              <a:xfrm>
                <a:off x="4765168" y="2861219"/>
                <a:ext cx="6949440" cy="704088"/>
                <a:chOff x="4765168" y="2861219"/>
                <a:chExt cx="6949440" cy="704088"/>
              </a:xfrm>
            </p:grpSpPr>
            <p:sp>
              <p:nvSpPr>
                <p:cNvPr id="8" name="Rectangle 7">
                  <a:extLst>
                    <a:ext uri="{FF2B5EF4-FFF2-40B4-BE49-F238E27FC236}">
                      <a16:creationId xmlns:a16="http://schemas.microsoft.com/office/drawing/2014/main" id="{0B9CA6A9-C50D-A4F1-66AE-ACDE7D1AE8DA}"/>
                    </a:ext>
                  </a:extLst>
                </p:cNvPr>
                <p:cNvSpPr/>
                <p:nvPr/>
              </p:nvSpPr>
              <p:spPr>
                <a:xfrm>
                  <a:off x="4765168" y="2861219"/>
                  <a:ext cx="6949440" cy="704088"/>
                </a:xfrm>
                <a:prstGeom prst="rect">
                  <a:avLst/>
                </a:prstGeom>
                <a:solidFill>
                  <a:schemeClr val="bg2">
                    <a:alpha val="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543D305C-841B-E1CF-09FD-EE84182FABF5}"/>
                    </a:ext>
                  </a:extLst>
                </p:cNvPr>
                <p:cNvGrpSpPr/>
                <p:nvPr/>
              </p:nvGrpSpPr>
              <p:grpSpPr>
                <a:xfrm>
                  <a:off x="7081648" y="2963445"/>
                  <a:ext cx="2316480" cy="499636"/>
                  <a:chOff x="7081648" y="2599651"/>
                  <a:chExt cx="2316480" cy="512359"/>
                </a:xfrm>
              </p:grpSpPr>
              <p:cxnSp>
                <p:nvCxnSpPr>
                  <p:cNvPr id="18" name="Straight Connector 17">
                    <a:extLst>
                      <a:ext uri="{FF2B5EF4-FFF2-40B4-BE49-F238E27FC236}">
                        <a16:creationId xmlns:a16="http://schemas.microsoft.com/office/drawing/2014/main" id="{E459B4FE-2D0A-888E-A023-6E9D5E004FFC}"/>
                      </a:ext>
                    </a:extLst>
                  </p:cNvPr>
                  <p:cNvCxnSpPr>
                    <a:cxnSpLocks/>
                  </p:cNvCxnSpPr>
                  <p:nvPr/>
                </p:nvCxnSpPr>
                <p:spPr>
                  <a:xfrm>
                    <a:off x="7081648" y="2599652"/>
                    <a:ext cx="0" cy="512358"/>
                  </a:xfrm>
                  <a:prstGeom prst="line">
                    <a:avLst/>
                  </a:prstGeom>
                  <a:ln>
                    <a:gradFill flip="none" rotWithShape="1">
                      <a:gsLst>
                        <a:gs pos="0">
                          <a:schemeClr val="accent1">
                            <a:lumMod val="5000"/>
                            <a:lumOff val="95000"/>
                            <a:alpha val="22000"/>
                          </a:schemeClr>
                        </a:gs>
                        <a:gs pos="100000">
                          <a:schemeClr val="bg2">
                            <a:alpha val="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9FE870-3F1E-8E87-F53F-64E29AECA05C}"/>
                      </a:ext>
                    </a:extLst>
                  </p:cNvPr>
                  <p:cNvCxnSpPr>
                    <a:cxnSpLocks/>
                  </p:cNvCxnSpPr>
                  <p:nvPr/>
                </p:nvCxnSpPr>
                <p:spPr>
                  <a:xfrm>
                    <a:off x="9398128" y="2599651"/>
                    <a:ext cx="0" cy="512358"/>
                  </a:xfrm>
                  <a:prstGeom prst="line">
                    <a:avLst/>
                  </a:prstGeom>
                  <a:ln>
                    <a:gradFill flip="none" rotWithShape="1">
                      <a:gsLst>
                        <a:gs pos="0">
                          <a:schemeClr val="accent1">
                            <a:lumMod val="5000"/>
                            <a:lumOff val="95000"/>
                            <a:alpha val="22000"/>
                          </a:schemeClr>
                        </a:gs>
                        <a:gs pos="100000">
                          <a:schemeClr val="bg2">
                            <a:alpha val="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B94F8AD2-B993-B174-6A40-2B53903A6F75}"/>
                    </a:ext>
                  </a:extLst>
                </p:cNvPr>
                <p:cNvGrpSpPr/>
                <p:nvPr/>
              </p:nvGrpSpPr>
              <p:grpSpPr>
                <a:xfrm>
                  <a:off x="4944511" y="2997820"/>
                  <a:ext cx="6590755" cy="430887"/>
                  <a:chOff x="4944511" y="2997820"/>
                  <a:chExt cx="6590755" cy="430887"/>
                </a:xfrm>
              </p:grpSpPr>
              <p:sp>
                <p:nvSpPr>
                  <p:cNvPr id="9" name="TextBox 8">
                    <a:extLst>
                      <a:ext uri="{FF2B5EF4-FFF2-40B4-BE49-F238E27FC236}">
                        <a16:creationId xmlns:a16="http://schemas.microsoft.com/office/drawing/2014/main" id="{BC28F643-0664-1069-5501-C589E791354D}"/>
                      </a:ext>
                    </a:extLst>
                  </p:cNvPr>
                  <p:cNvSpPr txBox="1"/>
                  <p:nvPr/>
                </p:nvSpPr>
                <p:spPr>
                  <a:xfrm>
                    <a:off x="4944511" y="2997820"/>
                    <a:ext cx="1957795" cy="430887"/>
                  </a:xfrm>
                  <a:prstGeom prst="rect">
                    <a:avLst/>
                  </a:prstGeom>
                  <a:noFill/>
                </p:spPr>
                <p:txBody>
                  <a:bodyPr wrap="square" anchor="ctr">
                    <a:spAutoFit/>
                  </a:bodyPr>
                  <a:lstStyle/>
                  <a:p>
                    <a:pPr lvl="0" algn="ctr">
                      <a:defRPr/>
                    </a:pPr>
                    <a:r>
                      <a:rPr lang="en-US" sz="1100" dirty="0">
                        <a:solidFill>
                          <a:schemeClr val="bg2"/>
                        </a:solidFill>
                        <a:latin typeface="Arial" panose="020B0604020202020204" pitchFamily="34" charset="0"/>
                        <a:cs typeface="Arial" panose="020B0604020202020204" pitchFamily="34" charset="0"/>
                      </a:rPr>
                      <a:t>Percentage of sourced products from nearby farms</a:t>
                    </a:r>
                  </a:p>
                </p:txBody>
              </p:sp>
              <p:sp>
                <p:nvSpPr>
                  <p:cNvPr id="20" name="TextBox 19">
                    <a:extLst>
                      <a:ext uri="{FF2B5EF4-FFF2-40B4-BE49-F238E27FC236}">
                        <a16:creationId xmlns:a16="http://schemas.microsoft.com/office/drawing/2014/main" id="{DF44AB4B-7C81-43FC-2315-640161268496}"/>
                      </a:ext>
                    </a:extLst>
                  </p:cNvPr>
                  <p:cNvSpPr txBox="1"/>
                  <p:nvPr/>
                </p:nvSpPr>
                <p:spPr>
                  <a:xfrm>
                    <a:off x="7260991" y="3078203"/>
                    <a:ext cx="1957795" cy="270121"/>
                  </a:xfrm>
                  <a:prstGeom prst="rect">
                    <a:avLst/>
                  </a:prstGeom>
                  <a:noFill/>
                </p:spPr>
                <p:txBody>
                  <a:bodyPr wrap="square" anchor="ctr">
                    <a:spAutoFit/>
                  </a:bodyPr>
                  <a:lstStyle/>
                  <a:p>
                    <a:pPr lvl="0" algn="ctr">
                      <a:defRPr/>
                    </a:pPr>
                    <a:r>
                      <a:rPr lang="en-US" sz="1100" dirty="0">
                        <a:solidFill>
                          <a:schemeClr val="bg2"/>
                        </a:solidFill>
                        <a:latin typeface="Arial" panose="020B0604020202020204" pitchFamily="34" charset="0"/>
                        <a:cs typeface="Arial" panose="020B0604020202020204" pitchFamily="34" charset="0"/>
                      </a:rPr>
                      <a:t>75%</a:t>
                    </a:r>
                  </a:p>
                </p:txBody>
              </p:sp>
              <p:sp>
                <p:nvSpPr>
                  <p:cNvPr id="21" name="TextBox 20">
                    <a:extLst>
                      <a:ext uri="{FF2B5EF4-FFF2-40B4-BE49-F238E27FC236}">
                        <a16:creationId xmlns:a16="http://schemas.microsoft.com/office/drawing/2014/main" id="{24B06EA7-882D-7CA3-D98E-064947CA4742}"/>
                      </a:ext>
                    </a:extLst>
                  </p:cNvPr>
                  <p:cNvSpPr txBox="1"/>
                  <p:nvPr/>
                </p:nvSpPr>
                <p:spPr>
                  <a:xfrm>
                    <a:off x="9577471" y="3078203"/>
                    <a:ext cx="1957795" cy="270121"/>
                  </a:xfrm>
                  <a:prstGeom prst="rect">
                    <a:avLst/>
                  </a:prstGeom>
                  <a:noFill/>
                </p:spPr>
                <p:txBody>
                  <a:bodyPr wrap="square" anchor="ctr">
                    <a:spAutoFit/>
                  </a:bodyPr>
                  <a:lstStyle/>
                  <a:p>
                    <a:pPr lvl="0" algn="ctr">
                      <a:defRPr/>
                    </a:pPr>
                    <a:r>
                      <a:rPr lang="en-US" sz="1100" dirty="0">
                        <a:solidFill>
                          <a:schemeClr val="bg2"/>
                        </a:solidFill>
                        <a:latin typeface="Arial" panose="020B0604020202020204" pitchFamily="34" charset="0"/>
                        <a:cs typeface="Arial" panose="020B0604020202020204" pitchFamily="34" charset="0"/>
                      </a:rPr>
                      <a:t>85%</a:t>
                    </a:r>
                  </a:p>
                </p:txBody>
              </p:sp>
            </p:grpSp>
          </p:grpSp>
          <p:grpSp>
            <p:nvGrpSpPr>
              <p:cNvPr id="25" name="Group 24">
                <a:extLst>
                  <a:ext uri="{FF2B5EF4-FFF2-40B4-BE49-F238E27FC236}">
                    <a16:creationId xmlns:a16="http://schemas.microsoft.com/office/drawing/2014/main" id="{B5EC3F22-3237-0D36-14B7-6FEEFCDC5816}"/>
                  </a:ext>
                </a:extLst>
              </p:cNvPr>
              <p:cNvGrpSpPr/>
              <p:nvPr/>
            </p:nvGrpSpPr>
            <p:grpSpPr>
              <a:xfrm>
                <a:off x="4765168" y="3679976"/>
                <a:ext cx="6949440" cy="704088"/>
                <a:chOff x="4765168" y="2494822"/>
                <a:chExt cx="6949440" cy="722017"/>
              </a:xfrm>
            </p:grpSpPr>
            <p:sp>
              <p:nvSpPr>
                <p:cNvPr id="26" name="Rectangle 25">
                  <a:extLst>
                    <a:ext uri="{FF2B5EF4-FFF2-40B4-BE49-F238E27FC236}">
                      <a16:creationId xmlns:a16="http://schemas.microsoft.com/office/drawing/2014/main" id="{716005C5-0D95-945B-DAF0-6B517A0069FA}"/>
                    </a:ext>
                  </a:extLst>
                </p:cNvPr>
                <p:cNvSpPr/>
                <p:nvPr/>
              </p:nvSpPr>
              <p:spPr>
                <a:xfrm>
                  <a:off x="4765168" y="2494822"/>
                  <a:ext cx="6949440" cy="722017"/>
                </a:xfrm>
                <a:prstGeom prst="rect">
                  <a:avLst/>
                </a:prstGeom>
                <a:solidFill>
                  <a:schemeClr val="bg2">
                    <a:alpha val="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D6AAE35-5F88-CC91-E7FE-6925F49234FA}"/>
                    </a:ext>
                  </a:extLst>
                </p:cNvPr>
                <p:cNvGrpSpPr/>
                <p:nvPr/>
              </p:nvGrpSpPr>
              <p:grpSpPr>
                <a:xfrm>
                  <a:off x="7081648" y="2599652"/>
                  <a:ext cx="2316480" cy="512358"/>
                  <a:chOff x="7081648" y="2599652"/>
                  <a:chExt cx="2316480" cy="512358"/>
                </a:xfrm>
              </p:grpSpPr>
              <p:cxnSp>
                <p:nvCxnSpPr>
                  <p:cNvPr id="32" name="Straight Connector 31">
                    <a:extLst>
                      <a:ext uri="{FF2B5EF4-FFF2-40B4-BE49-F238E27FC236}">
                        <a16:creationId xmlns:a16="http://schemas.microsoft.com/office/drawing/2014/main" id="{7FB38F04-B70A-B42E-08B8-08D5BB9B553C}"/>
                      </a:ext>
                    </a:extLst>
                  </p:cNvPr>
                  <p:cNvCxnSpPr>
                    <a:cxnSpLocks/>
                  </p:cNvCxnSpPr>
                  <p:nvPr/>
                </p:nvCxnSpPr>
                <p:spPr>
                  <a:xfrm>
                    <a:off x="7081648" y="2599652"/>
                    <a:ext cx="0" cy="512358"/>
                  </a:xfrm>
                  <a:prstGeom prst="line">
                    <a:avLst/>
                  </a:prstGeom>
                  <a:ln>
                    <a:gradFill flip="none" rotWithShape="1">
                      <a:gsLst>
                        <a:gs pos="0">
                          <a:schemeClr val="accent1">
                            <a:lumMod val="5000"/>
                            <a:lumOff val="95000"/>
                            <a:alpha val="22000"/>
                          </a:schemeClr>
                        </a:gs>
                        <a:gs pos="100000">
                          <a:schemeClr val="bg2">
                            <a:alpha val="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9E17F31-7D9F-44F2-63AD-6544E01F1059}"/>
                      </a:ext>
                    </a:extLst>
                  </p:cNvPr>
                  <p:cNvCxnSpPr>
                    <a:cxnSpLocks/>
                  </p:cNvCxnSpPr>
                  <p:nvPr/>
                </p:nvCxnSpPr>
                <p:spPr>
                  <a:xfrm>
                    <a:off x="9398128" y="2599652"/>
                    <a:ext cx="0" cy="512358"/>
                  </a:xfrm>
                  <a:prstGeom prst="line">
                    <a:avLst/>
                  </a:prstGeom>
                  <a:ln>
                    <a:gradFill flip="none" rotWithShape="1">
                      <a:gsLst>
                        <a:gs pos="0">
                          <a:schemeClr val="accent1">
                            <a:lumMod val="5000"/>
                            <a:lumOff val="95000"/>
                            <a:alpha val="22000"/>
                          </a:schemeClr>
                        </a:gs>
                        <a:gs pos="100000">
                          <a:schemeClr val="bg2">
                            <a:alpha val="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FFDD7FF6-AA0E-B36D-CF07-B10D7718055A}"/>
                    </a:ext>
                  </a:extLst>
                </p:cNvPr>
                <p:cNvGrpSpPr/>
                <p:nvPr/>
              </p:nvGrpSpPr>
              <p:grpSpPr>
                <a:xfrm>
                  <a:off x="4944511" y="2634901"/>
                  <a:ext cx="6590755" cy="441859"/>
                  <a:chOff x="4944511" y="2634901"/>
                  <a:chExt cx="6590755" cy="441859"/>
                </a:xfrm>
              </p:grpSpPr>
              <p:sp>
                <p:nvSpPr>
                  <p:cNvPr id="29" name="TextBox 28">
                    <a:extLst>
                      <a:ext uri="{FF2B5EF4-FFF2-40B4-BE49-F238E27FC236}">
                        <a16:creationId xmlns:a16="http://schemas.microsoft.com/office/drawing/2014/main" id="{FF16F15F-D41F-3AF5-E329-95E7F6D1D367}"/>
                      </a:ext>
                    </a:extLst>
                  </p:cNvPr>
                  <p:cNvSpPr txBox="1"/>
                  <p:nvPr/>
                </p:nvSpPr>
                <p:spPr>
                  <a:xfrm>
                    <a:off x="4944511" y="2634901"/>
                    <a:ext cx="1957795" cy="441859"/>
                  </a:xfrm>
                  <a:prstGeom prst="rect">
                    <a:avLst/>
                  </a:prstGeom>
                  <a:noFill/>
                </p:spPr>
                <p:txBody>
                  <a:bodyPr wrap="square" anchor="ctr">
                    <a:spAutoFit/>
                  </a:bodyPr>
                  <a:lstStyle/>
                  <a:p>
                    <a:pPr lvl="0" algn="ctr">
                      <a:defRPr/>
                    </a:pPr>
                    <a:r>
                      <a:rPr lang="en-US" sz="1100" dirty="0">
                        <a:solidFill>
                          <a:schemeClr val="bg2"/>
                        </a:solidFill>
                        <a:latin typeface="Arial" panose="020B0604020202020204" pitchFamily="34" charset="0"/>
                        <a:cs typeface="Arial" panose="020B0604020202020204" pitchFamily="34" charset="0"/>
                      </a:rPr>
                      <a:t>Number of </a:t>
                    </a:r>
                    <a:br>
                      <a:rPr lang="en-US" sz="1100" dirty="0">
                        <a:solidFill>
                          <a:schemeClr val="bg2"/>
                        </a:solidFill>
                        <a:latin typeface="Arial" panose="020B0604020202020204" pitchFamily="34" charset="0"/>
                        <a:cs typeface="Arial" panose="020B0604020202020204" pitchFamily="34" charset="0"/>
                      </a:rPr>
                    </a:br>
                    <a:r>
                      <a:rPr lang="en-US" sz="1100" dirty="0">
                        <a:solidFill>
                          <a:schemeClr val="bg2"/>
                        </a:solidFill>
                        <a:latin typeface="Arial" panose="020B0604020202020204" pitchFamily="34" charset="0"/>
                        <a:cs typeface="Arial" panose="020B0604020202020204" pitchFamily="34" charset="0"/>
                      </a:rPr>
                      <a:t>markets attended</a:t>
                    </a:r>
                  </a:p>
                </p:txBody>
              </p:sp>
              <p:sp>
                <p:nvSpPr>
                  <p:cNvPr id="30" name="TextBox 29">
                    <a:extLst>
                      <a:ext uri="{FF2B5EF4-FFF2-40B4-BE49-F238E27FC236}">
                        <a16:creationId xmlns:a16="http://schemas.microsoft.com/office/drawing/2014/main" id="{C4F84062-1787-1C33-3482-66423245FB71}"/>
                      </a:ext>
                    </a:extLst>
                  </p:cNvPr>
                  <p:cNvSpPr txBox="1"/>
                  <p:nvPr/>
                </p:nvSpPr>
                <p:spPr>
                  <a:xfrm>
                    <a:off x="7260991" y="2717331"/>
                    <a:ext cx="1957795" cy="276999"/>
                  </a:xfrm>
                  <a:prstGeom prst="rect">
                    <a:avLst/>
                  </a:prstGeom>
                  <a:noFill/>
                </p:spPr>
                <p:txBody>
                  <a:bodyPr wrap="square" anchor="ctr">
                    <a:spAutoFit/>
                  </a:bodyPr>
                  <a:lstStyle/>
                  <a:p>
                    <a:pPr lvl="0" algn="ctr">
                      <a:defRPr/>
                    </a:pPr>
                    <a:r>
                      <a:rPr lang="en-US" sz="1100" dirty="0">
                        <a:solidFill>
                          <a:schemeClr val="bg2"/>
                        </a:solidFill>
                        <a:latin typeface="Arial" panose="020B0604020202020204" pitchFamily="34" charset="0"/>
                        <a:cs typeface="Arial" panose="020B0604020202020204" pitchFamily="34" charset="0"/>
                      </a:rPr>
                      <a:t>52 per year</a:t>
                    </a:r>
                  </a:p>
                </p:txBody>
              </p:sp>
              <p:sp>
                <p:nvSpPr>
                  <p:cNvPr id="31" name="TextBox 30">
                    <a:extLst>
                      <a:ext uri="{FF2B5EF4-FFF2-40B4-BE49-F238E27FC236}">
                        <a16:creationId xmlns:a16="http://schemas.microsoft.com/office/drawing/2014/main" id="{DAC00493-E137-866E-228C-90E5B63F338D}"/>
                      </a:ext>
                    </a:extLst>
                  </p:cNvPr>
                  <p:cNvSpPr txBox="1"/>
                  <p:nvPr/>
                </p:nvSpPr>
                <p:spPr>
                  <a:xfrm>
                    <a:off x="9577471" y="2717331"/>
                    <a:ext cx="1957795" cy="276999"/>
                  </a:xfrm>
                  <a:prstGeom prst="rect">
                    <a:avLst/>
                  </a:prstGeom>
                  <a:noFill/>
                </p:spPr>
                <p:txBody>
                  <a:bodyPr wrap="square" anchor="ctr">
                    <a:spAutoFit/>
                  </a:bodyPr>
                  <a:lstStyle/>
                  <a:p>
                    <a:pPr lvl="0" algn="ctr">
                      <a:defRPr/>
                    </a:pPr>
                    <a:r>
                      <a:rPr lang="en-US" sz="1100" dirty="0">
                        <a:solidFill>
                          <a:schemeClr val="bg2"/>
                        </a:solidFill>
                        <a:latin typeface="Arial" panose="020B0604020202020204" pitchFamily="34" charset="0"/>
                        <a:cs typeface="Arial" panose="020B0604020202020204" pitchFamily="34" charset="0"/>
                      </a:rPr>
                      <a:t>70 per year</a:t>
                    </a:r>
                  </a:p>
                </p:txBody>
              </p:sp>
            </p:grpSp>
          </p:grpSp>
          <p:grpSp>
            <p:nvGrpSpPr>
              <p:cNvPr id="34" name="Group 33">
                <a:extLst>
                  <a:ext uri="{FF2B5EF4-FFF2-40B4-BE49-F238E27FC236}">
                    <a16:creationId xmlns:a16="http://schemas.microsoft.com/office/drawing/2014/main" id="{8A15B4EC-E4EC-51E9-58A1-2B27C135D67E}"/>
                  </a:ext>
                </a:extLst>
              </p:cNvPr>
              <p:cNvGrpSpPr/>
              <p:nvPr/>
            </p:nvGrpSpPr>
            <p:grpSpPr>
              <a:xfrm>
                <a:off x="4765168" y="4498733"/>
                <a:ext cx="6949440" cy="704088"/>
                <a:chOff x="4765168" y="2494822"/>
                <a:chExt cx="6949440" cy="722017"/>
              </a:xfrm>
            </p:grpSpPr>
            <p:sp>
              <p:nvSpPr>
                <p:cNvPr id="35" name="Rectangle 34">
                  <a:extLst>
                    <a:ext uri="{FF2B5EF4-FFF2-40B4-BE49-F238E27FC236}">
                      <a16:creationId xmlns:a16="http://schemas.microsoft.com/office/drawing/2014/main" id="{534A37A3-B1CD-F9C9-7DC5-DD7D34215B45}"/>
                    </a:ext>
                  </a:extLst>
                </p:cNvPr>
                <p:cNvSpPr/>
                <p:nvPr/>
              </p:nvSpPr>
              <p:spPr>
                <a:xfrm>
                  <a:off x="4765168" y="2494822"/>
                  <a:ext cx="6949440" cy="722017"/>
                </a:xfrm>
                <a:prstGeom prst="rect">
                  <a:avLst/>
                </a:prstGeom>
                <a:solidFill>
                  <a:schemeClr val="bg2">
                    <a:alpha val="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E8730689-7D61-D4D5-FE4F-D1A111E99F3F}"/>
                    </a:ext>
                  </a:extLst>
                </p:cNvPr>
                <p:cNvGrpSpPr/>
                <p:nvPr/>
              </p:nvGrpSpPr>
              <p:grpSpPr>
                <a:xfrm>
                  <a:off x="7081648" y="2599652"/>
                  <a:ext cx="2316480" cy="512358"/>
                  <a:chOff x="7081648" y="2599652"/>
                  <a:chExt cx="2316480" cy="512358"/>
                </a:xfrm>
              </p:grpSpPr>
              <p:cxnSp>
                <p:nvCxnSpPr>
                  <p:cNvPr id="41" name="Straight Connector 40">
                    <a:extLst>
                      <a:ext uri="{FF2B5EF4-FFF2-40B4-BE49-F238E27FC236}">
                        <a16:creationId xmlns:a16="http://schemas.microsoft.com/office/drawing/2014/main" id="{65774F30-C48C-5630-E1A3-84B18F53644E}"/>
                      </a:ext>
                    </a:extLst>
                  </p:cNvPr>
                  <p:cNvCxnSpPr>
                    <a:cxnSpLocks/>
                  </p:cNvCxnSpPr>
                  <p:nvPr/>
                </p:nvCxnSpPr>
                <p:spPr>
                  <a:xfrm>
                    <a:off x="7081648" y="2599652"/>
                    <a:ext cx="0" cy="512358"/>
                  </a:xfrm>
                  <a:prstGeom prst="line">
                    <a:avLst/>
                  </a:prstGeom>
                  <a:ln>
                    <a:gradFill flip="none" rotWithShape="1">
                      <a:gsLst>
                        <a:gs pos="0">
                          <a:schemeClr val="accent1">
                            <a:lumMod val="5000"/>
                            <a:lumOff val="95000"/>
                            <a:alpha val="22000"/>
                          </a:schemeClr>
                        </a:gs>
                        <a:gs pos="100000">
                          <a:schemeClr val="bg2">
                            <a:alpha val="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33B00CF-EAFD-67D3-2081-A4F1B6DDB558}"/>
                      </a:ext>
                    </a:extLst>
                  </p:cNvPr>
                  <p:cNvCxnSpPr>
                    <a:cxnSpLocks/>
                  </p:cNvCxnSpPr>
                  <p:nvPr/>
                </p:nvCxnSpPr>
                <p:spPr>
                  <a:xfrm>
                    <a:off x="9398128" y="2599652"/>
                    <a:ext cx="0" cy="512358"/>
                  </a:xfrm>
                  <a:prstGeom prst="line">
                    <a:avLst/>
                  </a:prstGeom>
                  <a:ln>
                    <a:gradFill flip="none" rotWithShape="1">
                      <a:gsLst>
                        <a:gs pos="0">
                          <a:schemeClr val="accent1">
                            <a:lumMod val="5000"/>
                            <a:lumOff val="95000"/>
                            <a:alpha val="22000"/>
                          </a:schemeClr>
                        </a:gs>
                        <a:gs pos="100000">
                          <a:schemeClr val="bg2">
                            <a:alpha val="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719A68FE-8EE2-4CD3-3744-DC79609560FB}"/>
                    </a:ext>
                  </a:extLst>
                </p:cNvPr>
                <p:cNvGrpSpPr/>
                <p:nvPr/>
              </p:nvGrpSpPr>
              <p:grpSpPr>
                <a:xfrm>
                  <a:off x="4944511" y="2634901"/>
                  <a:ext cx="6590755" cy="441859"/>
                  <a:chOff x="4944511" y="2634901"/>
                  <a:chExt cx="6590755" cy="441859"/>
                </a:xfrm>
              </p:grpSpPr>
              <p:sp>
                <p:nvSpPr>
                  <p:cNvPr id="38" name="TextBox 37">
                    <a:extLst>
                      <a:ext uri="{FF2B5EF4-FFF2-40B4-BE49-F238E27FC236}">
                        <a16:creationId xmlns:a16="http://schemas.microsoft.com/office/drawing/2014/main" id="{09C49793-B277-0CE8-425F-25ADCFB640D0}"/>
                      </a:ext>
                    </a:extLst>
                  </p:cNvPr>
                  <p:cNvSpPr txBox="1"/>
                  <p:nvPr/>
                </p:nvSpPr>
                <p:spPr>
                  <a:xfrm>
                    <a:off x="4944511" y="2634901"/>
                    <a:ext cx="1957795" cy="441859"/>
                  </a:xfrm>
                  <a:prstGeom prst="rect">
                    <a:avLst/>
                  </a:prstGeom>
                  <a:noFill/>
                </p:spPr>
                <p:txBody>
                  <a:bodyPr wrap="square" anchor="ctr">
                    <a:spAutoFit/>
                  </a:bodyPr>
                  <a:lstStyle/>
                  <a:p>
                    <a:pPr lvl="0" algn="ctr">
                      <a:defRPr/>
                    </a:pPr>
                    <a:r>
                      <a:rPr lang="en-US" sz="1100" dirty="0">
                        <a:solidFill>
                          <a:schemeClr val="bg2"/>
                        </a:solidFill>
                        <a:latin typeface="Arial" panose="020B0604020202020204" pitchFamily="34" charset="0"/>
                        <a:cs typeface="Arial" panose="020B0604020202020204" pitchFamily="34" charset="0"/>
                      </a:rPr>
                      <a:t>Amount of </a:t>
                    </a:r>
                    <a:br>
                      <a:rPr lang="en-US" sz="1100" dirty="0">
                        <a:solidFill>
                          <a:schemeClr val="bg2"/>
                        </a:solidFill>
                        <a:latin typeface="Arial" panose="020B0604020202020204" pitchFamily="34" charset="0"/>
                        <a:cs typeface="Arial" panose="020B0604020202020204" pitchFamily="34" charset="0"/>
                      </a:rPr>
                    </a:br>
                    <a:r>
                      <a:rPr lang="en-US" sz="1100" dirty="0">
                        <a:solidFill>
                          <a:schemeClr val="bg2"/>
                        </a:solidFill>
                        <a:latin typeface="Arial" panose="020B0604020202020204" pitchFamily="34" charset="0"/>
                        <a:cs typeface="Arial" panose="020B0604020202020204" pitchFamily="34" charset="0"/>
                      </a:rPr>
                      <a:t>products unsold</a:t>
                    </a:r>
                  </a:p>
                </p:txBody>
              </p:sp>
              <p:sp>
                <p:nvSpPr>
                  <p:cNvPr id="39" name="TextBox 38">
                    <a:extLst>
                      <a:ext uri="{FF2B5EF4-FFF2-40B4-BE49-F238E27FC236}">
                        <a16:creationId xmlns:a16="http://schemas.microsoft.com/office/drawing/2014/main" id="{1B077DF9-9DBB-A35F-0312-E7A5FEF8F207}"/>
                      </a:ext>
                    </a:extLst>
                  </p:cNvPr>
                  <p:cNvSpPr txBox="1"/>
                  <p:nvPr/>
                </p:nvSpPr>
                <p:spPr>
                  <a:xfrm>
                    <a:off x="7260991" y="2717331"/>
                    <a:ext cx="1957795" cy="276999"/>
                  </a:xfrm>
                  <a:prstGeom prst="rect">
                    <a:avLst/>
                  </a:prstGeom>
                  <a:noFill/>
                </p:spPr>
                <p:txBody>
                  <a:bodyPr wrap="square" anchor="ctr">
                    <a:spAutoFit/>
                  </a:bodyPr>
                  <a:lstStyle/>
                  <a:p>
                    <a:pPr lvl="0" algn="ctr">
                      <a:defRPr/>
                    </a:pPr>
                    <a:r>
                      <a:rPr lang="en-US" sz="1100" dirty="0">
                        <a:solidFill>
                          <a:schemeClr val="bg2"/>
                        </a:solidFill>
                        <a:latin typeface="Arial" panose="020B0604020202020204" pitchFamily="34" charset="0"/>
                        <a:cs typeface="Arial" panose="020B0604020202020204" pitchFamily="34" charset="0"/>
                      </a:rPr>
                      <a:t>5%</a:t>
                    </a:r>
                  </a:p>
                </p:txBody>
              </p:sp>
              <p:sp>
                <p:nvSpPr>
                  <p:cNvPr id="40" name="TextBox 39">
                    <a:extLst>
                      <a:ext uri="{FF2B5EF4-FFF2-40B4-BE49-F238E27FC236}">
                        <a16:creationId xmlns:a16="http://schemas.microsoft.com/office/drawing/2014/main" id="{76057A3E-4A14-D847-0024-7E07ADAAD3EC}"/>
                      </a:ext>
                    </a:extLst>
                  </p:cNvPr>
                  <p:cNvSpPr txBox="1"/>
                  <p:nvPr/>
                </p:nvSpPr>
                <p:spPr>
                  <a:xfrm>
                    <a:off x="9577471" y="2717331"/>
                    <a:ext cx="1957795" cy="276999"/>
                  </a:xfrm>
                  <a:prstGeom prst="rect">
                    <a:avLst/>
                  </a:prstGeom>
                  <a:noFill/>
                </p:spPr>
                <p:txBody>
                  <a:bodyPr wrap="square" anchor="ctr">
                    <a:spAutoFit/>
                  </a:bodyPr>
                  <a:lstStyle/>
                  <a:p>
                    <a:pPr lvl="0" algn="ctr">
                      <a:defRPr/>
                    </a:pPr>
                    <a:r>
                      <a:rPr lang="en-US" sz="1100" dirty="0">
                        <a:solidFill>
                          <a:schemeClr val="bg2"/>
                        </a:solidFill>
                        <a:latin typeface="Arial" panose="020B0604020202020204" pitchFamily="34" charset="0"/>
                        <a:cs typeface="Arial" panose="020B0604020202020204" pitchFamily="34" charset="0"/>
                      </a:rPr>
                      <a:t>2%</a:t>
                    </a:r>
                  </a:p>
                </p:txBody>
              </p:sp>
            </p:grpSp>
          </p:grpSp>
          <p:grpSp>
            <p:nvGrpSpPr>
              <p:cNvPr id="44" name="Group 43">
                <a:extLst>
                  <a:ext uri="{FF2B5EF4-FFF2-40B4-BE49-F238E27FC236}">
                    <a16:creationId xmlns:a16="http://schemas.microsoft.com/office/drawing/2014/main" id="{915FF47D-C8A5-A96D-4E45-41310686C8D6}"/>
                  </a:ext>
                </a:extLst>
              </p:cNvPr>
              <p:cNvGrpSpPr/>
              <p:nvPr/>
            </p:nvGrpSpPr>
            <p:grpSpPr>
              <a:xfrm>
                <a:off x="4765168" y="5317491"/>
                <a:ext cx="6949440" cy="704088"/>
                <a:chOff x="4765168" y="2494822"/>
                <a:chExt cx="6949440" cy="722017"/>
              </a:xfrm>
            </p:grpSpPr>
            <p:sp>
              <p:nvSpPr>
                <p:cNvPr id="45" name="Rectangle 44">
                  <a:extLst>
                    <a:ext uri="{FF2B5EF4-FFF2-40B4-BE49-F238E27FC236}">
                      <a16:creationId xmlns:a16="http://schemas.microsoft.com/office/drawing/2014/main" id="{271EB43F-98B3-C467-4589-9BC4C418EFEE}"/>
                    </a:ext>
                  </a:extLst>
                </p:cNvPr>
                <p:cNvSpPr/>
                <p:nvPr/>
              </p:nvSpPr>
              <p:spPr>
                <a:xfrm>
                  <a:off x="4765168" y="2494822"/>
                  <a:ext cx="6949440" cy="722017"/>
                </a:xfrm>
                <a:prstGeom prst="rect">
                  <a:avLst/>
                </a:prstGeom>
                <a:solidFill>
                  <a:schemeClr val="bg2">
                    <a:alpha val="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9E2A761-6A76-100F-6FBF-E017355C084B}"/>
                    </a:ext>
                  </a:extLst>
                </p:cNvPr>
                <p:cNvGrpSpPr/>
                <p:nvPr/>
              </p:nvGrpSpPr>
              <p:grpSpPr>
                <a:xfrm>
                  <a:off x="7081648" y="2599652"/>
                  <a:ext cx="2316480" cy="512358"/>
                  <a:chOff x="7081648" y="2599652"/>
                  <a:chExt cx="2316480" cy="512358"/>
                </a:xfrm>
              </p:grpSpPr>
              <p:cxnSp>
                <p:nvCxnSpPr>
                  <p:cNvPr id="51" name="Straight Connector 50">
                    <a:extLst>
                      <a:ext uri="{FF2B5EF4-FFF2-40B4-BE49-F238E27FC236}">
                        <a16:creationId xmlns:a16="http://schemas.microsoft.com/office/drawing/2014/main" id="{1881895C-262B-B55E-887D-3A33511219A0}"/>
                      </a:ext>
                    </a:extLst>
                  </p:cNvPr>
                  <p:cNvCxnSpPr>
                    <a:cxnSpLocks/>
                  </p:cNvCxnSpPr>
                  <p:nvPr/>
                </p:nvCxnSpPr>
                <p:spPr>
                  <a:xfrm>
                    <a:off x="7081648" y="2599652"/>
                    <a:ext cx="0" cy="512358"/>
                  </a:xfrm>
                  <a:prstGeom prst="line">
                    <a:avLst/>
                  </a:prstGeom>
                  <a:ln>
                    <a:gradFill flip="none" rotWithShape="1">
                      <a:gsLst>
                        <a:gs pos="0">
                          <a:schemeClr val="accent1">
                            <a:lumMod val="5000"/>
                            <a:lumOff val="95000"/>
                            <a:alpha val="22000"/>
                          </a:schemeClr>
                        </a:gs>
                        <a:gs pos="100000">
                          <a:schemeClr val="bg2">
                            <a:alpha val="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D6A8A5-80B5-3497-78C5-A9045FF7921C}"/>
                      </a:ext>
                    </a:extLst>
                  </p:cNvPr>
                  <p:cNvCxnSpPr>
                    <a:cxnSpLocks/>
                  </p:cNvCxnSpPr>
                  <p:nvPr/>
                </p:nvCxnSpPr>
                <p:spPr>
                  <a:xfrm>
                    <a:off x="9398128" y="2599652"/>
                    <a:ext cx="0" cy="512358"/>
                  </a:xfrm>
                  <a:prstGeom prst="line">
                    <a:avLst/>
                  </a:prstGeom>
                  <a:ln>
                    <a:gradFill flip="none" rotWithShape="1">
                      <a:gsLst>
                        <a:gs pos="0">
                          <a:schemeClr val="accent1">
                            <a:lumMod val="5000"/>
                            <a:lumOff val="95000"/>
                            <a:alpha val="22000"/>
                          </a:schemeClr>
                        </a:gs>
                        <a:gs pos="100000">
                          <a:schemeClr val="bg2">
                            <a:alpha val="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F144C3E9-23A6-6F28-3DB2-8982251BB2B9}"/>
                    </a:ext>
                  </a:extLst>
                </p:cNvPr>
                <p:cNvGrpSpPr/>
                <p:nvPr/>
              </p:nvGrpSpPr>
              <p:grpSpPr>
                <a:xfrm>
                  <a:off x="4944511" y="2548108"/>
                  <a:ext cx="6590755" cy="615446"/>
                  <a:chOff x="4944511" y="2548108"/>
                  <a:chExt cx="6590755" cy="615446"/>
                </a:xfrm>
              </p:grpSpPr>
              <p:sp>
                <p:nvSpPr>
                  <p:cNvPr id="48" name="TextBox 47">
                    <a:extLst>
                      <a:ext uri="{FF2B5EF4-FFF2-40B4-BE49-F238E27FC236}">
                        <a16:creationId xmlns:a16="http://schemas.microsoft.com/office/drawing/2014/main" id="{2180B30F-FF8D-9E02-F425-6803DA9527BE}"/>
                      </a:ext>
                    </a:extLst>
                  </p:cNvPr>
                  <p:cNvSpPr txBox="1"/>
                  <p:nvPr/>
                </p:nvSpPr>
                <p:spPr>
                  <a:xfrm>
                    <a:off x="4944511" y="2548108"/>
                    <a:ext cx="1957795" cy="615446"/>
                  </a:xfrm>
                  <a:prstGeom prst="rect">
                    <a:avLst/>
                  </a:prstGeom>
                  <a:noFill/>
                </p:spPr>
                <p:txBody>
                  <a:bodyPr wrap="square" anchor="ctr">
                    <a:spAutoFit/>
                  </a:bodyPr>
                  <a:lstStyle/>
                  <a:p>
                    <a:pPr lvl="0" algn="ctr">
                      <a:defRPr/>
                    </a:pPr>
                    <a:r>
                      <a:rPr lang="en-US" sz="1100" dirty="0">
                        <a:solidFill>
                          <a:schemeClr val="bg2"/>
                        </a:solidFill>
                        <a:latin typeface="Arial" panose="020B0604020202020204" pitchFamily="34" charset="0"/>
                        <a:cs typeface="Arial" panose="020B0604020202020204" pitchFamily="34" charset="0"/>
                      </a:rPr>
                      <a:t>Percentage of repeat customers from local establishments</a:t>
                    </a:r>
                  </a:p>
                </p:txBody>
              </p:sp>
              <p:sp>
                <p:nvSpPr>
                  <p:cNvPr id="49" name="TextBox 48">
                    <a:extLst>
                      <a:ext uri="{FF2B5EF4-FFF2-40B4-BE49-F238E27FC236}">
                        <a16:creationId xmlns:a16="http://schemas.microsoft.com/office/drawing/2014/main" id="{48E1D1D8-4292-65DE-3D60-7796BE295A39}"/>
                      </a:ext>
                    </a:extLst>
                  </p:cNvPr>
                  <p:cNvSpPr txBox="1"/>
                  <p:nvPr/>
                </p:nvSpPr>
                <p:spPr>
                  <a:xfrm>
                    <a:off x="7260991" y="2717331"/>
                    <a:ext cx="1957795" cy="276999"/>
                  </a:xfrm>
                  <a:prstGeom prst="rect">
                    <a:avLst/>
                  </a:prstGeom>
                  <a:noFill/>
                </p:spPr>
                <p:txBody>
                  <a:bodyPr wrap="square" anchor="ctr">
                    <a:spAutoFit/>
                  </a:bodyPr>
                  <a:lstStyle/>
                  <a:p>
                    <a:pPr lvl="0" algn="ctr">
                      <a:defRPr/>
                    </a:pPr>
                    <a:r>
                      <a:rPr lang="en-US" sz="1100" dirty="0">
                        <a:solidFill>
                          <a:schemeClr val="bg2"/>
                        </a:solidFill>
                        <a:latin typeface="Arial" panose="020B0604020202020204" pitchFamily="34" charset="0"/>
                        <a:cs typeface="Arial" panose="020B0604020202020204" pitchFamily="34" charset="0"/>
                      </a:rPr>
                      <a:t>60%</a:t>
                    </a:r>
                  </a:p>
                </p:txBody>
              </p:sp>
              <p:sp>
                <p:nvSpPr>
                  <p:cNvPr id="50" name="TextBox 49">
                    <a:extLst>
                      <a:ext uri="{FF2B5EF4-FFF2-40B4-BE49-F238E27FC236}">
                        <a16:creationId xmlns:a16="http://schemas.microsoft.com/office/drawing/2014/main" id="{D238E1AE-339C-6460-6319-AE318AEBCCD0}"/>
                      </a:ext>
                    </a:extLst>
                  </p:cNvPr>
                  <p:cNvSpPr txBox="1"/>
                  <p:nvPr/>
                </p:nvSpPr>
                <p:spPr>
                  <a:xfrm>
                    <a:off x="9577471" y="2717331"/>
                    <a:ext cx="1957795" cy="276999"/>
                  </a:xfrm>
                  <a:prstGeom prst="rect">
                    <a:avLst/>
                  </a:prstGeom>
                  <a:noFill/>
                </p:spPr>
                <p:txBody>
                  <a:bodyPr wrap="square" anchor="ctr">
                    <a:spAutoFit/>
                  </a:bodyPr>
                  <a:lstStyle/>
                  <a:p>
                    <a:pPr lvl="0" algn="ctr">
                      <a:defRPr/>
                    </a:pPr>
                    <a:r>
                      <a:rPr lang="en-US" sz="1100" dirty="0">
                        <a:solidFill>
                          <a:schemeClr val="bg2"/>
                        </a:solidFill>
                        <a:latin typeface="Arial" panose="020B0604020202020204" pitchFamily="34" charset="0"/>
                        <a:cs typeface="Arial" panose="020B0604020202020204" pitchFamily="34" charset="0"/>
                      </a:rPr>
                      <a:t>78%</a:t>
                    </a:r>
                  </a:p>
                </p:txBody>
              </p:sp>
            </p:grpSp>
          </p:grpSp>
        </p:grpSp>
        <p:grpSp>
          <p:nvGrpSpPr>
            <p:cNvPr id="89" name="Group 88">
              <a:extLst>
                <a:ext uri="{FF2B5EF4-FFF2-40B4-BE49-F238E27FC236}">
                  <a16:creationId xmlns:a16="http://schemas.microsoft.com/office/drawing/2014/main" id="{1D797907-C159-96B5-3163-55CB7CF315E8}"/>
                </a:ext>
              </a:extLst>
            </p:cNvPr>
            <p:cNvGrpSpPr/>
            <p:nvPr/>
          </p:nvGrpSpPr>
          <p:grpSpPr>
            <a:xfrm>
              <a:off x="4884580" y="1877872"/>
              <a:ext cx="6710616" cy="1039309"/>
              <a:chOff x="4884580" y="1724368"/>
              <a:chExt cx="6710616" cy="1039309"/>
            </a:xfrm>
          </p:grpSpPr>
          <p:grpSp>
            <p:nvGrpSpPr>
              <p:cNvPr id="57" name="Group 56">
                <a:extLst>
                  <a:ext uri="{FF2B5EF4-FFF2-40B4-BE49-F238E27FC236}">
                    <a16:creationId xmlns:a16="http://schemas.microsoft.com/office/drawing/2014/main" id="{95CBAC89-3D23-A83C-D24F-2BFFD8D5870F}"/>
                  </a:ext>
                </a:extLst>
              </p:cNvPr>
              <p:cNvGrpSpPr/>
              <p:nvPr/>
            </p:nvGrpSpPr>
            <p:grpSpPr>
              <a:xfrm>
                <a:off x="4884580" y="1724368"/>
                <a:ext cx="2077656" cy="1039309"/>
                <a:chOff x="4590518" y="1025591"/>
                <a:chExt cx="2077656" cy="1039309"/>
              </a:xfrm>
            </p:grpSpPr>
            <p:grpSp>
              <p:nvGrpSpPr>
                <p:cNvPr id="76" name="Group 75">
                  <a:extLst>
                    <a:ext uri="{FF2B5EF4-FFF2-40B4-BE49-F238E27FC236}">
                      <a16:creationId xmlns:a16="http://schemas.microsoft.com/office/drawing/2014/main" id="{962D38F8-FFA4-26C7-2DE9-AB15B1862234}"/>
                    </a:ext>
                  </a:extLst>
                </p:cNvPr>
                <p:cNvGrpSpPr/>
                <p:nvPr/>
              </p:nvGrpSpPr>
              <p:grpSpPr>
                <a:xfrm>
                  <a:off x="5350463" y="1025591"/>
                  <a:ext cx="557767" cy="557767"/>
                  <a:chOff x="5362661" y="1025591"/>
                  <a:chExt cx="557767" cy="557767"/>
                </a:xfrm>
              </p:grpSpPr>
              <p:sp>
                <p:nvSpPr>
                  <p:cNvPr id="82" name="Oval 81">
                    <a:extLst>
                      <a:ext uri="{FF2B5EF4-FFF2-40B4-BE49-F238E27FC236}">
                        <a16:creationId xmlns:a16="http://schemas.microsoft.com/office/drawing/2014/main" id="{00561D99-A077-F630-09A1-FDAD37CC1B71}"/>
                      </a:ext>
                    </a:extLst>
                  </p:cNvPr>
                  <p:cNvSpPr/>
                  <p:nvPr/>
                </p:nvSpPr>
                <p:spPr>
                  <a:xfrm>
                    <a:off x="5362661" y="1025591"/>
                    <a:ext cx="557767" cy="557767"/>
                  </a:xfrm>
                  <a:prstGeom prst="ellipse">
                    <a:avLst/>
                  </a:prstGeom>
                  <a:solidFill>
                    <a:schemeClr val="accent1"/>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schemeClr val="bg2"/>
                      </a:solidFill>
                      <a:latin typeface="Arial" panose="020B0604020202020204" pitchFamily="34" charset="0"/>
                      <a:cs typeface="Arial" panose="020B0604020202020204" pitchFamily="34" charset="0"/>
                    </a:endParaRPr>
                  </a:p>
                </p:txBody>
              </p:sp>
              <p:sp>
                <p:nvSpPr>
                  <p:cNvPr id="83" name="Freeform: Shape 82">
                    <a:extLst>
                      <a:ext uri="{FF2B5EF4-FFF2-40B4-BE49-F238E27FC236}">
                        <a16:creationId xmlns:a16="http://schemas.microsoft.com/office/drawing/2014/main" id="{BD871D33-A16C-72E3-BAA4-29683B227FDD}"/>
                      </a:ext>
                    </a:extLst>
                  </p:cNvPr>
                  <p:cNvSpPr/>
                  <p:nvPr/>
                </p:nvSpPr>
                <p:spPr>
                  <a:xfrm>
                    <a:off x="5467861" y="1182996"/>
                    <a:ext cx="347367" cy="242957"/>
                  </a:xfrm>
                  <a:custGeom>
                    <a:avLst/>
                    <a:gdLst>
                      <a:gd name="connsiteX0" fmla="*/ 324903 w 4618343"/>
                      <a:gd name="connsiteY0" fmla="*/ 2706452 h 3230175"/>
                      <a:gd name="connsiteX1" fmla="*/ 3791246 w 4618343"/>
                      <a:gd name="connsiteY1" fmla="*/ 2706452 h 3230175"/>
                      <a:gd name="connsiteX2" fmla="*/ 3858138 w 4618343"/>
                      <a:gd name="connsiteY2" fmla="*/ 2820742 h 3230175"/>
                      <a:gd name="connsiteX3" fmla="*/ 3996892 w 4618343"/>
                      <a:gd name="connsiteY3" fmla="*/ 2964081 h 3230175"/>
                      <a:gd name="connsiteX4" fmla="*/ 504556 w 4618343"/>
                      <a:gd name="connsiteY4" fmla="*/ 2964081 h 3230175"/>
                      <a:gd name="connsiteX5" fmla="*/ 324903 w 4618343"/>
                      <a:gd name="connsiteY5" fmla="*/ 2784429 h 3230175"/>
                      <a:gd name="connsiteX6" fmla="*/ 390456 w 4618343"/>
                      <a:gd name="connsiteY6" fmla="*/ 1988795 h 3230175"/>
                      <a:gd name="connsiteX7" fmla="*/ 361215 w 4618343"/>
                      <a:gd name="connsiteY7" fmla="*/ 2018037 h 3230175"/>
                      <a:gd name="connsiteX8" fmla="*/ 361215 w 4618343"/>
                      <a:gd name="connsiteY8" fmla="*/ 2490486 h 3230175"/>
                      <a:gd name="connsiteX9" fmla="*/ 390456 w 4618343"/>
                      <a:gd name="connsiteY9" fmla="*/ 2519727 h 3230175"/>
                      <a:gd name="connsiteX10" fmla="*/ 632416 w 4618343"/>
                      <a:gd name="connsiteY10" fmla="*/ 2519727 h 3230175"/>
                      <a:gd name="connsiteX11" fmla="*/ 661657 w 4618343"/>
                      <a:gd name="connsiteY11" fmla="*/ 2490486 h 3230175"/>
                      <a:gd name="connsiteX12" fmla="*/ 661657 w 4618343"/>
                      <a:gd name="connsiteY12" fmla="*/ 2018037 h 3230175"/>
                      <a:gd name="connsiteX13" fmla="*/ 632416 w 4618343"/>
                      <a:gd name="connsiteY13" fmla="*/ 1988795 h 3230175"/>
                      <a:gd name="connsiteX14" fmla="*/ 1289676 w 4618343"/>
                      <a:gd name="connsiteY14" fmla="*/ 1775694 h 3230175"/>
                      <a:gd name="connsiteX15" fmla="*/ 1260434 w 4618343"/>
                      <a:gd name="connsiteY15" fmla="*/ 1804936 h 3230175"/>
                      <a:gd name="connsiteX16" fmla="*/ 1260434 w 4618343"/>
                      <a:gd name="connsiteY16" fmla="*/ 2490482 h 3230175"/>
                      <a:gd name="connsiteX17" fmla="*/ 1289676 w 4618343"/>
                      <a:gd name="connsiteY17" fmla="*/ 2519723 h 3230175"/>
                      <a:gd name="connsiteX18" fmla="*/ 1531635 w 4618343"/>
                      <a:gd name="connsiteY18" fmla="*/ 2519723 h 3230175"/>
                      <a:gd name="connsiteX19" fmla="*/ 1560876 w 4618343"/>
                      <a:gd name="connsiteY19" fmla="*/ 2490482 h 3230175"/>
                      <a:gd name="connsiteX20" fmla="*/ 1560876 w 4618343"/>
                      <a:gd name="connsiteY20" fmla="*/ 1804936 h 3230175"/>
                      <a:gd name="connsiteX21" fmla="*/ 1531635 w 4618343"/>
                      <a:gd name="connsiteY21" fmla="*/ 1775694 h 3230175"/>
                      <a:gd name="connsiteX22" fmla="*/ 840163 w 4618343"/>
                      <a:gd name="connsiteY22" fmla="*/ 1563170 h 3230175"/>
                      <a:gd name="connsiteX23" fmla="*/ 810921 w 4618343"/>
                      <a:gd name="connsiteY23" fmla="*/ 1592412 h 3230175"/>
                      <a:gd name="connsiteX24" fmla="*/ 810921 w 4618343"/>
                      <a:gd name="connsiteY24" fmla="*/ 2490485 h 3230175"/>
                      <a:gd name="connsiteX25" fmla="*/ 840163 w 4618343"/>
                      <a:gd name="connsiteY25" fmla="*/ 2519726 h 3230175"/>
                      <a:gd name="connsiteX26" fmla="*/ 1082122 w 4618343"/>
                      <a:gd name="connsiteY26" fmla="*/ 2519726 h 3230175"/>
                      <a:gd name="connsiteX27" fmla="*/ 1111171 w 4618343"/>
                      <a:gd name="connsiteY27" fmla="*/ 2490485 h 3230175"/>
                      <a:gd name="connsiteX28" fmla="*/ 1111171 w 4618343"/>
                      <a:gd name="connsiteY28" fmla="*/ 1592412 h 3230175"/>
                      <a:gd name="connsiteX29" fmla="*/ 1081931 w 4618343"/>
                      <a:gd name="connsiteY29" fmla="*/ 1563170 h 3230175"/>
                      <a:gd name="connsiteX30" fmla="*/ 1739382 w 4618343"/>
                      <a:gd name="connsiteY30" fmla="*/ 1434163 h 3230175"/>
                      <a:gd name="connsiteX31" fmla="*/ 1710140 w 4618343"/>
                      <a:gd name="connsiteY31" fmla="*/ 1461493 h 3230175"/>
                      <a:gd name="connsiteX32" fmla="*/ 1710140 w 4618343"/>
                      <a:gd name="connsiteY32" fmla="*/ 2492586 h 3230175"/>
                      <a:gd name="connsiteX33" fmla="*/ 1739382 w 4618343"/>
                      <a:gd name="connsiteY33" fmla="*/ 2519725 h 3230175"/>
                      <a:gd name="connsiteX34" fmla="*/ 1981341 w 4618343"/>
                      <a:gd name="connsiteY34" fmla="*/ 2519725 h 3230175"/>
                      <a:gd name="connsiteX35" fmla="*/ 2010582 w 4618343"/>
                      <a:gd name="connsiteY35" fmla="*/ 2492586 h 3230175"/>
                      <a:gd name="connsiteX36" fmla="*/ 2010582 w 4618343"/>
                      <a:gd name="connsiteY36" fmla="*/ 1461302 h 3230175"/>
                      <a:gd name="connsiteX37" fmla="*/ 1981341 w 4618343"/>
                      <a:gd name="connsiteY37" fmla="*/ 1434163 h 3230175"/>
                      <a:gd name="connsiteX38" fmla="*/ 3217505 w 4618343"/>
                      <a:gd name="connsiteY38" fmla="*/ 1255470 h 3230175"/>
                      <a:gd name="connsiteX39" fmla="*/ 2659625 w 4618343"/>
                      <a:gd name="connsiteY39" fmla="*/ 1826728 h 3230175"/>
                      <a:gd name="connsiteX40" fmla="*/ 3231457 w 4618343"/>
                      <a:gd name="connsiteY40" fmla="*/ 2398368 h 3230175"/>
                      <a:gd name="connsiteX41" fmla="*/ 3635867 w 4618343"/>
                      <a:gd name="connsiteY41" fmla="*/ 2230947 h 3230175"/>
                      <a:gd name="connsiteX42" fmla="*/ 3635676 w 4618343"/>
                      <a:gd name="connsiteY42" fmla="*/ 2230756 h 3230175"/>
                      <a:gd name="connsiteX43" fmla="*/ 3802715 w 4618343"/>
                      <a:gd name="connsiteY43" fmla="*/ 1840680 h 3230175"/>
                      <a:gd name="connsiteX44" fmla="*/ 3217505 w 4618343"/>
                      <a:gd name="connsiteY44" fmla="*/ 1840680 h 3230175"/>
                      <a:gd name="connsiteX45" fmla="*/ 3286308 w 4618343"/>
                      <a:gd name="connsiteY45" fmla="*/ 1199471 h 3230175"/>
                      <a:gd name="connsiteX46" fmla="*/ 3286308 w 4618343"/>
                      <a:gd name="connsiteY46" fmla="*/ 1771876 h 3230175"/>
                      <a:gd name="connsiteX47" fmla="*/ 3858713 w 4618343"/>
                      <a:gd name="connsiteY47" fmla="*/ 1771876 h 3230175"/>
                      <a:gd name="connsiteX48" fmla="*/ 3286308 w 4618343"/>
                      <a:gd name="connsiteY48" fmla="*/ 1199471 h 3230175"/>
                      <a:gd name="connsiteX49" fmla="*/ 1899921 w 4618343"/>
                      <a:gd name="connsiteY49" fmla="*/ 1101615 h 3230175"/>
                      <a:gd name="connsiteX50" fmla="*/ 1591836 w 4618343"/>
                      <a:gd name="connsiteY50" fmla="*/ 1188957 h 3230175"/>
                      <a:gd name="connsiteX51" fmla="*/ 1665609 w 4618343"/>
                      <a:gd name="connsiteY51" fmla="*/ 1260627 h 3230175"/>
                      <a:gd name="connsiteX52" fmla="*/ 1403583 w 4618343"/>
                      <a:gd name="connsiteY52" fmla="*/ 1530297 h 3230175"/>
                      <a:gd name="connsiteX53" fmla="*/ 952922 w 4618343"/>
                      <a:gd name="connsiteY53" fmla="*/ 1218389 h 3230175"/>
                      <a:gd name="connsiteX54" fmla="*/ 431356 w 4618343"/>
                      <a:gd name="connsiteY54" fmla="*/ 1775503 h 3230175"/>
                      <a:gd name="connsiteX55" fmla="*/ 434032 w 4618343"/>
                      <a:gd name="connsiteY55" fmla="*/ 1856539 h 3230175"/>
                      <a:gd name="connsiteX56" fmla="*/ 473211 w 4618343"/>
                      <a:gd name="connsiteY56" fmla="*/ 1872019 h 3230175"/>
                      <a:gd name="connsiteX57" fmla="*/ 515066 w 4618343"/>
                      <a:gd name="connsiteY57" fmla="*/ 1853863 h 3230175"/>
                      <a:gd name="connsiteX58" fmla="*/ 968977 w 4618343"/>
                      <a:gd name="connsiteY58" fmla="*/ 1368992 h 3230175"/>
                      <a:gd name="connsiteX59" fmla="*/ 1417917 w 4618343"/>
                      <a:gd name="connsiteY59" fmla="*/ 1679753 h 3230175"/>
                      <a:gd name="connsiteX60" fmla="*/ 1747599 w 4618343"/>
                      <a:gd name="connsiteY60" fmla="*/ 1340324 h 3230175"/>
                      <a:gd name="connsiteX61" fmla="*/ 1821371 w 4618343"/>
                      <a:gd name="connsiteY61" fmla="*/ 1411994 h 3230175"/>
                      <a:gd name="connsiteX62" fmla="*/ 3239865 w 4618343"/>
                      <a:gd name="connsiteY62" fmla="*/ 1027272 h 3230175"/>
                      <a:gd name="connsiteX63" fmla="*/ 3807492 w 4618343"/>
                      <a:gd name="connsiteY63" fmla="*/ 1266936 h 3230175"/>
                      <a:gd name="connsiteX64" fmla="*/ 3835969 w 4618343"/>
                      <a:gd name="connsiteY64" fmla="*/ 2337209 h 3230175"/>
                      <a:gd name="connsiteX65" fmla="*/ 3970708 w 4618343"/>
                      <a:gd name="connsiteY65" fmla="*/ 2475198 h 3230175"/>
                      <a:gd name="connsiteX66" fmla="*/ 4178456 w 4618343"/>
                      <a:gd name="connsiteY66" fmla="*/ 2516863 h 3230175"/>
                      <a:gd name="connsiteX67" fmla="*/ 4565856 w 4618343"/>
                      <a:gd name="connsiteY67" fmla="*/ 2916112 h 3230175"/>
                      <a:gd name="connsiteX68" fmla="*/ 4561270 w 4618343"/>
                      <a:gd name="connsiteY68" fmla="*/ 3179475 h 3230175"/>
                      <a:gd name="connsiteX69" fmla="*/ 4297906 w 4618343"/>
                      <a:gd name="connsiteY69" fmla="*/ 3175462 h 3230175"/>
                      <a:gd name="connsiteX70" fmla="*/ 3909550 w 4618343"/>
                      <a:gd name="connsiteY70" fmla="*/ 2775257 h 3230175"/>
                      <a:gd name="connsiteX71" fmla="*/ 3867886 w 4618343"/>
                      <a:gd name="connsiteY71" fmla="*/ 2586812 h 3230175"/>
                      <a:gd name="connsiteX72" fmla="*/ 3726457 w 4618343"/>
                      <a:gd name="connsiteY72" fmla="*/ 2440988 h 3230175"/>
                      <a:gd name="connsiteX73" fmla="*/ 2672429 w 4618343"/>
                      <a:gd name="connsiteY73" fmla="*/ 2367979 h 3230175"/>
                      <a:gd name="connsiteX74" fmla="*/ 2659433 w 4618343"/>
                      <a:gd name="connsiteY74" fmla="*/ 2354027 h 3230175"/>
                      <a:gd name="connsiteX75" fmla="*/ 3239865 w 4618343"/>
                      <a:gd name="connsiteY75" fmla="*/ 1027272 h 3230175"/>
                      <a:gd name="connsiteX76" fmla="*/ 379945 w 4618343"/>
                      <a:gd name="connsiteY76" fmla="*/ 691472 h 3230175"/>
                      <a:gd name="connsiteX77" fmla="*/ 379945 w 4618343"/>
                      <a:gd name="connsiteY77" fmla="*/ 882592 h 3230175"/>
                      <a:gd name="connsiteX78" fmla="*/ 3717283 w 4618343"/>
                      <a:gd name="connsiteY78" fmla="*/ 882592 h 3230175"/>
                      <a:gd name="connsiteX79" fmla="*/ 3717283 w 4618343"/>
                      <a:gd name="connsiteY79" fmla="*/ 691472 h 3230175"/>
                      <a:gd name="connsiteX80" fmla="*/ 4166034 w 4618343"/>
                      <a:gd name="connsiteY80" fmla="*/ 328728 h 3230175"/>
                      <a:gd name="connsiteX81" fmla="*/ 4422135 w 4618343"/>
                      <a:gd name="connsiteY81" fmla="*/ 616555 h 3230175"/>
                      <a:gd name="connsiteX82" fmla="*/ 4422135 w 4618343"/>
                      <a:gd name="connsiteY82" fmla="*/ 2669185 h 3230175"/>
                      <a:gd name="connsiteX83" fmla="*/ 4227766 w 4618343"/>
                      <a:gd name="connsiteY83" fmla="*/ 2468891 h 3230175"/>
                      <a:gd name="connsiteX84" fmla="*/ 4166034 w 4618343"/>
                      <a:gd name="connsiteY84" fmla="*/ 2423213 h 3230175"/>
                      <a:gd name="connsiteX85" fmla="*/ 1798247 w 4618343"/>
                      <a:gd name="connsiteY85" fmla="*/ 153661 h 3230175"/>
                      <a:gd name="connsiteX86" fmla="*/ 1798247 w 4618343"/>
                      <a:gd name="connsiteY86" fmla="*/ 264510 h 3230175"/>
                      <a:gd name="connsiteX87" fmla="*/ 3280765 w 4618343"/>
                      <a:gd name="connsiteY87" fmla="*/ 264510 h 3230175"/>
                      <a:gd name="connsiteX88" fmla="*/ 3280765 w 4618343"/>
                      <a:gd name="connsiteY88" fmla="*/ 153661 h 3230175"/>
                      <a:gd name="connsiteX89" fmla="*/ 960950 w 4618343"/>
                      <a:gd name="connsiteY89" fmla="*/ 91738 h 3230175"/>
                      <a:gd name="connsiteX90" fmla="*/ 843603 w 4618343"/>
                      <a:gd name="connsiteY90" fmla="*/ 209086 h 3230175"/>
                      <a:gd name="connsiteX91" fmla="*/ 960950 w 4618343"/>
                      <a:gd name="connsiteY91" fmla="*/ 326433 h 3230175"/>
                      <a:gd name="connsiteX92" fmla="*/ 1078298 w 4618343"/>
                      <a:gd name="connsiteY92" fmla="*/ 209086 h 3230175"/>
                      <a:gd name="connsiteX93" fmla="*/ 960950 w 4618343"/>
                      <a:gd name="connsiteY93" fmla="*/ 91738 h 3230175"/>
                      <a:gd name="connsiteX94" fmla="*/ 661466 w 4618343"/>
                      <a:gd name="connsiteY94" fmla="*/ 91738 h 3230175"/>
                      <a:gd name="connsiteX95" fmla="*/ 544118 w 4618343"/>
                      <a:gd name="connsiteY95" fmla="*/ 209086 h 3230175"/>
                      <a:gd name="connsiteX96" fmla="*/ 661466 w 4618343"/>
                      <a:gd name="connsiteY96" fmla="*/ 326433 h 3230175"/>
                      <a:gd name="connsiteX97" fmla="*/ 778813 w 4618343"/>
                      <a:gd name="connsiteY97" fmla="*/ 209086 h 3230175"/>
                      <a:gd name="connsiteX98" fmla="*/ 661466 w 4618343"/>
                      <a:gd name="connsiteY98" fmla="*/ 91738 h 3230175"/>
                      <a:gd name="connsiteX99" fmla="*/ 361216 w 4618343"/>
                      <a:gd name="connsiteY99" fmla="*/ 91738 h 3230175"/>
                      <a:gd name="connsiteX100" fmla="*/ 243868 w 4618343"/>
                      <a:gd name="connsiteY100" fmla="*/ 209086 h 3230175"/>
                      <a:gd name="connsiteX101" fmla="*/ 361216 w 4618343"/>
                      <a:gd name="connsiteY101" fmla="*/ 326433 h 3230175"/>
                      <a:gd name="connsiteX102" fmla="*/ 478564 w 4618343"/>
                      <a:gd name="connsiteY102" fmla="*/ 209086 h 3230175"/>
                      <a:gd name="connsiteX103" fmla="*/ 361216 w 4618343"/>
                      <a:gd name="connsiteY103" fmla="*/ 91738 h 3230175"/>
                      <a:gd name="connsiteX104" fmla="*/ 281902 w 4618343"/>
                      <a:gd name="connsiteY104" fmla="*/ 0 h 3230175"/>
                      <a:gd name="connsiteX105" fmla="*/ 3815329 w 4618343"/>
                      <a:gd name="connsiteY105" fmla="*/ 0 h 3230175"/>
                      <a:gd name="connsiteX106" fmla="*/ 4097232 w 4618343"/>
                      <a:gd name="connsiteY106" fmla="*/ 281903 h 3230175"/>
                      <a:gd name="connsiteX107" fmla="*/ 4096658 w 4618343"/>
                      <a:gd name="connsiteY107" fmla="*/ 1762893 h 3230175"/>
                      <a:gd name="connsiteX108" fmla="*/ 3856420 w 4618343"/>
                      <a:gd name="connsiteY108" fmla="*/ 1218965 h 3230175"/>
                      <a:gd name="connsiteX109" fmla="*/ 3239485 w 4618343"/>
                      <a:gd name="connsiteY109" fmla="*/ 958467 h 3230175"/>
                      <a:gd name="connsiteX110" fmla="*/ 2461816 w 4618343"/>
                      <a:gd name="connsiteY110" fmla="*/ 1476977 h 3230175"/>
                      <a:gd name="connsiteX111" fmla="*/ 2608215 w 4618343"/>
                      <a:gd name="connsiteY111" fmla="*/ 2400277 h 3230175"/>
                      <a:gd name="connsiteX112" fmla="*/ 2615669 w 4618343"/>
                      <a:gd name="connsiteY112" fmla="*/ 2408305 h 3230175"/>
                      <a:gd name="connsiteX113" fmla="*/ 2620830 w 4618343"/>
                      <a:gd name="connsiteY113" fmla="*/ 2413847 h 3230175"/>
                      <a:gd name="connsiteX114" fmla="*/ 2621786 w 4618343"/>
                      <a:gd name="connsiteY114" fmla="*/ 2414802 h 3230175"/>
                      <a:gd name="connsiteX115" fmla="*/ 2622741 w 4618343"/>
                      <a:gd name="connsiteY115" fmla="*/ 2415758 h 3230175"/>
                      <a:gd name="connsiteX116" fmla="*/ 2996190 w 4618343"/>
                      <a:gd name="connsiteY116" fmla="*/ 2637648 h 3230175"/>
                      <a:gd name="connsiteX117" fmla="*/ 179652 w 4618343"/>
                      <a:gd name="connsiteY117" fmla="*/ 2637648 h 3230175"/>
                      <a:gd name="connsiteX118" fmla="*/ 0 w 4618343"/>
                      <a:gd name="connsiteY118" fmla="*/ 2457996 h 3230175"/>
                      <a:gd name="connsiteX119" fmla="*/ 0 w 4618343"/>
                      <a:gd name="connsiteY119" fmla="*/ 281903 h 3230175"/>
                      <a:gd name="connsiteX120" fmla="*/ 281902 w 4618343"/>
                      <a:gd name="connsiteY120" fmla="*/ 0 h 323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618343" h="3230175">
                        <a:moveTo>
                          <a:pt x="324903" y="2706452"/>
                        </a:moveTo>
                        <a:lnTo>
                          <a:pt x="3791246" y="2706452"/>
                        </a:lnTo>
                        <a:cubicBezTo>
                          <a:pt x="3801185" y="2740853"/>
                          <a:pt x="3821252" y="2779268"/>
                          <a:pt x="3858138" y="2820742"/>
                        </a:cubicBezTo>
                        <a:lnTo>
                          <a:pt x="3996892" y="2964081"/>
                        </a:lnTo>
                        <a:lnTo>
                          <a:pt x="504556" y="2964081"/>
                        </a:lnTo>
                        <a:cubicBezTo>
                          <a:pt x="405365" y="2964081"/>
                          <a:pt x="324903" y="2883621"/>
                          <a:pt x="324903" y="2784429"/>
                        </a:cubicBezTo>
                        <a:close/>
                        <a:moveTo>
                          <a:pt x="390456" y="1988795"/>
                        </a:moveTo>
                        <a:cubicBezTo>
                          <a:pt x="374402" y="1988795"/>
                          <a:pt x="361215" y="2001792"/>
                          <a:pt x="361215" y="2018037"/>
                        </a:cubicBezTo>
                        <a:lnTo>
                          <a:pt x="361215" y="2490486"/>
                        </a:lnTo>
                        <a:cubicBezTo>
                          <a:pt x="361215" y="2506540"/>
                          <a:pt x="374211" y="2519727"/>
                          <a:pt x="390456" y="2519727"/>
                        </a:cubicBezTo>
                        <a:lnTo>
                          <a:pt x="632416" y="2519727"/>
                        </a:lnTo>
                        <a:cubicBezTo>
                          <a:pt x="648470" y="2519727"/>
                          <a:pt x="661657" y="2506731"/>
                          <a:pt x="661657" y="2490486"/>
                        </a:cubicBezTo>
                        <a:lnTo>
                          <a:pt x="661657" y="2018037"/>
                        </a:lnTo>
                        <a:cubicBezTo>
                          <a:pt x="661657" y="2001983"/>
                          <a:pt x="648661" y="1988795"/>
                          <a:pt x="632416" y="1988795"/>
                        </a:cubicBezTo>
                        <a:close/>
                        <a:moveTo>
                          <a:pt x="1289676" y="1775694"/>
                        </a:moveTo>
                        <a:cubicBezTo>
                          <a:pt x="1273622" y="1775694"/>
                          <a:pt x="1260625" y="1788881"/>
                          <a:pt x="1260434" y="1804936"/>
                        </a:cubicBezTo>
                        <a:lnTo>
                          <a:pt x="1260434" y="2490482"/>
                        </a:lnTo>
                        <a:cubicBezTo>
                          <a:pt x="1260434" y="2506536"/>
                          <a:pt x="1273431" y="2519723"/>
                          <a:pt x="1289676" y="2519723"/>
                        </a:cubicBezTo>
                        <a:lnTo>
                          <a:pt x="1531635" y="2519723"/>
                        </a:lnTo>
                        <a:cubicBezTo>
                          <a:pt x="1547689" y="2519723"/>
                          <a:pt x="1560876" y="2506727"/>
                          <a:pt x="1560876" y="2490482"/>
                        </a:cubicBezTo>
                        <a:lnTo>
                          <a:pt x="1560876" y="1804936"/>
                        </a:lnTo>
                        <a:cubicBezTo>
                          <a:pt x="1560876" y="1788881"/>
                          <a:pt x="1547689" y="1775885"/>
                          <a:pt x="1531635" y="1775694"/>
                        </a:cubicBezTo>
                        <a:close/>
                        <a:moveTo>
                          <a:pt x="840163" y="1563170"/>
                        </a:moveTo>
                        <a:cubicBezTo>
                          <a:pt x="824109" y="1563170"/>
                          <a:pt x="810921" y="1576166"/>
                          <a:pt x="810921" y="1592412"/>
                        </a:cubicBezTo>
                        <a:lnTo>
                          <a:pt x="810921" y="2490485"/>
                        </a:lnTo>
                        <a:cubicBezTo>
                          <a:pt x="810921" y="2506539"/>
                          <a:pt x="823918" y="2519726"/>
                          <a:pt x="840163" y="2519726"/>
                        </a:cubicBezTo>
                        <a:lnTo>
                          <a:pt x="1082122" y="2519726"/>
                        </a:lnTo>
                        <a:cubicBezTo>
                          <a:pt x="1098176" y="2519726"/>
                          <a:pt x="1111171" y="2506730"/>
                          <a:pt x="1111171" y="2490485"/>
                        </a:cubicBezTo>
                        <a:lnTo>
                          <a:pt x="1111171" y="1592412"/>
                        </a:lnTo>
                        <a:cubicBezTo>
                          <a:pt x="1111171" y="1576357"/>
                          <a:pt x="1098176" y="1563170"/>
                          <a:pt x="1081931" y="1563170"/>
                        </a:cubicBezTo>
                        <a:close/>
                        <a:moveTo>
                          <a:pt x="1739382" y="1434163"/>
                        </a:moveTo>
                        <a:cubicBezTo>
                          <a:pt x="1723328" y="1434354"/>
                          <a:pt x="1710331" y="1446394"/>
                          <a:pt x="1710140" y="1461493"/>
                        </a:cubicBezTo>
                        <a:lnTo>
                          <a:pt x="1710140" y="2492586"/>
                        </a:lnTo>
                        <a:cubicBezTo>
                          <a:pt x="1710140" y="2507494"/>
                          <a:pt x="1723137" y="2519725"/>
                          <a:pt x="1739382" y="2519725"/>
                        </a:cubicBezTo>
                        <a:lnTo>
                          <a:pt x="1981341" y="2519725"/>
                        </a:lnTo>
                        <a:cubicBezTo>
                          <a:pt x="1997395" y="2519725"/>
                          <a:pt x="2010582" y="2507685"/>
                          <a:pt x="2010582" y="2492586"/>
                        </a:cubicBezTo>
                        <a:lnTo>
                          <a:pt x="2010582" y="1461302"/>
                        </a:lnTo>
                        <a:cubicBezTo>
                          <a:pt x="2010582" y="1446394"/>
                          <a:pt x="1997586" y="1434163"/>
                          <a:pt x="1981341" y="1434163"/>
                        </a:cubicBezTo>
                        <a:close/>
                        <a:moveTo>
                          <a:pt x="3217505" y="1255470"/>
                        </a:moveTo>
                        <a:cubicBezTo>
                          <a:pt x="2908272" y="1262924"/>
                          <a:pt x="2659625" y="1515775"/>
                          <a:pt x="2659625" y="1826728"/>
                        </a:cubicBezTo>
                        <a:cubicBezTo>
                          <a:pt x="2659625" y="2142459"/>
                          <a:pt x="2915535" y="2398368"/>
                          <a:pt x="3231457" y="2398368"/>
                        </a:cubicBezTo>
                        <a:cubicBezTo>
                          <a:pt x="3389514" y="2398368"/>
                          <a:pt x="3532663" y="2334343"/>
                          <a:pt x="3635867" y="2230947"/>
                        </a:cubicBezTo>
                        <a:lnTo>
                          <a:pt x="3635676" y="2230756"/>
                        </a:lnTo>
                        <a:cubicBezTo>
                          <a:pt x="3736397" y="2130418"/>
                          <a:pt x="3799275" y="1992812"/>
                          <a:pt x="3802715" y="1840680"/>
                        </a:cubicBezTo>
                        <a:lnTo>
                          <a:pt x="3217505" y="1840680"/>
                        </a:lnTo>
                        <a:close/>
                        <a:moveTo>
                          <a:pt x="3286308" y="1199471"/>
                        </a:moveTo>
                        <a:lnTo>
                          <a:pt x="3286308" y="1771876"/>
                        </a:lnTo>
                        <a:lnTo>
                          <a:pt x="3858713" y="1771876"/>
                        </a:lnTo>
                        <a:cubicBezTo>
                          <a:pt x="3858904" y="1455764"/>
                          <a:pt x="3602613" y="1199280"/>
                          <a:pt x="3286308" y="1199471"/>
                        </a:cubicBezTo>
                        <a:close/>
                        <a:moveTo>
                          <a:pt x="1899921" y="1101615"/>
                        </a:moveTo>
                        <a:lnTo>
                          <a:pt x="1591836" y="1188957"/>
                        </a:lnTo>
                        <a:lnTo>
                          <a:pt x="1665609" y="1260627"/>
                        </a:lnTo>
                        <a:lnTo>
                          <a:pt x="1403583" y="1530297"/>
                        </a:lnTo>
                        <a:lnTo>
                          <a:pt x="952922" y="1218389"/>
                        </a:lnTo>
                        <a:lnTo>
                          <a:pt x="431356" y="1775503"/>
                        </a:lnTo>
                        <a:cubicBezTo>
                          <a:pt x="409759" y="1798629"/>
                          <a:pt x="410906" y="1834942"/>
                          <a:pt x="434032" y="1856539"/>
                        </a:cubicBezTo>
                        <a:cubicBezTo>
                          <a:pt x="445116" y="1866859"/>
                          <a:pt x="459068" y="1872019"/>
                          <a:pt x="473211" y="1872019"/>
                        </a:cubicBezTo>
                        <a:cubicBezTo>
                          <a:pt x="488501" y="1872019"/>
                          <a:pt x="503790" y="1865903"/>
                          <a:pt x="515066" y="1853863"/>
                        </a:cubicBezTo>
                        <a:lnTo>
                          <a:pt x="968977" y="1368992"/>
                        </a:lnTo>
                        <a:lnTo>
                          <a:pt x="1417917" y="1679753"/>
                        </a:lnTo>
                        <a:lnTo>
                          <a:pt x="1747599" y="1340324"/>
                        </a:lnTo>
                        <a:lnTo>
                          <a:pt x="1821371" y="1411994"/>
                        </a:lnTo>
                        <a:close/>
                        <a:moveTo>
                          <a:pt x="3239865" y="1027272"/>
                        </a:moveTo>
                        <a:cubicBezTo>
                          <a:pt x="3446466" y="1027272"/>
                          <a:pt x="3652876" y="1107351"/>
                          <a:pt x="3807492" y="1266936"/>
                        </a:cubicBezTo>
                        <a:cubicBezTo>
                          <a:pt x="4095511" y="1563938"/>
                          <a:pt x="4103537" y="2031035"/>
                          <a:pt x="3835969" y="2337209"/>
                        </a:cubicBezTo>
                        <a:lnTo>
                          <a:pt x="3970708" y="2475198"/>
                        </a:lnTo>
                        <a:cubicBezTo>
                          <a:pt x="4039511" y="2445956"/>
                          <a:pt x="4127618" y="2464495"/>
                          <a:pt x="4178456" y="2516863"/>
                        </a:cubicBezTo>
                        <a:cubicBezTo>
                          <a:pt x="4179029" y="2517244"/>
                          <a:pt x="4565856" y="2916112"/>
                          <a:pt x="4565856" y="2916112"/>
                        </a:cubicBezTo>
                        <a:cubicBezTo>
                          <a:pt x="4637335" y="2989884"/>
                          <a:pt x="4635807" y="3108570"/>
                          <a:pt x="4561270" y="3179475"/>
                        </a:cubicBezTo>
                        <a:cubicBezTo>
                          <a:pt x="4489600" y="3249043"/>
                          <a:pt x="4366709" y="3246367"/>
                          <a:pt x="4297906" y="3175462"/>
                        </a:cubicBezTo>
                        <a:cubicBezTo>
                          <a:pt x="4297333" y="3175079"/>
                          <a:pt x="3909550" y="2775257"/>
                          <a:pt x="3909550" y="2775257"/>
                        </a:cubicBezTo>
                        <a:cubicBezTo>
                          <a:pt x="3829662" y="2685430"/>
                          <a:pt x="3850877" y="2623698"/>
                          <a:pt x="3867886" y="2586812"/>
                        </a:cubicBezTo>
                        <a:lnTo>
                          <a:pt x="3726457" y="2440988"/>
                        </a:lnTo>
                        <a:cubicBezTo>
                          <a:pt x="3415123" y="2684093"/>
                          <a:pt x="2947834" y="2651984"/>
                          <a:pt x="2672429" y="2367979"/>
                        </a:cubicBezTo>
                        <a:cubicBezTo>
                          <a:pt x="2668225" y="2363202"/>
                          <a:pt x="2663638" y="2358615"/>
                          <a:pt x="2659433" y="2354027"/>
                        </a:cubicBezTo>
                        <a:cubicBezTo>
                          <a:pt x="2202656" y="1860174"/>
                          <a:pt x="2563873" y="1027272"/>
                          <a:pt x="3239865" y="1027272"/>
                        </a:cubicBezTo>
                        <a:close/>
                        <a:moveTo>
                          <a:pt x="379945" y="691472"/>
                        </a:moveTo>
                        <a:lnTo>
                          <a:pt x="379945" y="882592"/>
                        </a:lnTo>
                        <a:lnTo>
                          <a:pt x="3717283" y="882592"/>
                        </a:lnTo>
                        <a:lnTo>
                          <a:pt x="3717283" y="691472"/>
                        </a:lnTo>
                        <a:close/>
                        <a:moveTo>
                          <a:pt x="4166034" y="328728"/>
                        </a:moveTo>
                        <a:cubicBezTo>
                          <a:pt x="4310138" y="345546"/>
                          <a:pt x="4422135" y="467864"/>
                          <a:pt x="4422135" y="616555"/>
                        </a:cubicBezTo>
                        <a:lnTo>
                          <a:pt x="4422135" y="2669185"/>
                        </a:lnTo>
                        <a:lnTo>
                          <a:pt x="4227766" y="2468891"/>
                        </a:lnTo>
                        <a:cubicBezTo>
                          <a:pt x="4210183" y="2450735"/>
                          <a:pt x="4189160" y="2435254"/>
                          <a:pt x="4166034" y="2423213"/>
                        </a:cubicBezTo>
                        <a:close/>
                        <a:moveTo>
                          <a:pt x="1798247" y="153661"/>
                        </a:moveTo>
                        <a:lnTo>
                          <a:pt x="1798247" y="264510"/>
                        </a:lnTo>
                        <a:lnTo>
                          <a:pt x="3280765" y="264510"/>
                        </a:lnTo>
                        <a:lnTo>
                          <a:pt x="3280765" y="153661"/>
                        </a:lnTo>
                        <a:close/>
                        <a:moveTo>
                          <a:pt x="960950" y="91738"/>
                        </a:moveTo>
                        <a:cubicBezTo>
                          <a:pt x="896141" y="91738"/>
                          <a:pt x="843603" y="144276"/>
                          <a:pt x="843603" y="209086"/>
                        </a:cubicBezTo>
                        <a:cubicBezTo>
                          <a:pt x="843603" y="273895"/>
                          <a:pt x="896141" y="326433"/>
                          <a:pt x="960950" y="326433"/>
                        </a:cubicBezTo>
                        <a:cubicBezTo>
                          <a:pt x="1025760" y="326433"/>
                          <a:pt x="1078298" y="273895"/>
                          <a:pt x="1078298" y="209086"/>
                        </a:cubicBezTo>
                        <a:cubicBezTo>
                          <a:pt x="1078298" y="144276"/>
                          <a:pt x="1025760" y="91738"/>
                          <a:pt x="960950" y="91738"/>
                        </a:cubicBezTo>
                        <a:close/>
                        <a:moveTo>
                          <a:pt x="661466" y="91738"/>
                        </a:moveTo>
                        <a:cubicBezTo>
                          <a:pt x="596656" y="91738"/>
                          <a:pt x="544118" y="144276"/>
                          <a:pt x="544118" y="209086"/>
                        </a:cubicBezTo>
                        <a:cubicBezTo>
                          <a:pt x="544118" y="273895"/>
                          <a:pt x="596656" y="326433"/>
                          <a:pt x="661466" y="326433"/>
                        </a:cubicBezTo>
                        <a:cubicBezTo>
                          <a:pt x="726275" y="326433"/>
                          <a:pt x="778813" y="273895"/>
                          <a:pt x="778813" y="209086"/>
                        </a:cubicBezTo>
                        <a:cubicBezTo>
                          <a:pt x="778813" y="144276"/>
                          <a:pt x="726275" y="91738"/>
                          <a:pt x="661466" y="91738"/>
                        </a:cubicBezTo>
                        <a:close/>
                        <a:moveTo>
                          <a:pt x="361216" y="91738"/>
                        </a:moveTo>
                        <a:cubicBezTo>
                          <a:pt x="296406" y="91738"/>
                          <a:pt x="243868" y="144276"/>
                          <a:pt x="243868" y="209086"/>
                        </a:cubicBezTo>
                        <a:cubicBezTo>
                          <a:pt x="243868" y="273895"/>
                          <a:pt x="296406" y="326433"/>
                          <a:pt x="361216" y="326433"/>
                        </a:cubicBezTo>
                        <a:cubicBezTo>
                          <a:pt x="426025" y="326433"/>
                          <a:pt x="478564" y="273895"/>
                          <a:pt x="478564" y="209086"/>
                        </a:cubicBezTo>
                        <a:cubicBezTo>
                          <a:pt x="478564" y="144276"/>
                          <a:pt x="426025" y="91738"/>
                          <a:pt x="361216" y="91738"/>
                        </a:cubicBezTo>
                        <a:close/>
                        <a:moveTo>
                          <a:pt x="281902" y="0"/>
                        </a:moveTo>
                        <a:lnTo>
                          <a:pt x="3815329" y="0"/>
                        </a:lnTo>
                        <a:cubicBezTo>
                          <a:pt x="3970901" y="0"/>
                          <a:pt x="4097232" y="126139"/>
                          <a:pt x="4097232" y="281903"/>
                        </a:cubicBezTo>
                        <a:cubicBezTo>
                          <a:pt x="4097041" y="775566"/>
                          <a:pt x="4096849" y="1269230"/>
                          <a:pt x="4096658" y="1762893"/>
                        </a:cubicBezTo>
                        <a:cubicBezTo>
                          <a:pt x="4083854" y="1558394"/>
                          <a:pt x="3999378" y="1366318"/>
                          <a:pt x="3856420" y="1218965"/>
                        </a:cubicBezTo>
                        <a:cubicBezTo>
                          <a:pt x="3693586" y="1050969"/>
                          <a:pt x="3474563" y="958467"/>
                          <a:pt x="3239485" y="958467"/>
                        </a:cubicBezTo>
                        <a:cubicBezTo>
                          <a:pt x="2899674" y="958467"/>
                          <a:pt x="2601718" y="1157041"/>
                          <a:pt x="2461816" y="1476977"/>
                        </a:cubicBezTo>
                        <a:cubicBezTo>
                          <a:pt x="2321726" y="1797103"/>
                          <a:pt x="2377915" y="2150865"/>
                          <a:pt x="2608215" y="2400277"/>
                        </a:cubicBezTo>
                        <a:lnTo>
                          <a:pt x="2615669" y="2408305"/>
                        </a:lnTo>
                        <a:cubicBezTo>
                          <a:pt x="2617389" y="2410215"/>
                          <a:pt x="2619110" y="2411935"/>
                          <a:pt x="2620830" y="2413847"/>
                        </a:cubicBezTo>
                        <a:lnTo>
                          <a:pt x="2621786" y="2414802"/>
                        </a:lnTo>
                        <a:lnTo>
                          <a:pt x="2622741" y="2415758"/>
                        </a:lnTo>
                        <a:cubicBezTo>
                          <a:pt x="2724417" y="2520682"/>
                          <a:pt x="2854187" y="2596557"/>
                          <a:pt x="2996190" y="2637648"/>
                        </a:cubicBezTo>
                        <a:lnTo>
                          <a:pt x="179652" y="2637648"/>
                        </a:lnTo>
                        <a:cubicBezTo>
                          <a:pt x="80462" y="2637648"/>
                          <a:pt x="0" y="2557186"/>
                          <a:pt x="0" y="2457996"/>
                        </a:cubicBezTo>
                        <a:lnTo>
                          <a:pt x="0" y="281903"/>
                        </a:lnTo>
                        <a:cubicBezTo>
                          <a:pt x="0" y="126330"/>
                          <a:pt x="126139" y="0"/>
                          <a:pt x="281902" y="0"/>
                        </a:cubicBezTo>
                        <a:close/>
                      </a:path>
                    </a:pathLst>
                  </a:custGeom>
                  <a:solidFill>
                    <a:schemeClr val="bg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7" name="Group 76">
                  <a:extLst>
                    <a:ext uri="{FF2B5EF4-FFF2-40B4-BE49-F238E27FC236}">
                      <a16:creationId xmlns:a16="http://schemas.microsoft.com/office/drawing/2014/main" id="{73300AC6-3114-A987-937D-D120BD4E3C2A}"/>
                    </a:ext>
                  </a:extLst>
                </p:cNvPr>
                <p:cNvGrpSpPr/>
                <p:nvPr/>
              </p:nvGrpSpPr>
              <p:grpSpPr>
                <a:xfrm>
                  <a:off x="4590518" y="1620631"/>
                  <a:ext cx="2077656" cy="444269"/>
                  <a:chOff x="4590518" y="1620631"/>
                  <a:chExt cx="2077656" cy="444269"/>
                </a:xfrm>
              </p:grpSpPr>
              <p:sp>
                <p:nvSpPr>
                  <p:cNvPr id="78" name="TextBox 77">
                    <a:extLst>
                      <a:ext uri="{FF2B5EF4-FFF2-40B4-BE49-F238E27FC236}">
                        <a16:creationId xmlns:a16="http://schemas.microsoft.com/office/drawing/2014/main" id="{62809E69-F8FE-D168-7A4B-1FB7D5A1C49E}"/>
                      </a:ext>
                    </a:extLst>
                  </p:cNvPr>
                  <p:cNvSpPr txBox="1"/>
                  <p:nvPr/>
                </p:nvSpPr>
                <p:spPr>
                  <a:xfrm>
                    <a:off x="4590518" y="1620631"/>
                    <a:ext cx="2077656" cy="307777"/>
                  </a:xfrm>
                  <a:prstGeom prst="rect">
                    <a:avLst/>
                  </a:prstGeom>
                  <a:noFill/>
                </p:spPr>
                <p:txBody>
                  <a:bodyPr wrap="square" anchor="ctr">
                    <a:spAutoFit/>
                  </a:bodyPr>
                  <a:lstStyle/>
                  <a:p>
                    <a:pPr lvl="0" algn="ctr">
                      <a:defRPr/>
                    </a:pPr>
                    <a:r>
                      <a:rPr lang="en-US" sz="1400" b="1" dirty="0">
                        <a:solidFill>
                          <a:schemeClr val="bg2"/>
                        </a:solidFill>
                        <a:latin typeface="Century Gothic" panose="020B0502020202020204" pitchFamily="34" charset="0"/>
                        <a:cs typeface="Arial" panose="020B0604020202020204" pitchFamily="34" charset="0"/>
                      </a:rPr>
                      <a:t>KPIs</a:t>
                    </a:r>
                  </a:p>
                </p:txBody>
              </p:sp>
              <p:grpSp>
                <p:nvGrpSpPr>
                  <p:cNvPr id="79" name="Group 78">
                    <a:extLst>
                      <a:ext uri="{FF2B5EF4-FFF2-40B4-BE49-F238E27FC236}">
                        <a16:creationId xmlns:a16="http://schemas.microsoft.com/office/drawing/2014/main" id="{D1767C80-4563-5C10-5B65-F36061CF210A}"/>
                      </a:ext>
                    </a:extLst>
                  </p:cNvPr>
                  <p:cNvGrpSpPr/>
                  <p:nvPr/>
                </p:nvGrpSpPr>
                <p:grpSpPr>
                  <a:xfrm>
                    <a:off x="4748164" y="1941528"/>
                    <a:ext cx="1762364" cy="123372"/>
                    <a:chOff x="4986651" y="1960578"/>
                    <a:chExt cx="1762364" cy="123372"/>
                  </a:xfrm>
                </p:grpSpPr>
                <p:cxnSp>
                  <p:nvCxnSpPr>
                    <p:cNvPr id="80" name="Straight Connector 79">
                      <a:extLst>
                        <a:ext uri="{FF2B5EF4-FFF2-40B4-BE49-F238E27FC236}">
                          <a16:creationId xmlns:a16="http://schemas.microsoft.com/office/drawing/2014/main" id="{31C32104-01A3-B283-A4D5-085FEF13D0C3}"/>
                        </a:ext>
                      </a:extLst>
                    </p:cNvPr>
                    <p:cNvCxnSpPr>
                      <a:cxnSpLocks/>
                    </p:cNvCxnSpPr>
                    <p:nvPr/>
                  </p:nvCxnSpPr>
                  <p:spPr>
                    <a:xfrm>
                      <a:off x="4986651" y="2022264"/>
                      <a:ext cx="1762364"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9A9897EA-9589-7839-FA55-48A74FA1A8F4}"/>
                        </a:ext>
                      </a:extLst>
                    </p:cNvPr>
                    <p:cNvSpPr/>
                    <p:nvPr/>
                  </p:nvSpPr>
                  <p:spPr>
                    <a:xfrm>
                      <a:off x="5806147" y="1960578"/>
                      <a:ext cx="123372" cy="123372"/>
                    </a:xfrm>
                    <a:prstGeom prst="ellipse">
                      <a:avLst/>
                    </a:prstGeom>
                    <a:solidFill>
                      <a:schemeClr val="accent3"/>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58" name="Group 57">
                <a:extLst>
                  <a:ext uri="{FF2B5EF4-FFF2-40B4-BE49-F238E27FC236}">
                    <a16:creationId xmlns:a16="http://schemas.microsoft.com/office/drawing/2014/main" id="{8F3C5164-E8D1-0D21-E65F-F8D7561247A4}"/>
                  </a:ext>
                </a:extLst>
              </p:cNvPr>
              <p:cNvGrpSpPr/>
              <p:nvPr/>
            </p:nvGrpSpPr>
            <p:grpSpPr>
              <a:xfrm>
                <a:off x="7201060" y="1724368"/>
                <a:ext cx="2077656" cy="1039309"/>
                <a:chOff x="7052708" y="1025591"/>
                <a:chExt cx="2077656" cy="1039309"/>
              </a:xfrm>
            </p:grpSpPr>
            <p:grpSp>
              <p:nvGrpSpPr>
                <p:cNvPr id="68" name="Group 67">
                  <a:extLst>
                    <a:ext uri="{FF2B5EF4-FFF2-40B4-BE49-F238E27FC236}">
                      <a16:creationId xmlns:a16="http://schemas.microsoft.com/office/drawing/2014/main" id="{12A4B967-5B08-7262-0859-B23F25F08359}"/>
                    </a:ext>
                  </a:extLst>
                </p:cNvPr>
                <p:cNvGrpSpPr/>
                <p:nvPr/>
              </p:nvGrpSpPr>
              <p:grpSpPr>
                <a:xfrm>
                  <a:off x="7812653" y="1025591"/>
                  <a:ext cx="557767" cy="557767"/>
                  <a:chOff x="7847651" y="1025591"/>
                  <a:chExt cx="557767" cy="557767"/>
                </a:xfrm>
              </p:grpSpPr>
              <p:sp>
                <p:nvSpPr>
                  <p:cNvPr id="74" name="Oval 73">
                    <a:extLst>
                      <a:ext uri="{FF2B5EF4-FFF2-40B4-BE49-F238E27FC236}">
                        <a16:creationId xmlns:a16="http://schemas.microsoft.com/office/drawing/2014/main" id="{46F1B3FE-1B0C-684A-5101-8D4F71987CE9}"/>
                      </a:ext>
                    </a:extLst>
                  </p:cNvPr>
                  <p:cNvSpPr/>
                  <p:nvPr/>
                </p:nvSpPr>
                <p:spPr>
                  <a:xfrm>
                    <a:off x="7847651" y="1025591"/>
                    <a:ext cx="557767" cy="557767"/>
                  </a:xfrm>
                  <a:prstGeom prst="ellipse">
                    <a:avLst/>
                  </a:prstGeom>
                  <a:solidFill>
                    <a:schemeClr val="accent2"/>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schemeClr val="bg2"/>
                      </a:solidFill>
                      <a:latin typeface="Arial" panose="020B0604020202020204" pitchFamily="34" charset="0"/>
                      <a:cs typeface="Arial" panose="020B0604020202020204" pitchFamily="34" charset="0"/>
                    </a:endParaRPr>
                  </a:p>
                </p:txBody>
              </p:sp>
              <p:sp>
                <p:nvSpPr>
                  <p:cNvPr id="75" name="Freeform: Shape 74">
                    <a:extLst>
                      <a:ext uri="{FF2B5EF4-FFF2-40B4-BE49-F238E27FC236}">
                        <a16:creationId xmlns:a16="http://schemas.microsoft.com/office/drawing/2014/main" id="{4741E257-1BFA-7425-EE4A-7384C5E61292}"/>
                      </a:ext>
                    </a:extLst>
                  </p:cNvPr>
                  <p:cNvSpPr/>
                  <p:nvPr/>
                </p:nvSpPr>
                <p:spPr>
                  <a:xfrm>
                    <a:off x="7974885" y="1152825"/>
                    <a:ext cx="303299" cy="303299"/>
                  </a:xfrm>
                  <a:custGeom>
                    <a:avLst/>
                    <a:gdLst>
                      <a:gd name="connsiteX0" fmla="*/ 0 w 4617719"/>
                      <a:gd name="connsiteY0" fmla="*/ 3718523 h 4617720"/>
                      <a:gd name="connsiteX1" fmla="*/ 3655281 w 4617719"/>
                      <a:gd name="connsiteY1" fmla="*/ 3718523 h 4617720"/>
                      <a:gd name="connsiteX2" fmla="*/ 3895309 w 4617719"/>
                      <a:gd name="connsiteY2" fmla="*/ 4144858 h 4617720"/>
                      <a:gd name="connsiteX3" fmla="*/ 3774406 w 4617719"/>
                      <a:gd name="connsiteY3" fmla="*/ 4174195 h 4617720"/>
                      <a:gd name="connsiteX4" fmla="*/ 2560297 w 4617719"/>
                      <a:gd name="connsiteY4" fmla="*/ 4174195 h 4617720"/>
                      <a:gd name="connsiteX5" fmla="*/ 2560297 w 4617719"/>
                      <a:gd name="connsiteY5" fmla="*/ 4389077 h 4617720"/>
                      <a:gd name="connsiteX6" fmla="*/ 2614779 w 4617719"/>
                      <a:gd name="connsiteY6" fmla="*/ 4389077 h 4617720"/>
                      <a:gd name="connsiteX7" fmla="*/ 2843759 w 4617719"/>
                      <a:gd name="connsiteY7" fmla="*/ 4617675 h 4617720"/>
                      <a:gd name="connsiteX8" fmla="*/ 1193281 w 4617719"/>
                      <a:gd name="connsiteY8" fmla="*/ 4617675 h 4617720"/>
                      <a:gd name="connsiteX9" fmla="*/ 1424038 w 4617719"/>
                      <a:gd name="connsiteY9" fmla="*/ 4389077 h 4617720"/>
                      <a:gd name="connsiteX10" fmla="*/ 1476743 w 4617719"/>
                      <a:gd name="connsiteY10" fmla="*/ 4389077 h 4617720"/>
                      <a:gd name="connsiteX11" fmla="*/ 1476743 w 4617719"/>
                      <a:gd name="connsiteY11" fmla="*/ 4174195 h 4617720"/>
                      <a:gd name="connsiteX12" fmla="*/ 261998 w 4617719"/>
                      <a:gd name="connsiteY12" fmla="*/ 4174195 h 4617720"/>
                      <a:gd name="connsiteX13" fmla="*/ 0 w 4617719"/>
                      <a:gd name="connsiteY13" fmla="*/ 3912451 h 4617720"/>
                      <a:gd name="connsiteX14" fmla="*/ 3316197 w 4617719"/>
                      <a:gd name="connsiteY14" fmla="*/ 2519148 h 4617720"/>
                      <a:gd name="connsiteX15" fmla="*/ 3893788 w 4617719"/>
                      <a:gd name="connsiteY15" fmla="*/ 2519148 h 4617720"/>
                      <a:gd name="connsiteX16" fmla="*/ 3759931 w 4617719"/>
                      <a:gd name="connsiteY16" fmla="*/ 2887953 h 4617720"/>
                      <a:gd name="connsiteX17" fmla="*/ 3420718 w 4617719"/>
                      <a:gd name="connsiteY17" fmla="*/ 3086071 h 4617720"/>
                      <a:gd name="connsiteX18" fmla="*/ 1276340 w 4617719"/>
                      <a:gd name="connsiteY18" fmla="*/ 2029947 h 4617720"/>
                      <a:gd name="connsiteX19" fmla="*/ 1217667 w 4617719"/>
                      <a:gd name="connsiteY19" fmla="*/ 2088620 h 4617720"/>
                      <a:gd name="connsiteX20" fmla="*/ 1217667 w 4617719"/>
                      <a:gd name="connsiteY20" fmla="*/ 3052671 h 4617720"/>
                      <a:gd name="connsiteX21" fmla="*/ 1063744 w 4617719"/>
                      <a:gd name="connsiteY21" fmla="*/ 3052671 h 4617720"/>
                      <a:gd name="connsiteX22" fmla="*/ 1063744 w 4617719"/>
                      <a:gd name="connsiteY22" fmla="*/ 2295882 h 4617720"/>
                      <a:gd name="connsiteX23" fmla="*/ 1005451 w 4617719"/>
                      <a:gd name="connsiteY23" fmla="*/ 2237209 h 4617720"/>
                      <a:gd name="connsiteX24" fmla="*/ 916299 w 4617719"/>
                      <a:gd name="connsiteY24" fmla="*/ 2237209 h 4617720"/>
                      <a:gd name="connsiteX25" fmla="*/ 858006 w 4617719"/>
                      <a:gd name="connsiteY25" fmla="*/ 2295882 h 4617720"/>
                      <a:gd name="connsiteX26" fmla="*/ 858006 w 4617719"/>
                      <a:gd name="connsiteY26" fmla="*/ 3052671 h 4617720"/>
                      <a:gd name="connsiteX27" fmla="*/ 774568 w 4617719"/>
                      <a:gd name="connsiteY27" fmla="*/ 3052671 h 4617720"/>
                      <a:gd name="connsiteX28" fmla="*/ 736087 w 4617719"/>
                      <a:gd name="connsiteY28" fmla="*/ 3091151 h 4617720"/>
                      <a:gd name="connsiteX29" fmla="*/ 736087 w 4617719"/>
                      <a:gd name="connsiteY29" fmla="*/ 3203038 h 4617720"/>
                      <a:gd name="connsiteX30" fmla="*/ 774568 w 4617719"/>
                      <a:gd name="connsiteY30" fmla="*/ 3241519 h 4617720"/>
                      <a:gd name="connsiteX31" fmla="*/ 2220068 w 4617719"/>
                      <a:gd name="connsiteY31" fmla="*/ 3241519 h 4617720"/>
                      <a:gd name="connsiteX32" fmla="*/ 2258549 w 4617719"/>
                      <a:gd name="connsiteY32" fmla="*/ 3203038 h 4617720"/>
                      <a:gd name="connsiteX33" fmla="*/ 2258549 w 4617719"/>
                      <a:gd name="connsiteY33" fmla="*/ 3091151 h 4617720"/>
                      <a:gd name="connsiteX34" fmla="*/ 2220068 w 4617719"/>
                      <a:gd name="connsiteY34" fmla="*/ 3052671 h 4617720"/>
                      <a:gd name="connsiteX35" fmla="*/ 2148822 w 4617719"/>
                      <a:gd name="connsiteY35" fmla="*/ 3052671 h 4617720"/>
                      <a:gd name="connsiteX36" fmla="*/ 2148822 w 4617719"/>
                      <a:gd name="connsiteY36" fmla="*/ 2163170 h 4617720"/>
                      <a:gd name="connsiteX37" fmla="*/ 2090148 w 4617719"/>
                      <a:gd name="connsiteY37" fmla="*/ 2104624 h 4617720"/>
                      <a:gd name="connsiteX38" fmla="*/ 2000233 w 4617719"/>
                      <a:gd name="connsiteY38" fmla="*/ 2104624 h 4617720"/>
                      <a:gd name="connsiteX39" fmla="*/ 1941560 w 4617719"/>
                      <a:gd name="connsiteY39" fmla="*/ 2163170 h 4617720"/>
                      <a:gd name="connsiteX40" fmla="*/ 1941560 w 4617719"/>
                      <a:gd name="connsiteY40" fmla="*/ 3052671 h 4617720"/>
                      <a:gd name="connsiteX41" fmla="*/ 1787637 w 4617719"/>
                      <a:gd name="connsiteY41" fmla="*/ 3052671 h 4617720"/>
                      <a:gd name="connsiteX42" fmla="*/ 1787637 w 4617719"/>
                      <a:gd name="connsiteY42" fmla="*/ 2362810 h 4617720"/>
                      <a:gd name="connsiteX43" fmla="*/ 1729344 w 4617719"/>
                      <a:gd name="connsiteY43" fmla="*/ 2304264 h 4617720"/>
                      <a:gd name="connsiteX44" fmla="*/ 1640191 w 4617719"/>
                      <a:gd name="connsiteY44" fmla="*/ 2304264 h 4617720"/>
                      <a:gd name="connsiteX45" fmla="*/ 1581899 w 4617719"/>
                      <a:gd name="connsiteY45" fmla="*/ 2362810 h 4617720"/>
                      <a:gd name="connsiteX46" fmla="*/ 1581899 w 4617719"/>
                      <a:gd name="connsiteY46" fmla="*/ 3052671 h 4617720"/>
                      <a:gd name="connsiteX47" fmla="*/ 1424929 w 4617719"/>
                      <a:gd name="connsiteY47" fmla="*/ 3052671 h 4617720"/>
                      <a:gd name="connsiteX48" fmla="*/ 1424929 w 4617719"/>
                      <a:gd name="connsiteY48" fmla="*/ 2088620 h 4617720"/>
                      <a:gd name="connsiteX49" fmla="*/ 1366255 w 4617719"/>
                      <a:gd name="connsiteY49" fmla="*/ 2029947 h 4617720"/>
                      <a:gd name="connsiteX50" fmla="*/ 3082137 w 4617719"/>
                      <a:gd name="connsiteY50" fmla="*/ 1993373 h 4617720"/>
                      <a:gd name="connsiteX51" fmla="*/ 3219422 w 4617719"/>
                      <a:gd name="connsiteY51" fmla="*/ 2541372 h 4617720"/>
                      <a:gd name="connsiteX52" fmla="*/ 3303623 w 4617719"/>
                      <a:gd name="connsiteY52" fmla="*/ 2992219 h 4617720"/>
                      <a:gd name="connsiteX53" fmla="*/ 3323816 w 4617719"/>
                      <a:gd name="connsiteY53" fmla="*/ 3096739 h 4617720"/>
                      <a:gd name="connsiteX54" fmla="*/ 3318355 w 4617719"/>
                      <a:gd name="connsiteY54" fmla="*/ 3096739 h 4617720"/>
                      <a:gd name="connsiteX55" fmla="*/ 2741653 w 4617719"/>
                      <a:gd name="connsiteY55" fmla="*/ 2519402 h 4617720"/>
                      <a:gd name="connsiteX56" fmla="*/ 3082137 w 4617719"/>
                      <a:gd name="connsiteY56" fmla="*/ 1993373 h 4617720"/>
                      <a:gd name="connsiteX57" fmla="*/ 3316958 w 4617719"/>
                      <a:gd name="connsiteY57" fmla="*/ 1943081 h 4617720"/>
                      <a:gd name="connsiteX58" fmla="*/ 3884644 w 4617719"/>
                      <a:gd name="connsiteY58" fmla="*/ 2418565 h 4617720"/>
                      <a:gd name="connsiteX59" fmla="*/ 3291305 w 4617719"/>
                      <a:gd name="connsiteY59" fmla="*/ 2418565 h 4617720"/>
                      <a:gd name="connsiteX60" fmla="*/ 3175990 w 4617719"/>
                      <a:gd name="connsiteY60" fmla="*/ 1961369 h 4617720"/>
                      <a:gd name="connsiteX61" fmla="*/ 3316958 w 4617719"/>
                      <a:gd name="connsiteY61" fmla="*/ 1943081 h 4617720"/>
                      <a:gd name="connsiteX62" fmla="*/ 3316957 w 4617719"/>
                      <a:gd name="connsiteY62" fmla="*/ 1841989 h 4617720"/>
                      <a:gd name="connsiteX63" fmla="*/ 2639038 w 4617719"/>
                      <a:gd name="connsiteY63" fmla="*/ 2519908 h 4617720"/>
                      <a:gd name="connsiteX64" fmla="*/ 3316957 w 4617719"/>
                      <a:gd name="connsiteY64" fmla="*/ 3197828 h 4617720"/>
                      <a:gd name="connsiteX65" fmla="*/ 3994878 w 4617719"/>
                      <a:gd name="connsiteY65" fmla="*/ 2519908 h 4617720"/>
                      <a:gd name="connsiteX66" fmla="*/ 3316957 w 4617719"/>
                      <a:gd name="connsiteY66" fmla="*/ 1841989 h 4617720"/>
                      <a:gd name="connsiteX67" fmla="*/ 3316957 w 4617719"/>
                      <a:gd name="connsiteY67" fmla="*/ 1591039 h 4617720"/>
                      <a:gd name="connsiteX68" fmla="*/ 4245828 w 4617719"/>
                      <a:gd name="connsiteY68" fmla="*/ 2519908 h 4617720"/>
                      <a:gd name="connsiteX69" fmla="*/ 3973749 w 4617719"/>
                      <a:gd name="connsiteY69" fmla="*/ 3176699 h 4617720"/>
                      <a:gd name="connsiteX70" fmla="*/ 3900742 w 4617719"/>
                      <a:gd name="connsiteY70" fmla="*/ 3236936 h 4617720"/>
                      <a:gd name="connsiteX71" fmla="*/ 4117813 w 4617719"/>
                      <a:gd name="connsiteY71" fmla="*/ 3487895 h 4617720"/>
                      <a:gd name="connsiteX72" fmla="*/ 4589994 w 4617719"/>
                      <a:gd name="connsiteY72" fmla="*/ 4306275 h 4617720"/>
                      <a:gd name="connsiteX73" fmla="*/ 4514811 w 4617719"/>
                      <a:gd name="connsiteY73" fmla="*/ 4586307 h 4617720"/>
                      <a:gd name="connsiteX74" fmla="*/ 4509349 w 4617719"/>
                      <a:gd name="connsiteY74" fmla="*/ 4589990 h 4617720"/>
                      <a:gd name="connsiteX75" fmla="*/ 4227412 w 4617719"/>
                      <a:gd name="connsiteY75" fmla="*/ 4514935 h 4617720"/>
                      <a:gd name="connsiteX76" fmla="*/ 3754341 w 4617719"/>
                      <a:gd name="connsiteY76" fmla="*/ 3698713 h 4617720"/>
                      <a:gd name="connsiteX77" fmla="*/ 3646136 w 4617719"/>
                      <a:gd name="connsiteY77" fmla="*/ 3385822 h 4617720"/>
                      <a:gd name="connsiteX78" fmla="*/ 3504142 w 4617719"/>
                      <a:gd name="connsiteY78" fmla="*/ 3429905 h 4617720"/>
                      <a:gd name="connsiteX79" fmla="*/ 3316957 w 4617719"/>
                      <a:gd name="connsiteY79" fmla="*/ 3448778 h 4617720"/>
                      <a:gd name="connsiteX80" fmla="*/ 2388088 w 4617719"/>
                      <a:gd name="connsiteY80" fmla="*/ 2519908 h 4617720"/>
                      <a:gd name="connsiteX81" fmla="*/ 3316957 w 4617719"/>
                      <a:gd name="connsiteY81" fmla="*/ 1591039 h 4617720"/>
                      <a:gd name="connsiteX82" fmla="*/ 262001 w 4617719"/>
                      <a:gd name="connsiteY82" fmla="*/ 1420733 h 4617720"/>
                      <a:gd name="connsiteX83" fmla="*/ 183263 w 4617719"/>
                      <a:gd name="connsiteY83" fmla="*/ 1499471 h 4617720"/>
                      <a:gd name="connsiteX84" fmla="*/ 183263 w 4617719"/>
                      <a:gd name="connsiteY84" fmla="*/ 3434679 h 4617720"/>
                      <a:gd name="connsiteX85" fmla="*/ 542541 w 4617719"/>
                      <a:gd name="connsiteY85" fmla="*/ 3434679 h 4617720"/>
                      <a:gd name="connsiteX86" fmla="*/ 542541 w 4617719"/>
                      <a:gd name="connsiteY86" fmla="*/ 1420733 h 4617720"/>
                      <a:gd name="connsiteX87" fmla="*/ 1647429 w 4617719"/>
                      <a:gd name="connsiteY87" fmla="*/ 1263382 h 4617720"/>
                      <a:gd name="connsiteX88" fmla="*/ 1647429 w 4617719"/>
                      <a:gd name="connsiteY88" fmla="*/ 1363965 h 4617720"/>
                      <a:gd name="connsiteX89" fmla="*/ 3299430 w 4617719"/>
                      <a:gd name="connsiteY89" fmla="*/ 1363965 h 4617720"/>
                      <a:gd name="connsiteX90" fmla="*/ 3299430 w 4617719"/>
                      <a:gd name="connsiteY90" fmla="*/ 1263382 h 4617720"/>
                      <a:gd name="connsiteX91" fmla="*/ 1312550 w 4617719"/>
                      <a:gd name="connsiteY91" fmla="*/ 1005796 h 4617720"/>
                      <a:gd name="connsiteX92" fmla="*/ 1339331 w 4617719"/>
                      <a:gd name="connsiteY92" fmla="*/ 1018400 h 4617720"/>
                      <a:gd name="connsiteX93" fmla="*/ 1337554 w 4617719"/>
                      <a:gd name="connsiteY93" fmla="*/ 1073518 h 4617720"/>
                      <a:gd name="connsiteX94" fmla="*/ 1020184 w 4617719"/>
                      <a:gd name="connsiteY94" fmla="*/ 1369552 h 4617720"/>
                      <a:gd name="connsiteX95" fmla="*/ 994657 w 4617719"/>
                      <a:gd name="connsiteY95" fmla="*/ 1380728 h 4617720"/>
                      <a:gd name="connsiteX96" fmla="*/ 965320 w 4617719"/>
                      <a:gd name="connsiteY96" fmla="*/ 1367900 h 4617720"/>
                      <a:gd name="connsiteX97" fmla="*/ 809365 w 4617719"/>
                      <a:gd name="connsiteY97" fmla="*/ 1202422 h 4617720"/>
                      <a:gd name="connsiteX98" fmla="*/ 811143 w 4617719"/>
                      <a:gd name="connsiteY98" fmla="*/ 1147304 h 4617720"/>
                      <a:gd name="connsiteX99" fmla="*/ 866134 w 4617719"/>
                      <a:gd name="connsiteY99" fmla="*/ 1149083 h 4617720"/>
                      <a:gd name="connsiteX100" fmla="*/ 994529 w 4617719"/>
                      <a:gd name="connsiteY100" fmla="*/ 1285097 h 4617720"/>
                      <a:gd name="connsiteX101" fmla="*/ 1284341 w 4617719"/>
                      <a:gd name="connsiteY101" fmla="*/ 1016623 h 4617720"/>
                      <a:gd name="connsiteX102" fmla="*/ 1312550 w 4617719"/>
                      <a:gd name="connsiteY102" fmla="*/ 1005796 h 4617720"/>
                      <a:gd name="connsiteX103" fmla="*/ 1647429 w 4617719"/>
                      <a:gd name="connsiteY103" fmla="*/ 984493 h 4617720"/>
                      <a:gd name="connsiteX104" fmla="*/ 1647429 w 4617719"/>
                      <a:gd name="connsiteY104" fmla="*/ 1085076 h 4617720"/>
                      <a:gd name="connsiteX105" fmla="*/ 3299430 w 4617719"/>
                      <a:gd name="connsiteY105" fmla="*/ 1085076 h 4617720"/>
                      <a:gd name="connsiteX106" fmla="*/ 3299430 w 4617719"/>
                      <a:gd name="connsiteY106" fmla="*/ 984493 h 4617720"/>
                      <a:gd name="connsiteX107" fmla="*/ 1093462 w 4617719"/>
                      <a:gd name="connsiteY107" fmla="*/ 816854 h 4617720"/>
                      <a:gd name="connsiteX108" fmla="*/ 736087 w 4617719"/>
                      <a:gd name="connsiteY108" fmla="*/ 1174228 h 4617720"/>
                      <a:gd name="connsiteX109" fmla="*/ 1093462 w 4617719"/>
                      <a:gd name="connsiteY109" fmla="*/ 1531603 h 4617720"/>
                      <a:gd name="connsiteX110" fmla="*/ 1450837 w 4617719"/>
                      <a:gd name="connsiteY110" fmla="*/ 1174228 h 4617720"/>
                      <a:gd name="connsiteX111" fmla="*/ 1093462 w 4617719"/>
                      <a:gd name="connsiteY111" fmla="*/ 816854 h 4617720"/>
                      <a:gd name="connsiteX112" fmla="*/ 542541 w 4617719"/>
                      <a:gd name="connsiteY112" fmla="*/ 621784 h 4617720"/>
                      <a:gd name="connsiteX113" fmla="*/ 3496153 w 4617719"/>
                      <a:gd name="connsiteY113" fmla="*/ 621784 h 4617720"/>
                      <a:gd name="connsiteX114" fmla="*/ 3496153 w 4617719"/>
                      <a:gd name="connsiteY114" fmla="*/ 1237474 h 4617720"/>
                      <a:gd name="connsiteX115" fmla="*/ 3775044 w 4617719"/>
                      <a:gd name="connsiteY115" fmla="*/ 1237474 h 4617720"/>
                      <a:gd name="connsiteX116" fmla="*/ 4037043 w 4617719"/>
                      <a:gd name="connsiteY116" fmla="*/ 1499472 h 4617720"/>
                      <a:gd name="connsiteX117" fmla="*/ 4037043 w 4617719"/>
                      <a:gd name="connsiteY117" fmla="*/ 1785347 h 4617720"/>
                      <a:gd name="connsiteX118" fmla="*/ 3853783 w 4617719"/>
                      <a:gd name="connsiteY118" fmla="*/ 1642473 h 4617720"/>
                      <a:gd name="connsiteX119" fmla="*/ 3853783 w 4617719"/>
                      <a:gd name="connsiteY119" fmla="*/ 1499472 h 4617720"/>
                      <a:gd name="connsiteX120" fmla="*/ 3775044 w 4617719"/>
                      <a:gd name="connsiteY120" fmla="*/ 1420734 h 4617720"/>
                      <a:gd name="connsiteX121" fmla="*/ 3496153 w 4617719"/>
                      <a:gd name="connsiteY121" fmla="*/ 1420734 h 4617720"/>
                      <a:gd name="connsiteX122" fmla="*/ 3496153 w 4617719"/>
                      <a:gd name="connsiteY122" fmla="*/ 1506712 h 4617720"/>
                      <a:gd name="connsiteX123" fmla="*/ 3316576 w 4617719"/>
                      <a:gd name="connsiteY123" fmla="*/ 1490202 h 4617720"/>
                      <a:gd name="connsiteX124" fmla="*/ 2803502 w 4617719"/>
                      <a:gd name="connsiteY124" fmla="*/ 1627615 h 4617720"/>
                      <a:gd name="connsiteX125" fmla="*/ 2426062 w 4617719"/>
                      <a:gd name="connsiteY125" fmla="*/ 3034889 h 4617720"/>
                      <a:gd name="connsiteX126" fmla="*/ 2780048 w 4617719"/>
                      <a:gd name="connsiteY126" fmla="*/ 3397985 h 4617720"/>
                      <a:gd name="connsiteX127" fmla="*/ 2906192 w 4617719"/>
                      <a:gd name="connsiteY127" fmla="*/ 3461755 h 4617720"/>
                      <a:gd name="connsiteX128" fmla="*/ 2956678 w 4617719"/>
                      <a:gd name="connsiteY128" fmla="*/ 3484435 h 4617720"/>
                      <a:gd name="connsiteX129" fmla="*/ 3318738 w 4617719"/>
                      <a:gd name="connsiteY129" fmla="*/ 3550121 h 4617720"/>
                      <a:gd name="connsiteX130" fmla="*/ 3584419 w 4617719"/>
                      <a:gd name="connsiteY130" fmla="*/ 3515324 h 4617720"/>
                      <a:gd name="connsiteX131" fmla="*/ 3621122 w 4617719"/>
                      <a:gd name="connsiteY131" fmla="*/ 3617939 h 4617720"/>
                      <a:gd name="connsiteX132" fmla="*/ 3 w 4617719"/>
                      <a:gd name="connsiteY132" fmla="*/ 3617939 h 4617720"/>
                      <a:gd name="connsiteX133" fmla="*/ 3 w 4617719"/>
                      <a:gd name="connsiteY133" fmla="*/ 1499471 h 4617720"/>
                      <a:gd name="connsiteX134" fmla="*/ 262001 w 4617719"/>
                      <a:gd name="connsiteY134" fmla="*/ 1237473 h 4617720"/>
                      <a:gd name="connsiteX135" fmla="*/ 542541 w 4617719"/>
                      <a:gd name="connsiteY135" fmla="*/ 1237473 h 4617720"/>
                      <a:gd name="connsiteX136" fmla="*/ 1218428 w 4617719"/>
                      <a:gd name="connsiteY136" fmla="*/ 121919 h 4617720"/>
                      <a:gd name="connsiteX137" fmla="*/ 1078984 w 4617719"/>
                      <a:gd name="connsiteY137" fmla="*/ 260601 h 4617720"/>
                      <a:gd name="connsiteX138" fmla="*/ 1218428 w 4617719"/>
                      <a:gd name="connsiteY138" fmla="*/ 399284 h 4617720"/>
                      <a:gd name="connsiteX139" fmla="*/ 1357874 w 4617719"/>
                      <a:gd name="connsiteY139" fmla="*/ 260601 h 4617720"/>
                      <a:gd name="connsiteX140" fmla="*/ 1218428 w 4617719"/>
                      <a:gd name="connsiteY140" fmla="*/ 121919 h 4617720"/>
                      <a:gd name="connsiteX141" fmla="*/ 799331 w 4617719"/>
                      <a:gd name="connsiteY141" fmla="*/ 121919 h 4617720"/>
                      <a:gd name="connsiteX142" fmla="*/ 659887 w 4617719"/>
                      <a:gd name="connsiteY142" fmla="*/ 260601 h 4617720"/>
                      <a:gd name="connsiteX143" fmla="*/ 799331 w 4617719"/>
                      <a:gd name="connsiteY143" fmla="*/ 399284 h 4617720"/>
                      <a:gd name="connsiteX144" fmla="*/ 938777 w 4617719"/>
                      <a:gd name="connsiteY144" fmla="*/ 260601 h 4617720"/>
                      <a:gd name="connsiteX145" fmla="*/ 799331 w 4617719"/>
                      <a:gd name="connsiteY145" fmla="*/ 121919 h 4617720"/>
                      <a:gd name="connsiteX146" fmla="*/ 542541 w 4617719"/>
                      <a:gd name="connsiteY146" fmla="*/ 0 h 4617720"/>
                      <a:gd name="connsiteX147" fmla="*/ 3496027 w 4617719"/>
                      <a:gd name="connsiteY147" fmla="*/ 0 h 4617720"/>
                      <a:gd name="connsiteX148" fmla="*/ 3496027 w 4617719"/>
                      <a:gd name="connsiteY148" fmla="*/ 521202 h 4617720"/>
                      <a:gd name="connsiteX149" fmla="*/ 542541 w 4617719"/>
                      <a:gd name="connsiteY149" fmla="*/ 521202 h 461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4617719" h="4617720">
                        <a:moveTo>
                          <a:pt x="0" y="3718523"/>
                        </a:moveTo>
                        <a:lnTo>
                          <a:pt x="3655281" y="3718523"/>
                        </a:lnTo>
                        <a:lnTo>
                          <a:pt x="3895309" y="4144858"/>
                        </a:lnTo>
                        <a:cubicBezTo>
                          <a:pt x="3860511" y="4163273"/>
                          <a:pt x="3818347" y="4174195"/>
                          <a:pt x="3774406" y="4174195"/>
                        </a:cubicBezTo>
                        <a:lnTo>
                          <a:pt x="2560297" y="4174195"/>
                        </a:lnTo>
                        <a:lnTo>
                          <a:pt x="2560297" y="4389077"/>
                        </a:lnTo>
                        <a:lnTo>
                          <a:pt x="2614779" y="4389077"/>
                        </a:lnTo>
                        <a:cubicBezTo>
                          <a:pt x="2741143" y="4389077"/>
                          <a:pt x="2843759" y="4491438"/>
                          <a:pt x="2843759" y="4617675"/>
                        </a:cubicBezTo>
                        <a:lnTo>
                          <a:pt x="1193281" y="4617675"/>
                        </a:lnTo>
                        <a:cubicBezTo>
                          <a:pt x="1193281" y="4491438"/>
                          <a:pt x="1295770" y="4389077"/>
                          <a:pt x="1424038" y="4389077"/>
                        </a:cubicBezTo>
                        <a:lnTo>
                          <a:pt x="1476743" y="4389077"/>
                        </a:lnTo>
                        <a:lnTo>
                          <a:pt x="1476743" y="4174195"/>
                        </a:lnTo>
                        <a:lnTo>
                          <a:pt x="261998" y="4174195"/>
                        </a:lnTo>
                        <a:cubicBezTo>
                          <a:pt x="117219" y="4174195"/>
                          <a:pt x="0" y="4058880"/>
                          <a:pt x="0" y="3912451"/>
                        </a:cubicBezTo>
                        <a:close/>
                        <a:moveTo>
                          <a:pt x="3316197" y="2519148"/>
                        </a:moveTo>
                        <a:lnTo>
                          <a:pt x="3893788" y="2519148"/>
                        </a:lnTo>
                        <a:cubicBezTo>
                          <a:pt x="3893788" y="2654910"/>
                          <a:pt x="3846163" y="2785210"/>
                          <a:pt x="3759931" y="2887953"/>
                        </a:cubicBezTo>
                        <a:cubicBezTo>
                          <a:pt x="3673698" y="2990695"/>
                          <a:pt x="3554574" y="3062195"/>
                          <a:pt x="3420718" y="3086071"/>
                        </a:cubicBezTo>
                        <a:close/>
                        <a:moveTo>
                          <a:pt x="1276340" y="2029947"/>
                        </a:moveTo>
                        <a:cubicBezTo>
                          <a:pt x="1243320" y="2029947"/>
                          <a:pt x="1217667" y="2055600"/>
                          <a:pt x="1217667" y="2088620"/>
                        </a:cubicBezTo>
                        <a:lnTo>
                          <a:pt x="1217667" y="3052671"/>
                        </a:lnTo>
                        <a:lnTo>
                          <a:pt x="1063744" y="3052671"/>
                        </a:lnTo>
                        <a:lnTo>
                          <a:pt x="1063744" y="2295882"/>
                        </a:lnTo>
                        <a:cubicBezTo>
                          <a:pt x="1063744" y="2262862"/>
                          <a:pt x="1038217" y="2237209"/>
                          <a:pt x="1005451" y="2237209"/>
                        </a:cubicBezTo>
                        <a:lnTo>
                          <a:pt x="916299" y="2237209"/>
                        </a:lnTo>
                        <a:cubicBezTo>
                          <a:pt x="883532" y="2237209"/>
                          <a:pt x="858006" y="2262862"/>
                          <a:pt x="858006" y="2295882"/>
                        </a:cubicBezTo>
                        <a:lnTo>
                          <a:pt x="858006" y="3052671"/>
                        </a:lnTo>
                        <a:lnTo>
                          <a:pt x="774568" y="3052671"/>
                        </a:lnTo>
                        <a:cubicBezTo>
                          <a:pt x="752596" y="3052671"/>
                          <a:pt x="736087" y="3069180"/>
                          <a:pt x="736087" y="3091151"/>
                        </a:cubicBezTo>
                        <a:lnTo>
                          <a:pt x="736087" y="3203038"/>
                        </a:lnTo>
                        <a:cubicBezTo>
                          <a:pt x="736087" y="3225009"/>
                          <a:pt x="752596" y="3241519"/>
                          <a:pt x="774568" y="3241519"/>
                        </a:cubicBezTo>
                        <a:lnTo>
                          <a:pt x="2220068" y="3241519"/>
                        </a:lnTo>
                        <a:cubicBezTo>
                          <a:pt x="2240261" y="3241519"/>
                          <a:pt x="2258549" y="3225009"/>
                          <a:pt x="2258549" y="3203038"/>
                        </a:cubicBezTo>
                        <a:lnTo>
                          <a:pt x="2258549" y="3091151"/>
                        </a:lnTo>
                        <a:cubicBezTo>
                          <a:pt x="2258549" y="3069180"/>
                          <a:pt x="2242039" y="3052671"/>
                          <a:pt x="2220068" y="3052671"/>
                        </a:cubicBezTo>
                        <a:lnTo>
                          <a:pt x="2148822" y="3052671"/>
                        </a:lnTo>
                        <a:lnTo>
                          <a:pt x="2148822" y="2163170"/>
                        </a:lnTo>
                        <a:cubicBezTo>
                          <a:pt x="2148822" y="2130277"/>
                          <a:pt x="2121263" y="2104624"/>
                          <a:pt x="2090148" y="2104624"/>
                        </a:cubicBezTo>
                        <a:lnTo>
                          <a:pt x="2000233" y="2104624"/>
                        </a:lnTo>
                        <a:cubicBezTo>
                          <a:pt x="1967213" y="2104624"/>
                          <a:pt x="1941560" y="2130277"/>
                          <a:pt x="1941560" y="2163170"/>
                        </a:cubicBezTo>
                        <a:lnTo>
                          <a:pt x="1941560" y="3052671"/>
                        </a:lnTo>
                        <a:lnTo>
                          <a:pt x="1787637" y="3052671"/>
                        </a:lnTo>
                        <a:lnTo>
                          <a:pt x="1787637" y="2362810"/>
                        </a:lnTo>
                        <a:cubicBezTo>
                          <a:pt x="1787637" y="2329917"/>
                          <a:pt x="1760332" y="2304264"/>
                          <a:pt x="1729344" y="2304264"/>
                        </a:cubicBezTo>
                        <a:lnTo>
                          <a:pt x="1640191" y="2304264"/>
                        </a:lnTo>
                        <a:cubicBezTo>
                          <a:pt x="1607426" y="2304264"/>
                          <a:pt x="1581899" y="2329917"/>
                          <a:pt x="1581899" y="2362810"/>
                        </a:cubicBezTo>
                        <a:lnTo>
                          <a:pt x="1581899" y="3052671"/>
                        </a:lnTo>
                        <a:lnTo>
                          <a:pt x="1424929" y="3052671"/>
                        </a:lnTo>
                        <a:lnTo>
                          <a:pt x="1424929" y="2088620"/>
                        </a:lnTo>
                        <a:cubicBezTo>
                          <a:pt x="1424929" y="2057379"/>
                          <a:pt x="1399274" y="2029947"/>
                          <a:pt x="1366255" y="2029947"/>
                        </a:cubicBezTo>
                        <a:close/>
                        <a:moveTo>
                          <a:pt x="3082137" y="1993373"/>
                        </a:moveTo>
                        <a:lnTo>
                          <a:pt x="3219422" y="2541372"/>
                        </a:lnTo>
                        <a:lnTo>
                          <a:pt x="3303623" y="2992219"/>
                        </a:lnTo>
                        <a:lnTo>
                          <a:pt x="3323816" y="3096739"/>
                        </a:lnTo>
                        <a:cubicBezTo>
                          <a:pt x="3322038" y="3096739"/>
                          <a:pt x="3320132" y="3096739"/>
                          <a:pt x="3318355" y="3096739"/>
                        </a:cubicBezTo>
                        <a:cubicBezTo>
                          <a:pt x="2999842" y="3096739"/>
                          <a:pt x="2741653" y="2838296"/>
                          <a:pt x="2741653" y="2519402"/>
                        </a:cubicBezTo>
                        <a:cubicBezTo>
                          <a:pt x="2741653" y="2284834"/>
                          <a:pt x="2880716" y="2083160"/>
                          <a:pt x="3082137" y="1993373"/>
                        </a:cubicBezTo>
                        <a:close/>
                        <a:moveTo>
                          <a:pt x="3316958" y="1943081"/>
                        </a:moveTo>
                        <a:cubicBezTo>
                          <a:pt x="3599024" y="1943081"/>
                          <a:pt x="3837019" y="2149709"/>
                          <a:pt x="3884644" y="2418565"/>
                        </a:cubicBezTo>
                        <a:lnTo>
                          <a:pt x="3291305" y="2418565"/>
                        </a:lnTo>
                        <a:lnTo>
                          <a:pt x="3175990" y="1961369"/>
                        </a:lnTo>
                        <a:cubicBezTo>
                          <a:pt x="3221710" y="1948541"/>
                          <a:pt x="3269333" y="1943081"/>
                          <a:pt x="3316958" y="1943081"/>
                        </a:cubicBezTo>
                        <a:close/>
                        <a:moveTo>
                          <a:pt x="3316957" y="1841989"/>
                        </a:moveTo>
                        <a:cubicBezTo>
                          <a:pt x="2943200" y="1841989"/>
                          <a:pt x="2639038" y="2146151"/>
                          <a:pt x="2639038" y="2519908"/>
                        </a:cubicBezTo>
                        <a:cubicBezTo>
                          <a:pt x="2639038" y="2893666"/>
                          <a:pt x="2943200" y="3197828"/>
                          <a:pt x="3316957" y="3197828"/>
                        </a:cubicBezTo>
                        <a:cubicBezTo>
                          <a:pt x="3692494" y="3197828"/>
                          <a:pt x="3994878" y="2893666"/>
                          <a:pt x="3994878" y="2519908"/>
                        </a:cubicBezTo>
                        <a:cubicBezTo>
                          <a:pt x="3994878" y="2146151"/>
                          <a:pt x="3690716" y="1841989"/>
                          <a:pt x="3316957" y="1841989"/>
                        </a:cubicBezTo>
                        <a:close/>
                        <a:moveTo>
                          <a:pt x="3316957" y="1591039"/>
                        </a:moveTo>
                        <a:cubicBezTo>
                          <a:pt x="3829906" y="1591039"/>
                          <a:pt x="4245828" y="2006960"/>
                          <a:pt x="4245828" y="2519908"/>
                        </a:cubicBezTo>
                        <a:cubicBezTo>
                          <a:pt x="4245828" y="2776382"/>
                          <a:pt x="4141848" y="3008599"/>
                          <a:pt x="3973749" y="3176699"/>
                        </a:cubicBezTo>
                        <a:lnTo>
                          <a:pt x="3900742" y="3236936"/>
                        </a:lnTo>
                        <a:lnTo>
                          <a:pt x="4117813" y="3487895"/>
                        </a:lnTo>
                        <a:lnTo>
                          <a:pt x="4589994" y="4306275"/>
                        </a:lnTo>
                        <a:cubicBezTo>
                          <a:pt x="4646763" y="4403303"/>
                          <a:pt x="4613743" y="4529539"/>
                          <a:pt x="4514811" y="4586307"/>
                        </a:cubicBezTo>
                        <a:lnTo>
                          <a:pt x="4509349" y="4589990"/>
                        </a:lnTo>
                        <a:cubicBezTo>
                          <a:pt x="4410545" y="4646759"/>
                          <a:pt x="4284181" y="4613739"/>
                          <a:pt x="4227412" y="4514935"/>
                        </a:cubicBezTo>
                        <a:lnTo>
                          <a:pt x="3754341" y="3698713"/>
                        </a:lnTo>
                        <a:lnTo>
                          <a:pt x="3646136" y="3385822"/>
                        </a:lnTo>
                        <a:lnTo>
                          <a:pt x="3504142" y="3429905"/>
                        </a:lnTo>
                        <a:cubicBezTo>
                          <a:pt x="3443678" y="3442279"/>
                          <a:pt x="3381076" y="3448778"/>
                          <a:pt x="3316957" y="3448778"/>
                        </a:cubicBezTo>
                        <a:cubicBezTo>
                          <a:pt x="2804010" y="3448778"/>
                          <a:pt x="2388088" y="3032856"/>
                          <a:pt x="2388088" y="2519908"/>
                        </a:cubicBezTo>
                        <a:cubicBezTo>
                          <a:pt x="2388088" y="2006960"/>
                          <a:pt x="2804010" y="1591039"/>
                          <a:pt x="3316957" y="1591039"/>
                        </a:cubicBezTo>
                        <a:close/>
                        <a:moveTo>
                          <a:pt x="262001" y="1420733"/>
                        </a:moveTo>
                        <a:cubicBezTo>
                          <a:pt x="219965" y="1420733"/>
                          <a:pt x="183263" y="1455530"/>
                          <a:pt x="183263" y="1499471"/>
                        </a:cubicBezTo>
                        <a:lnTo>
                          <a:pt x="183263" y="3434679"/>
                        </a:lnTo>
                        <a:lnTo>
                          <a:pt x="542541" y="3434679"/>
                        </a:lnTo>
                        <a:lnTo>
                          <a:pt x="542541" y="1420733"/>
                        </a:lnTo>
                        <a:close/>
                        <a:moveTo>
                          <a:pt x="1647429" y="1263382"/>
                        </a:moveTo>
                        <a:lnTo>
                          <a:pt x="1647429" y="1363965"/>
                        </a:lnTo>
                        <a:lnTo>
                          <a:pt x="3299430" y="1363965"/>
                        </a:lnTo>
                        <a:lnTo>
                          <a:pt x="3299430" y="1263382"/>
                        </a:lnTo>
                        <a:close/>
                        <a:moveTo>
                          <a:pt x="1312550" y="1005796"/>
                        </a:moveTo>
                        <a:cubicBezTo>
                          <a:pt x="1322409" y="1006019"/>
                          <a:pt x="1332029" y="1010145"/>
                          <a:pt x="1339331" y="1018400"/>
                        </a:cubicBezTo>
                        <a:cubicBezTo>
                          <a:pt x="1354063" y="1034910"/>
                          <a:pt x="1354063" y="1058913"/>
                          <a:pt x="1337554" y="1073518"/>
                        </a:cubicBezTo>
                        <a:lnTo>
                          <a:pt x="1020184" y="1369552"/>
                        </a:lnTo>
                        <a:cubicBezTo>
                          <a:pt x="1012945" y="1377044"/>
                          <a:pt x="1003801" y="1380728"/>
                          <a:pt x="994657" y="1380728"/>
                        </a:cubicBezTo>
                        <a:cubicBezTo>
                          <a:pt x="983608" y="1380728"/>
                          <a:pt x="974464" y="1377044"/>
                          <a:pt x="965320" y="1367900"/>
                        </a:cubicBezTo>
                        <a:lnTo>
                          <a:pt x="809365" y="1202422"/>
                        </a:lnTo>
                        <a:cubicBezTo>
                          <a:pt x="794633" y="1185912"/>
                          <a:pt x="794633" y="1161909"/>
                          <a:pt x="811143" y="1147304"/>
                        </a:cubicBezTo>
                        <a:cubicBezTo>
                          <a:pt x="827653" y="1132572"/>
                          <a:pt x="851529" y="1132572"/>
                          <a:pt x="866134" y="1149083"/>
                        </a:cubicBezTo>
                        <a:lnTo>
                          <a:pt x="994529" y="1285097"/>
                        </a:lnTo>
                        <a:lnTo>
                          <a:pt x="1284341" y="1016623"/>
                        </a:lnTo>
                        <a:cubicBezTo>
                          <a:pt x="1292596" y="1009257"/>
                          <a:pt x="1302692" y="1005573"/>
                          <a:pt x="1312550" y="1005796"/>
                        </a:cubicBezTo>
                        <a:close/>
                        <a:moveTo>
                          <a:pt x="1647429" y="984493"/>
                        </a:moveTo>
                        <a:lnTo>
                          <a:pt x="1647429" y="1085076"/>
                        </a:lnTo>
                        <a:lnTo>
                          <a:pt x="3299430" y="1085076"/>
                        </a:lnTo>
                        <a:lnTo>
                          <a:pt x="3299430" y="984493"/>
                        </a:lnTo>
                        <a:close/>
                        <a:moveTo>
                          <a:pt x="1093462" y="816854"/>
                        </a:moveTo>
                        <a:cubicBezTo>
                          <a:pt x="896106" y="816854"/>
                          <a:pt x="736087" y="976872"/>
                          <a:pt x="736087" y="1174228"/>
                        </a:cubicBezTo>
                        <a:cubicBezTo>
                          <a:pt x="736087" y="1371584"/>
                          <a:pt x="896106" y="1531603"/>
                          <a:pt x="1093462" y="1531603"/>
                        </a:cubicBezTo>
                        <a:cubicBezTo>
                          <a:pt x="1290819" y="1531603"/>
                          <a:pt x="1450837" y="1371584"/>
                          <a:pt x="1450837" y="1174228"/>
                        </a:cubicBezTo>
                        <a:cubicBezTo>
                          <a:pt x="1450837" y="976872"/>
                          <a:pt x="1290819" y="816854"/>
                          <a:pt x="1093462" y="816854"/>
                        </a:cubicBezTo>
                        <a:close/>
                        <a:moveTo>
                          <a:pt x="542541" y="621784"/>
                        </a:moveTo>
                        <a:lnTo>
                          <a:pt x="3496153" y="621784"/>
                        </a:lnTo>
                        <a:lnTo>
                          <a:pt x="3496153" y="1237474"/>
                        </a:lnTo>
                        <a:lnTo>
                          <a:pt x="3775044" y="1237474"/>
                        </a:lnTo>
                        <a:cubicBezTo>
                          <a:pt x="3919823" y="1237474"/>
                          <a:pt x="4037043" y="1354693"/>
                          <a:pt x="4037043" y="1499472"/>
                        </a:cubicBezTo>
                        <a:lnTo>
                          <a:pt x="4037043" y="1785347"/>
                        </a:lnTo>
                        <a:cubicBezTo>
                          <a:pt x="3982052" y="1730483"/>
                          <a:pt x="3919696" y="1682732"/>
                          <a:pt x="3853783" y="1642473"/>
                        </a:cubicBezTo>
                        <a:lnTo>
                          <a:pt x="3853783" y="1499472"/>
                        </a:lnTo>
                        <a:cubicBezTo>
                          <a:pt x="3853783" y="1457436"/>
                          <a:pt x="3817208" y="1420734"/>
                          <a:pt x="3775044" y="1420734"/>
                        </a:cubicBezTo>
                        <a:lnTo>
                          <a:pt x="3496153" y="1420734"/>
                        </a:lnTo>
                        <a:lnTo>
                          <a:pt x="3496153" y="1506712"/>
                        </a:lnTo>
                        <a:cubicBezTo>
                          <a:pt x="3437480" y="1495663"/>
                          <a:pt x="3377029" y="1490202"/>
                          <a:pt x="3316576" y="1490202"/>
                        </a:cubicBezTo>
                        <a:cubicBezTo>
                          <a:pt x="3137000" y="1490202"/>
                          <a:pt x="2959202" y="1537826"/>
                          <a:pt x="2803502" y="1627615"/>
                        </a:cubicBezTo>
                        <a:cubicBezTo>
                          <a:pt x="2310619" y="1911711"/>
                          <a:pt x="2142092" y="2543784"/>
                          <a:pt x="2426062" y="3034889"/>
                        </a:cubicBezTo>
                        <a:cubicBezTo>
                          <a:pt x="2512643" y="3186049"/>
                          <a:pt x="2635228" y="3309421"/>
                          <a:pt x="2780048" y="3397985"/>
                        </a:cubicBezTo>
                        <a:lnTo>
                          <a:pt x="2906192" y="3461755"/>
                        </a:lnTo>
                        <a:lnTo>
                          <a:pt x="2956678" y="3484435"/>
                        </a:lnTo>
                        <a:cubicBezTo>
                          <a:pt x="3070685" y="3527476"/>
                          <a:pt x="3193676" y="3550121"/>
                          <a:pt x="3318738" y="3550121"/>
                        </a:cubicBezTo>
                        <a:cubicBezTo>
                          <a:pt x="3408526" y="3550121"/>
                          <a:pt x="3498313" y="3539200"/>
                          <a:pt x="3584419" y="3515324"/>
                        </a:cubicBezTo>
                        <a:lnTo>
                          <a:pt x="3621122" y="3617939"/>
                        </a:lnTo>
                        <a:lnTo>
                          <a:pt x="3" y="3617939"/>
                        </a:lnTo>
                        <a:lnTo>
                          <a:pt x="3" y="1499471"/>
                        </a:lnTo>
                        <a:cubicBezTo>
                          <a:pt x="3" y="1354692"/>
                          <a:pt x="117222" y="1237473"/>
                          <a:pt x="262001" y="1237473"/>
                        </a:cubicBezTo>
                        <a:lnTo>
                          <a:pt x="542541" y="1237473"/>
                        </a:lnTo>
                        <a:close/>
                        <a:moveTo>
                          <a:pt x="1218428" y="121919"/>
                        </a:moveTo>
                        <a:cubicBezTo>
                          <a:pt x="1141468" y="121919"/>
                          <a:pt x="1078984" y="184021"/>
                          <a:pt x="1078984" y="260601"/>
                        </a:cubicBezTo>
                        <a:cubicBezTo>
                          <a:pt x="1078984" y="337180"/>
                          <a:pt x="1141468" y="399284"/>
                          <a:pt x="1218428" y="399284"/>
                        </a:cubicBezTo>
                        <a:cubicBezTo>
                          <a:pt x="1295390" y="399284"/>
                          <a:pt x="1357874" y="337180"/>
                          <a:pt x="1357874" y="260601"/>
                        </a:cubicBezTo>
                        <a:cubicBezTo>
                          <a:pt x="1357874" y="184021"/>
                          <a:pt x="1295390" y="121919"/>
                          <a:pt x="1218428" y="121919"/>
                        </a:cubicBezTo>
                        <a:close/>
                        <a:moveTo>
                          <a:pt x="799331" y="121919"/>
                        </a:moveTo>
                        <a:cubicBezTo>
                          <a:pt x="722371" y="121919"/>
                          <a:pt x="659887" y="184021"/>
                          <a:pt x="659887" y="260601"/>
                        </a:cubicBezTo>
                        <a:cubicBezTo>
                          <a:pt x="659887" y="337180"/>
                          <a:pt x="722371" y="399284"/>
                          <a:pt x="799331" y="399284"/>
                        </a:cubicBezTo>
                        <a:cubicBezTo>
                          <a:pt x="876293" y="399284"/>
                          <a:pt x="938777" y="337180"/>
                          <a:pt x="938777" y="260601"/>
                        </a:cubicBezTo>
                        <a:cubicBezTo>
                          <a:pt x="938777" y="184021"/>
                          <a:pt x="876293" y="121919"/>
                          <a:pt x="799331" y="121919"/>
                        </a:cubicBezTo>
                        <a:close/>
                        <a:moveTo>
                          <a:pt x="542541" y="0"/>
                        </a:moveTo>
                        <a:lnTo>
                          <a:pt x="3496027" y="0"/>
                        </a:lnTo>
                        <a:lnTo>
                          <a:pt x="3496027" y="521202"/>
                        </a:lnTo>
                        <a:lnTo>
                          <a:pt x="542541" y="521202"/>
                        </a:lnTo>
                        <a:close/>
                      </a:path>
                    </a:pathLst>
                  </a:custGeom>
                  <a:solidFill>
                    <a:schemeClr val="bg2"/>
                  </a:solidFill>
                  <a:ln w="9525" cap="flat">
                    <a:noFill/>
                    <a:prstDash val="solid"/>
                    <a:miter/>
                  </a:ln>
                </p:spPr>
                <p:txBody>
                  <a:bodyPr rtlCol="0" anchor="ctr"/>
                  <a:lstStyle/>
                  <a:p>
                    <a:endParaRPr lang="en-US"/>
                  </a:p>
                </p:txBody>
              </p:sp>
            </p:grpSp>
            <p:grpSp>
              <p:nvGrpSpPr>
                <p:cNvPr id="69" name="Group 68">
                  <a:extLst>
                    <a:ext uri="{FF2B5EF4-FFF2-40B4-BE49-F238E27FC236}">
                      <a16:creationId xmlns:a16="http://schemas.microsoft.com/office/drawing/2014/main" id="{47774DC2-DB4C-D586-0309-B2310EDA2D40}"/>
                    </a:ext>
                  </a:extLst>
                </p:cNvPr>
                <p:cNvGrpSpPr/>
                <p:nvPr/>
              </p:nvGrpSpPr>
              <p:grpSpPr>
                <a:xfrm>
                  <a:off x="7052708" y="1620631"/>
                  <a:ext cx="2077656" cy="444269"/>
                  <a:chOff x="7052708" y="1620631"/>
                  <a:chExt cx="2077656" cy="444269"/>
                </a:xfrm>
              </p:grpSpPr>
              <p:sp>
                <p:nvSpPr>
                  <p:cNvPr id="70" name="TextBox 69">
                    <a:extLst>
                      <a:ext uri="{FF2B5EF4-FFF2-40B4-BE49-F238E27FC236}">
                        <a16:creationId xmlns:a16="http://schemas.microsoft.com/office/drawing/2014/main" id="{5896CA1D-9E9A-DE3B-34F4-36589803A349}"/>
                      </a:ext>
                    </a:extLst>
                  </p:cNvPr>
                  <p:cNvSpPr txBox="1"/>
                  <p:nvPr/>
                </p:nvSpPr>
                <p:spPr>
                  <a:xfrm>
                    <a:off x="7052708" y="1620631"/>
                    <a:ext cx="2077656" cy="307777"/>
                  </a:xfrm>
                  <a:prstGeom prst="rect">
                    <a:avLst/>
                  </a:prstGeom>
                  <a:noFill/>
                </p:spPr>
                <p:txBody>
                  <a:bodyPr wrap="square" anchor="ctr">
                    <a:spAutoFit/>
                  </a:bodyPr>
                  <a:lstStyle/>
                  <a:p>
                    <a:pPr lvl="0" algn="ctr">
                      <a:defRPr/>
                    </a:pPr>
                    <a:r>
                      <a:rPr lang="en-US" sz="1400" b="1" dirty="0">
                        <a:solidFill>
                          <a:schemeClr val="bg2"/>
                        </a:solidFill>
                        <a:latin typeface="Century Gothic" panose="020B0502020202020204" pitchFamily="34" charset="0"/>
                        <a:cs typeface="Arial" panose="020B0604020202020204" pitchFamily="34" charset="0"/>
                      </a:rPr>
                      <a:t>Current performance</a:t>
                    </a:r>
                  </a:p>
                </p:txBody>
              </p:sp>
              <p:grpSp>
                <p:nvGrpSpPr>
                  <p:cNvPr id="71" name="Group 70">
                    <a:extLst>
                      <a:ext uri="{FF2B5EF4-FFF2-40B4-BE49-F238E27FC236}">
                        <a16:creationId xmlns:a16="http://schemas.microsoft.com/office/drawing/2014/main" id="{54E64CC6-0807-9274-0955-10C3D5E34C66}"/>
                      </a:ext>
                    </a:extLst>
                  </p:cNvPr>
                  <p:cNvGrpSpPr/>
                  <p:nvPr/>
                </p:nvGrpSpPr>
                <p:grpSpPr>
                  <a:xfrm>
                    <a:off x="7210354" y="1941528"/>
                    <a:ext cx="1762364" cy="123372"/>
                    <a:chOff x="4986651" y="1960578"/>
                    <a:chExt cx="1762364" cy="123372"/>
                  </a:xfrm>
                </p:grpSpPr>
                <p:cxnSp>
                  <p:nvCxnSpPr>
                    <p:cNvPr id="72" name="Straight Connector 71">
                      <a:extLst>
                        <a:ext uri="{FF2B5EF4-FFF2-40B4-BE49-F238E27FC236}">
                          <a16:creationId xmlns:a16="http://schemas.microsoft.com/office/drawing/2014/main" id="{746FDA67-9E51-D820-F8FD-7484F6CAEA4F}"/>
                        </a:ext>
                      </a:extLst>
                    </p:cNvPr>
                    <p:cNvCxnSpPr>
                      <a:cxnSpLocks/>
                    </p:cNvCxnSpPr>
                    <p:nvPr/>
                  </p:nvCxnSpPr>
                  <p:spPr>
                    <a:xfrm>
                      <a:off x="4986651" y="2022264"/>
                      <a:ext cx="176236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9782A68E-214C-7AB8-C412-BF74F384ED35}"/>
                        </a:ext>
                      </a:extLst>
                    </p:cNvPr>
                    <p:cNvSpPr/>
                    <p:nvPr/>
                  </p:nvSpPr>
                  <p:spPr>
                    <a:xfrm>
                      <a:off x="5806147" y="1960578"/>
                      <a:ext cx="123372" cy="123372"/>
                    </a:xfrm>
                    <a:prstGeom prst="ellipse">
                      <a:avLst/>
                    </a:prstGeom>
                    <a:solidFill>
                      <a:schemeClr val="accent3"/>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59" name="Group 58">
                <a:extLst>
                  <a:ext uri="{FF2B5EF4-FFF2-40B4-BE49-F238E27FC236}">
                    <a16:creationId xmlns:a16="http://schemas.microsoft.com/office/drawing/2014/main" id="{5DE57E2D-5653-75DF-8644-C4E3DDEFF583}"/>
                  </a:ext>
                </a:extLst>
              </p:cNvPr>
              <p:cNvGrpSpPr/>
              <p:nvPr/>
            </p:nvGrpSpPr>
            <p:grpSpPr>
              <a:xfrm>
                <a:off x="9517540" y="1724368"/>
                <a:ext cx="2077656" cy="1039309"/>
                <a:chOff x="9514899" y="1025591"/>
                <a:chExt cx="2077656" cy="1039309"/>
              </a:xfrm>
            </p:grpSpPr>
            <p:grpSp>
              <p:nvGrpSpPr>
                <p:cNvPr id="60" name="Group 59">
                  <a:extLst>
                    <a:ext uri="{FF2B5EF4-FFF2-40B4-BE49-F238E27FC236}">
                      <a16:creationId xmlns:a16="http://schemas.microsoft.com/office/drawing/2014/main" id="{DC95B348-6A0C-12D4-67F1-94486C9ECF83}"/>
                    </a:ext>
                  </a:extLst>
                </p:cNvPr>
                <p:cNvGrpSpPr/>
                <p:nvPr/>
              </p:nvGrpSpPr>
              <p:grpSpPr>
                <a:xfrm>
                  <a:off x="9514899" y="1620631"/>
                  <a:ext cx="2077656" cy="444269"/>
                  <a:chOff x="9514899" y="1620631"/>
                  <a:chExt cx="2077656" cy="444269"/>
                </a:xfrm>
              </p:grpSpPr>
              <p:sp>
                <p:nvSpPr>
                  <p:cNvPr id="64" name="TextBox 63">
                    <a:extLst>
                      <a:ext uri="{FF2B5EF4-FFF2-40B4-BE49-F238E27FC236}">
                        <a16:creationId xmlns:a16="http://schemas.microsoft.com/office/drawing/2014/main" id="{BEE8864C-CC7D-C3C5-A432-4FAC72EE6099}"/>
                      </a:ext>
                    </a:extLst>
                  </p:cNvPr>
                  <p:cNvSpPr txBox="1"/>
                  <p:nvPr/>
                </p:nvSpPr>
                <p:spPr>
                  <a:xfrm>
                    <a:off x="9514899" y="1620631"/>
                    <a:ext cx="2077656" cy="307777"/>
                  </a:xfrm>
                  <a:prstGeom prst="rect">
                    <a:avLst/>
                  </a:prstGeom>
                  <a:noFill/>
                </p:spPr>
                <p:txBody>
                  <a:bodyPr wrap="square" anchor="ctr">
                    <a:spAutoFit/>
                  </a:bodyPr>
                  <a:lstStyle/>
                  <a:p>
                    <a:pPr lvl="0" algn="ctr">
                      <a:defRPr/>
                    </a:pPr>
                    <a:r>
                      <a:rPr lang="en-US" sz="1400" b="1" dirty="0">
                        <a:solidFill>
                          <a:schemeClr val="bg2"/>
                        </a:solidFill>
                        <a:latin typeface="Century Gothic" panose="020B0502020202020204" pitchFamily="34" charset="0"/>
                        <a:cs typeface="Arial" panose="020B0604020202020204" pitchFamily="34" charset="0"/>
                      </a:rPr>
                      <a:t>Desired performance</a:t>
                    </a:r>
                  </a:p>
                </p:txBody>
              </p:sp>
              <p:grpSp>
                <p:nvGrpSpPr>
                  <p:cNvPr id="65" name="Group 64">
                    <a:extLst>
                      <a:ext uri="{FF2B5EF4-FFF2-40B4-BE49-F238E27FC236}">
                        <a16:creationId xmlns:a16="http://schemas.microsoft.com/office/drawing/2014/main" id="{74E3FBE5-D8C1-D054-5879-293E3AE3CB0E}"/>
                      </a:ext>
                    </a:extLst>
                  </p:cNvPr>
                  <p:cNvGrpSpPr/>
                  <p:nvPr/>
                </p:nvGrpSpPr>
                <p:grpSpPr>
                  <a:xfrm>
                    <a:off x="9672545" y="1941528"/>
                    <a:ext cx="1762364" cy="123372"/>
                    <a:chOff x="4986651" y="1960578"/>
                    <a:chExt cx="1762364" cy="123372"/>
                  </a:xfrm>
                </p:grpSpPr>
                <p:cxnSp>
                  <p:nvCxnSpPr>
                    <p:cNvPr id="66" name="Straight Connector 65">
                      <a:extLst>
                        <a:ext uri="{FF2B5EF4-FFF2-40B4-BE49-F238E27FC236}">
                          <a16:creationId xmlns:a16="http://schemas.microsoft.com/office/drawing/2014/main" id="{91392708-433C-7601-6CC0-B3C2F080A574}"/>
                        </a:ext>
                      </a:extLst>
                    </p:cNvPr>
                    <p:cNvCxnSpPr>
                      <a:cxnSpLocks/>
                    </p:cNvCxnSpPr>
                    <p:nvPr/>
                  </p:nvCxnSpPr>
                  <p:spPr>
                    <a:xfrm>
                      <a:off x="4986651" y="2022264"/>
                      <a:ext cx="1762364"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EAE86E9D-419A-B353-27C3-30CB4E7EECFA}"/>
                        </a:ext>
                      </a:extLst>
                    </p:cNvPr>
                    <p:cNvSpPr/>
                    <p:nvPr/>
                  </p:nvSpPr>
                  <p:spPr>
                    <a:xfrm>
                      <a:off x="5806147" y="1960578"/>
                      <a:ext cx="123372" cy="123372"/>
                    </a:xfrm>
                    <a:prstGeom prst="ellipse">
                      <a:avLst/>
                    </a:prstGeom>
                    <a:solidFill>
                      <a:schemeClr val="accent3"/>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1" name="Group 60">
                  <a:extLst>
                    <a:ext uri="{FF2B5EF4-FFF2-40B4-BE49-F238E27FC236}">
                      <a16:creationId xmlns:a16="http://schemas.microsoft.com/office/drawing/2014/main" id="{9EF92467-1D86-99F1-5F0E-BFF4141E5265}"/>
                    </a:ext>
                  </a:extLst>
                </p:cNvPr>
                <p:cNvGrpSpPr/>
                <p:nvPr/>
              </p:nvGrpSpPr>
              <p:grpSpPr>
                <a:xfrm>
                  <a:off x="10274844" y="1025591"/>
                  <a:ext cx="557767" cy="557767"/>
                  <a:chOff x="10274844" y="1025591"/>
                  <a:chExt cx="557767" cy="557767"/>
                </a:xfrm>
              </p:grpSpPr>
              <p:sp>
                <p:nvSpPr>
                  <p:cNvPr id="62" name="Oval 61">
                    <a:extLst>
                      <a:ext uri="{FF2B5EF4-FFF2-40B4-BE49-F238E27FC236}">
                        <a16:creationId xmlns:a16="http://schemas.microsoft.com/office/drawing/2014/main" id="{6B372550-1F7E-9660-614E-5D44B86233DD}"/>
                      </a:ext>
                    </a:extLst>
                  </p:cNvPr>
                  <p:cNvSpPr/>
                  <p:nvPr/>
                </p:nvSpPr>
                <p:spPr>
                  <a:xfrm>
                    <a:off x="10274844" y="1025591"/>
                    <a:ext cx="557767" cy="557767"/>
                  </a:xfrm>
                  <a:prstGeom prst="ellipse">
                    <a:avLst/>
                  </a:prstGeom>
                  <a:solidFill>
                    <a:schemeClr val="accent1"/>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schemeClr val="bg2"/>
                      </a:solidFill>
                      <a:latin typeface="Arial" panose="020B0604020202020204" pitchFamily="34" charset="0"/>
                      <a:cs typeface="Arial" panose="020B0604020202020204" pitchFamily="34" charset="0"/>
                    </a:endParaRPr>
                  </a:p>
                </p:txBody>
              </p:sp>
              <p:sp>
                <p:nvSpPr>
                  <p:cNvPr id="63" name="Freeform: Shape 62">
                    <a:extLst>
                      <a:ext uri="{FF2B5EF4-FFF2-40B4-BE49-F238E27FC236}">
                        <a16:creationId xmlns:a16="http://schemas.microsoft.com/office/drawing/2014/main" id="{D8BAADB3-1327-45EA-A5C9-9FD11589F20B}"/>
                      </a:ext>
                    </a:extLst>
                  </p:cNvPr>
                  <p:cNvSpPr/>
                  <p:nvPr/>
                </p:nvSpPr>
                <p:spPr>
                  <a:xfrm>
                    <a:off x="10370072" y="1136031"/>
                    <a:ext cx="367311" cy="336887"/>
                  </a:xfrm>
                  <a:custGeom>
                    <a:avLst/>
                    <a:gdLst>
                      <a:gd name="connsiteX0" fmla="*/ 3028792 w 4612587"/>
                      <a:gd name="connsiteY0" fmla="*/ 2541522 h 4230543"/>
                      <a:gd name="connsiteX1" fmla="*/ 3276550 w 4612587"/>
                      <a:gd name="connsiteY1" fmla="*/ 2601909 h 4230543"/>
                      <a:gd name="connsiteX2" fmla="*/ 2914491 w 4612587"/>
                      <a:gd name="connsiteY2" fmla="*/ 2963968 h 4230543"/>
                      <a:gd name="connsiteX3" fmla="*/ 2866030 w 4612587"/>
                      <a:gd name="connsiteY3" fmla="*/ 3078396 h 4230543"/>
                      <a:gd name="connsiteX4" fmla="*/ 2911953 w 4612587"/>
                      <a:gd name="connsiteY4" fmla="*/ 3195362 h 4230543"/>
                      <a:gd name="connsiteX5" fmla="*/ 3027650 w 4612587"/>
                      <a:gd name="connsiteY5" fmla="*/ 3242807 h 4230543"/>
                      <a:gd name="connsiteX6" fmla="*/ 3143981 w 4612587"/>
                      <a:gd name="connsiteY6" fmla="*/ 3194981 h 4230543"/>
                      <a:gd name="connsiteX7" fmla="*/ 3507056 w 4612587"/>
                      <a:gd name="connsiteY7" fmla="*/ 2832033 h 4230543"/>
                      <a:gd name="connsiteX8" fmla="*/ 3567695 w 4612587"/>
                      <a:gd name="connsiteY8" fmla="*/ 3080299 h 4230543"/>
                      <a:gd name="connsiteX9" fmla="*/ 3028792 w 4612587"/>
                      <a:gd name="connsiteY9" fmla="*/ 3619202 h 4230543"/>
                      <a:gd name="connsiteX10" fmla="*/ 2489889 w 4612587"/>
                      <a:gd name="connsiteY10" fmla="*/ 3080299 h 4230543"/>
                      <a:gd name="connsiteX11" fmla="*/ 3028792 w 4612587"/>
                      <a:gd name="connsiteY11" fmla="*/ 2541522 h 4230543"/>
                      <a:gd name="connsiteX12" fmla="*/ 3028666 w 4612587"/>
                      <a:gd name="connsiteY12" fmla="*/ 1930309 h 4230543"/>
                      <a:gd name="connsiteX13" fmla="*/ 3718280 w 4612587"/>
                      <a:gd name="connsiteY13" fmla="*/ 2160053 h 4230543"/>
                      <a:gd name="connsiteX14" fmla="*/ 3517206 w 4612587"/>
                      <a:gd name="connsiteY14" fmla="*/ 2361126 h 4230543"/>
                      <a:gd name="connsiteX15" fmla="*/ 3028666 w 4612587"/>
                      <a:gd name="connsiteY15" fmla="*/ 2210289 h 4230543"/>
                      <a:gd name="connsiteX16" fmla="*/ 2158403 w 4612587"/>
                      <a:gd name="connsiteY16" fmla="*/ 3080553 h 4230543"/>
                      <a:gd name="connsiteX17" fmla="*/ 3028666 w 4612587"/>
                      <a:gd name="connsiteY17" fmla="*/ 3950815 h 4230543"/>
                      <a:gd name="connsiteX18" fmla="*/ 3898929 w 4612587"/>
                      <a:gd name="connsiteY18" fmla="*/ 3080553 h 4230543"/>
                      <a:gd name="connsiteX19" fmla="*/ 3747457 w 4612587"/>
                      <a:gd name="connsiteY19" fmla="*/ 2591506 h 4230543"/>
                      <a:gd name="connsiteX20" fmla="*/ 3948531 w 4612587"/>
                      <a:gd name="connsiteY20" fmla="*/ 2390431 h 4230543"/>
                      <a:gd name="connsiteX21" fmla="*/ 4178656 w 4612587"/>
                      <a:gd name="connsiteY21" fmla="*/ 3080426 h 4230543"/>
                      <a:gd name="connsiteX22" fmla="*/ 3028539 w 4612587"/>
                      <a:gd name="connsiteY22" fmla="*/ 4230543 h 4230543"/>
                      <a:gd name="connsiteX23" fmla="*/ 1878423 w 4612587"/>
                      <a:gd name="connsiteY23" fmla="*/ 3080426 h 4230543"/>
                      <a:gd name="connsiteX24" fmla="*/ 3028666 w 4612587"/>
                      <a:gd name="connsiteY24" fmla="*/ 1930309 h 4230543"/>
                      <a:gd name="connsiteX25" fmla="*/ 4263526 w 4612587"/>
                      <a:gd name="connsiteY25" fmla="*/ 1495305 h 4230543"/>
                      <a:gd name="connsiteX26" fmla="*/ 4333553 w 4612587"/>
                      <a:gd name="connsiteY26" fmla="*/ 1557340 h 4230543"/>
                      <a:gd name="connsiteX27" fmla="*/ 4333553 w 4612587"/>
                      <a:gd name="connsiteY27" fmla="*/ 1774905 h 4230543"/>
                      <a:gd name="connsiteX28" fmla="*/ 4550992 w 4612587"/>
                      <a:gd name="connsiteY28" fmla="*/ 1774905 h 4230543"/>
                      <a:gd name="connsiteX29" fmla="*/ 4607318 w 4612587"/>
                      <a:gd name="connsiteY29" fmla="*/ 1811568 h 4230543"/>
                      <a:gd name="connsiteX30" fmla="*/ 4597677 w 4612587"/>
                      <a:gd name="connsiteY30" fmla="*/ 1878043 h 4230543"/>
                      <a:gd name="connsiteX31" fmla="*/ 4349157 w 4612587"/>
                      <a:gd name="connsiteY31" fmla="*/ 2157771 h 4230543"/>
                      <a:gd name="connsiteX32" fmla="*/ 4302472 w 4612587"/>
                      <a:gd name="connsiteY32" fmla="*/ 2179210 h 4230543"/>
                      <a:gd name="connsiteX33" fmla="*/ 4017036 w 4612587"/>
                      <a:gd name="connsiteY33" fmla="*/ 2179210 h 4230543"/>
                      <a:gd name="connsiteX34" fmla="*/ 3072686 w 4612587"/>
                      <a:gd name="connsiteY34" fmla="*/ 3124194 h 4230543"/>
                      <a:gd name="connsiteX35" fmla="*/ 2983884 w 4612587"/>
                      <a:gd name="connsiteY35" fmla="*/ 3124574 h 4230543"/>
                      <a:gd name="connsiteX36" fmla="*/ 2985406 w 4612587"/>
                      <a:gd name="connsiteY36" fmla="*/ 3035772 h 4230543"/>
                      <a:gd name="connsiteX37" fmla="*/ 3929756 w 4612587"/>
                      <a:gd name="connsiteY37" fmla="*/ 2090789 h 4230543"/>
                      <a:gd name="connsiteX38" fmla="*/ 3929756 w 4612587"/>
                      <a:gd name="connsiteY38" fmla="*/ 1806240 h 4230543"/>
                      <a:gd name="connsiteX39" fmla="*/ 3950054 w 4612587"/>
                      <a:gd name="connsiteY39" fmla="*/ 1759555 h 4230543"/>
                      <a:gd name="connsiteX40" fmla="*/ 4229528 w 4612587"/>
                      <a:gd name="connsiteY40" fmla="*/ 1510909 h 4230543"/>
                      <a:gd name="connsiteX41" fmla="*/ 4263526 w 4612587"/>
                      <a:gd name="connsiteY41" fmla="*/ 1495305 h 4230543"/>
                      <a:gd name="connsiteX42" fmla="*/ 1794820 w 4612587"/>
                      <a:gd name="connsiteY42" fmla="*/ 1321886 h 4230543"/>
                      <a:gd name="connsiteX43" fmla="*/ 2267629 w 4612587"/>
                      <a:gd name="connsiteY43" fmla="*/ 1794695 h 4230543"/>
                      <a:gd name="connsiteX44" fmla="*/ 1794820 w 4612587"/>
                      <a:gd name="connsiteY44" fmla="*/ 2267504 h 4230543"/>
                      <a:gd name="connsiteX45" fmla="*/ 1322011 w 4612587"/>
                      <a:gd name="connsiteY45" fmla="*/ 1794695 h 4230543"/>
                      <a:gd name="connsiteX46" fmla="*/ 1794820 w 4612587"/>
                      <a:gd name="connsiteY46" fmla="*/ 1321886 h 4230543"/>
                      <a:gd name="connsiteX47" fmla="*/ 1582076 w 4612587"/>
                      <a:gd name="connsiteY47" fmla="*/ 0 h 4230543"/>
                      <a:gd name="connsiteX48" fmla="*/ 1994373 w 4612587"/>
                      <a:gd name="connsiteY48" fmla="*/ 0 h 4230543"/>
                      <a:gd name="connsiteX49" fmla="*/ 2140262 w 4612587"/>
                      <a:gd name="connsiteY49" fmla="*/ 119375 h 4230543"/>
                      <a:gd name="connsiteX50" fmla="*/ 2206737 w 4612587"/>
                      <a:gd name="connsiteY50" fmla="*/ 518224 h 4230543"/>
                      <a:gd name="connsiteX51" fmla="*/ 2406162 w 4612587"/>
                      <a:gd name="connsiteY51" fmla="*/ 598020 h 4230543"/>
                      <a:gd name="connsiteX52" fmla="*/ 2725216 w 4612587"/>
                      <a:gd name="connsiteY52" fmla="*/ 358761 h 4230543"/>
                      <a:gd name="connsiteX53" fmla="*/ 2911447 w 4612587"/>
                      <a:gd name="connsiteY53" fmla="*/ 372081 h 4230543"/>
                      <a:gd name="connsiteX54" fmla="*/ 3203987 w 4612587"/>
                      <a:gd name="connsiteY54" fmla="*/ 664621 h 4230543"/>
                      <a:gd name="connsiteX55" fmla="*/ 3217307 w 4612587"/>
                      <a:gd name="connsiteY55" fmla="*/ 850852 h 4230543"/>
                      <a:gd name="connsiteX56" fmla="*/ 2991242 w 4612587"/>
                      <a:gd name="connsiteY56" fmla="*/ 1183355 h 4230543"/>
                      <a:gd name="connsiteX57" fmla="*/ 3071037 w 4612587"/>
                      <a:gd name="connsiteY57" fmla="*/ 1382652 h 4230543"/>
                      <a:gd name="connsiteX58" fmla="*/ 3469886 w 4612587"/>
                      <a:gd name="connsiteY58" fmla="*/ 1449127 h 4230543"/>
                      <a:gd name="connsiteX59" fmla="*/ 3589643 w 4612587"/>
                      <a:gd name="connsiteY59" fmla="*/ 1582077 h 4230543"/>
                      <a:gd name="connsiteX60" fmla="*/ 3589643 w 4612587"/>
                      <a:gd name="connsiteY60" fmla="*/ 1964181 h 4230543"/>
                      <a:gd name="connsiteX61" fmla="*/ 3029046 w 4612587"/>
                      <a:gd name="connsiteY61" fmla="*/ 1830850 h 4230543"/>
                      <a:gd name="connsiteX62" fmla="*/ 2777355 w 4612587"/>
                      <a:gd name="connsiteY62" fmla="*/ 1856349 h 4230543"/>
                      <a:gd name="connsiteX63" fmla="*/ 2703776 w 4612587"/>
                      <a:gd name="connsiteY63" fmla="*/ 1874110 h 4230543"/>
                      <a:gd name="connsiteX64" fmla="*/ 2707582 w 4612587"/>
                      <a:gd name="connsiteY64" fmla="*/ 1794822 h 4230543"/>
                      <a:gd name="connsiteX65" fmla="*/ 1794821 w 4612587"/>
                      <a:gd name="connsiteY65" fmla="*/ 882060 h 4230543"/>
                      <a:gd name="connsiteX66" fmla="*/ 882060 w 4612587"/>
                      <a:gd name="connsiteY66" fmla="*/ 1794822 h 4230543"/>
                      <a:gd name="connsiteX67" fmla="*/ 1794821 w 4612587"/>
                      <a:gd name="connsiteY67" fmla="*/ 2707583 h 4230543"/>
                      <a:gd name="connsiteX68" fmla="*/ 1836051 w 4612587"/>
                      <a:gd name="connsiteY68" fmla="*/ 2706695 h 4230543"/>
                      <a:gd name="connsiteX69" fmla="*/ 1834909 w 4612587"/>
                      <a:gd name="connsiteY69" fmla="*/ 2709993 h 4230543"/>
                      <a:gd name="connsiteX70" fmla="*/ 1778583 w 4612587"/>
                      <a:gd name="connsiteY70" fmla="*/ 3081440 h 4230543"/>
                      <a:gd name="connsiteX71" fmla="*/ 1887175 w 4612587"/>
                      <a:gd name="connsiteY71" fmla="*/ 3589770 h 4230543"/>
                      <a:gd name="connsiteX72" fmla="*/ 1582330 w 4612587"/>
                      <a:gd name="connsiteY72" fmla="*/ 3589770 h 4230543"/>
                      <a:gd name="connsiteX73" fmla="*/ 1449380 w 4612587"/>
                      <a:gd name="connsiteY73" fmla="*/ 3470014 h 4230543"/>
                      <a:gd name="connsiteX74" fmla="*/ 1382905 w 4612587"/>
                      <a:gd name="connsiteY74" fmla="*/ 3071165 h 4230543"/>
                      <a:gd name="connsiteX75" fmla="*/ 1183481 w 4612587"/>
                      <a:gd name="connsiteY75" fmla="*/ 2991369 h 4230543"/>
                      <a:gd name="connsiteX76" fmla="*/ 850979 w 4612587"/>
                      <a:gd name="connsiteY76" fmla="*/ 3217435 h 4230543"/>
                      <a:gd name="connsiteX77" fmla="*/ 664748 w 4612587"/>
                      <a:gd name="connsiteY77" fmla="*/ 3204114 h 4230543"/>
                      <a:gd name="connsiteX78" fmla="*/ 372335 w 4612587"/>
                      <a:gd name="connsiteY78" fmla="*/ 2911447 h 4230543"/>
                      <a:gd name="connsiteX79" fmla="*/ 359015 w 4612587"/>
                      <a:gd name="connsiteY79" fmla="*/ 2738663 h 4230543"/>
                      <a:gd name="connsiteX80" fmla="*/ 598527 w 4612587"/>
                      <a:gd name="connsiteY80" fmla="*/ 2406162 h 4230543"/>
                      <a:gd name="connsiteX81" fmla="*/ 518732 w 4612587"/>
                      <a:gd name="connsiteY81" fmla="*/ 2206865 h 4230543"/>
                      <a:gd name="connsiteX82" fmla="*/ 119883 w 4612587"/>
                      <a:gd name="connsiteY82" fmla="*/ 2140390 h 4230543"/>
                      <a:gd name="connsiteX83" fmla="*/ 0 w 4612587"/>
                      <a:gd name="connsiteY83" fmla="*/ 1994120 h 4230543"/>
                      <a:gd name="connsiteX84" fmla="*/ 0 w 4612587"/>
                      <a:gd name="connsiteY84" fmla="*/ 1582077 h 4230543"/>
                      <a:gd name="connsiteX85" fmla="*/ 119756 w 4612587"/>
                      <a:gd name="connsiteY85" fmla="*/ 1449127 h 4230543"/>
                      <a:gd name="connsiteX86" fmla="*/ 518478 w 4612587"/>
                      <a:gd name="connsiteY86" fmla="*/ 1382652 h 4230543"/>
                      <a:gd name="connsiteX87" fmla="*/ 598273 w 4612587"/>
                      <a:gd name="connsiteY87" fmla="*/ 1183355 h 4230543"/>
                      <a:gd name="connsiteX88" fmla="*/ 359015 w 4612587"/>
                      <a:gd name="connsiteY88" fmla="*/ 850852 h 4230543"/>
                      <a:gd name="connsiteX89" fmla="*/ 385528 w 4612587"/>
                      <a:gd name="connsiteY89" fmla="*/ 664621 h 4230543"/>
                      <a:gd name="connsiteX90" fmla="*/ 678069 w 4612587"/>
                      <a:gd name="connsiteY90" fmla="*/ 372335 h 4230543"/>
                      <a:gd name="connsiteX91" fmla="*/ 850853 w 4612587"/>
                      <a:gd name="connsiteY91" fmla="*/ 359015 h 4230543"/>
                      <a:gd name="connsiteX92" fmla="*/ 1183354 w 4612587"/>
                      <a:gd name="connsiteY92" fmla="*/ 598400 h 4230543"/>
                      <a:gd name="connsiteX93" fmla="*/ 1382778 w 4612587"/>
                      <a:gd name="connsiteY93" fmla="*/ 518605 h 4230543"/>
                      <a:gd name="connsiteX94" fmla="*/ 1449253 w 4612587"/>
                      <a:gd name="connsiteY94" fmla="*/ 119756 h 4230543"/>
                      <a:gd name="connsiteX95" fmla="*/ 1582076 w 4612587"/>
                      <a:gd name="connsiteY95" fmla="*/ 0 h 423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612587" h="4230543">
                        <a:moveTo>
                          <a:pt x="3028792" y="2541522"/>
                        </a:moveTo>
                        <a:cubicBezTo>
                          <a:pt x="3118102" y="2541522"/>
                          <a:pt x="3202337" y="2563469"/>
                          <a:pt x="3276550" y="2601909"/>
                        </a:cubicBezTo>
                        <a:lnTo>
                          <a:pt x="2914491" y="2963968"/>
                        </a:lnTo>
                        <a:cubicBezTo>
                          <a:pt x="2884298" y="2993273"/>
                          <a:pt x="2866664" y="3034883"/>
                          <a:pt x="2866030" y="3078396"/>
                        </a:cubicBezTo>
                        <a:cubicBezTo>
                          <a:pt x="2865269" y="3122290"/>
                          <a:pt x="2882014" y="3165169"/>
                          <a:pt x="2911953" y="3195362"/>
                        </a:cubicBezTo>
                        <a:cubicBezTo>
                          <a:pt x="2941639" y="3225554"/>
                          <a:pt x="2983883" y="3242807"/>
                          <a:pt x="3027650" y="3242807"/>
                        </a:cubicBezTo>
                        <a:cubicBezTo>
                          <a:pt x="3071798" y="3242807"/>
                          <a:pt x="3114042" y="3225428"/>
                          <a:pt x="3143981" y="3194981"/>
                        </a:cubicBezTo>
                        <a:lnTo>
                          <a:pt x="3507056" y="2832033"/>
                        </a:lnTo>
                        <a:cubicBezTo>
                          <a:pt x="3545748" y="2906374"/>
                          <a:pt x="3567695" y="2990736"/>
                          <a:pt x="3567695" y="3080299"/>
                        </a:cubicBezTo>
                        <a:cubicBezTo>
                          <a:pt x="3567695" y="3377914"/>
                          <a:pt x="3326406" y="3619202"/>
                          <a:pt x="3028792" y="3619202"/>
                        </a:cubicBezTo>
                        <a:cubicBezTo>
                          <a:pt x="2731177" y="3619202"/>
                          <a:pt x="2489889" y="3377914"/>
                          <a:pt x="2489889" y="3080299"/>
                        </a:cubicBezTo>
                        <a:cubicBezTo>
                          <a:pt x="2490016" y="2782812"/>
                          <a:pt x="2731304" y="2541522"/>
                          <a:pt x="3028792" y="2541522"/>
                        </a:cubicBezTo>
                        <a:close/>
                        <a:moveTo>
                          <a:pt x="3028666" y="1930309"/>
                        </a:moveTo>
                        <a:cubicBezTo>
                          <a:pt x="3287462" y="1930309"/>
                          <a:pt x="3526213" y="2015812"/>
                          <a:pt x="3718280" y="2160053"/>
                        </a:cubicBezTo>
                        <a:lnTo>
                          <a:pt x="3517206" y="2361126"/>
                        </a:lnTo>
                        <a:cubicBezTo>
                          <a:pt x="3377913" y="2266235"/>
                          <a:pt x="3209569" y="2210289"/>
                          <a:pt x="3028666" y="2210289"/>
                        </a:cubicBezTo>
                        <a:cubicBezTo>
                          <a:pt x="2548753" y="2210289"/>
                          <a:pt x="2158403" y="2600640"/>
                          <a:pt x="2158403" y="3080553"/>
                        </a:cubicBezTo>
                        <a:cubicBezTo>
                          <a:pt x="2158403" y="3560466"/>
                          <a:pt x="2548753" y="3950815"/>
                          <a:pt x="3028666" y="3950815"/>
                        </a:cubicBezTo>
                        <a:cubicBezTo>
                          <a:pt x="3508579" y="3950815"/>
                          <a:pt x="3898929" y="3560466"/>
                          <a:pt x="3898929" y="3080553"/>
                        </a:cubicBezTo>
                        <a:cubicBezTo>
                          <a:pt x="3898929" y="2899269"/>
                          <a:pt x="3842730" y="2731052"/>
                          <a:pt x="3747457" y="2591506"/>
                        </a:cubicBezTo>
                        <a:lnTo>
                          <a:pt x="3948531" y="2390431"/>
                        </a:lnTo>
                        <a:cubicBezTo>
                          <a:pt x="4093025" y="2582753"/>
                          <a:pt x="4178656" y="2821250"/>
                          <a:pt x="4178656" y="3080426"/>
                        </a:cubicBezTo>
                        <a:cubicBezTo>
                          <a:pt x="4178656" y="3715616"/>
                          <a:pt x="3663729" y="4230543"/>
                          <a:pt x="3028539" y="4230543"/>
                        </a:cubicBezTo>
                        <a:cubicBezTo>
                          <a:pt x="2393349" y="4230543"/>
                          <a:pt x="1878423" y="3715616"/>
                          <a:pt x="1878423" y="3080426"/>
                        </a:cubicBezTo>
                        <a:cubicBezTo>
                          <a:pt x="1878549" y="2445235"/>
                          <a:pt x="2393476" y="1930309"/>
                          <a:pt x="3028666" y="1930309"/>
                        </a:cubicBezTo>
                        <a:close/>
                        <a:moveTo>
                          <a:pt x="4263526" y="1495305"/>
                        </a:moveTo>
                        <a:cubicBezTo>
                          <a:pt x="4298413" y="1490865"/>
                          <a:pt x="4333807" y="1522199"/>
                          <a:pt x="4333553" y="1557340"/>
                        </a:cubicBezTo>
                        <a:lnTo>
                          <a:pt x="4333553" y="1774905"/>
                        </a:lnTo>
                        <a:lnTo>
                          <a:pt x="4550992" y="1774905"/>
                        </a:lnTo>
                        <a:cubicBezTo>
                          <a:pt x="4574588" y="1775032"/>
                          <a:pt x="4597677" y="1789875"/>
                          <a:pt x="4607318" y="1811568"/>
                        </a:cubicBezTo>
                        <a:cubicBezTo>
                          <a:pt x="4616960" y="1833134"/>
                          <a:pt x="4613154" y="1860282"/>
                          <a:pt x="4597677" y="1878043"/>
                        </a:cubicBezTo>
                        <a:lnTo>
                          <a:pt x="4349157" y="2157771"/>
                        </a:lnTo>
                        <a:cubicBezTo>
                          <a:pt x="4337486" y="2171091"/>
                          <a:pt x="4320106" y="2179210"/>
                          <a:pt x="4302472" y="2179210"/>
                        </a:cubicBezTo>
                        <a:lnTo>
                          <a:pt x="4017036" y="2179210"/>
                        </a:lnTo>
                        <a:lnTo>
                          <a:pt x="3072686" y="3124194"/>
                        </a:lnTo>
                        <a:cubicBezTo>
                          <a:pt x="3049852" y="3147790"/>
                          <a:pt x="3007226" y="3148043"/>
                          <a:pt x="2983884" y="3124574"/>
                        </a:cubicBezTo>
                        <a:cubicBezTo>
                          <a:pt x="2960795" y="3101105"/>
                          <a:pt x="2961430" y="3058480"/>
                          <a:pt x="2985406" y="3035772"/>
                        </a:cubicBezTo>
                        <a:lnTo>
                          <a:pt x="3929756" y="2090789"/>
                        </a:lnTo>
                        <a:lnTo>
                          <a:pt x="3929756" y="1806240"/>
                        </a:lnTo>
                        <a:cubicBezTo>
                          <a:pt x="3929630" y="1788606"/>
                          <a:pt x="3937115" y="1771226"/>
                          <a:pt x="3950054" y="1759555"/>
                        </a:cubicBezTo>
                        <a:lnTo>
                          <a:pt x="4229528" y="1510909"/>
                        </a:lnTo>
                        <a:cubicBezTo>
                          <a:pt x="4239042" y="1502536"/>
                          <a:pt x="4250840" y="1496954"/>
                          <a:pt x="4263526" y="1495305"/>
                        </a:cubicBezTo>
                        <a:close/>
                        <a:moveTo>
                          <a:pt x="1794820" y="1321886"/>
                        </a:moveTo>
                        <a:cubicBezTo>
                          <a:pt x="2052093" y="1321886"/>
                          <a:pt x="2267629" y="1537549"/>
                          <a:pt x="2267629" y="1794695"/>
                        </a:cubicBezTo>
                        <a:cubicBezTo>
                          <a:pt x="2267629" y="2051841"/>
                          <a:pt x="2051966" y="2267504"/>
                          <a:pt x="1794820" y="2267504"/>
                        </a:cubicBezTo>
                        <a:cubicBezTo>
                          <a:pt x="1537674" y="2267504"/>
                          <a:pt x="1322011" y="2051841"/>
                          <a:pt x="1322011" y="1794695"/>
                        </a:cubicBezTo>
                        <a:cubicBezTo>
                          <a:pt x="1322011" y="1537549"/>
                          <a:pt x="1537547" y="1321886"/>
                          <a:pt x="1794820" y="1321886"/>
                        </a:cubicBezTo>
                        <a:close/>
                        <a:moveTo>
                          <a:pt x="1582076" y="0"/>
                        </a:moveTo>
                        <a:lnTo>
                          <a:pt x="1994373" y="0"/>
                        </a:lnTo>
                        <a:cubicBezTo>
                          <a:pt x="2060847" y="0"/>
                          <a:pt x="2127322" y="53281"/>
                          <a:pt x="2140262" y="119375"/>
                        </a:cubicBezTo>
                        <a:lnTo>
                          <a:pt x="2206737" y="518224"/>
                        </a:lnTo>
                        <a:cubicBezTo>
                          <a:pt x="2273212" y="544738"/>
                          <a:pt x="2339687" y="571506"/>
                          <a:pt x="2406162" y="598020"/>
                        </a:cubicBezTo>
                        <a:lnTo>
                          <a:pt x="2725216" y="358761"/>
                        </a:lnTo>
                        <a:cubicBezTo>
                          <a:pt x="2791690" y="318800"/>
                          <a:pt x="2871486" y="332247"/>
                          <a:pt x="2911447" y="372081"/>
                        </a:cubicBezTo>
                        <a:lnTo>
                          <a:pt x="3203987" y="664621"/>
                        </a:lnTo>
                        <a:cubicBezTo>
                          <a:pt x="3257268" y="717903"/>
                          <a:pt x="3257268" y="797698"/>
                          <a:pt x="3217307" y="850852"/>
                        </a:cubicBezTo>
                        <a:lnTo>
                          <a:pt x="2991242" y="1183355"/>
                        </a:lnTo>
                        <a:cubicBezTo>
                          <a:pt x="3018009" y="1249829"/>
                          <a:pt x="3044523" y="1316304"/>
                          <a:pt x="3071037" y="1382652"/>
                        </a:cubicBezTo>
                        <a:lnTo>
                          <a:pt x="3469886" y="1449127"/>
                        </a:lnTo>
                        <a:cubicBezTo>
                          <a:pt x="3536361" y="1449127"/>
                          <a:pt x="3589643" y="1515602"/>
                          <a:pt x="3589643" y="1582077"/>
                        </a:cubicBezTo>
                        <a:lnTo>
                          <a:pt x="3589643" y="1964181"/>
                        </a:lnTo>
                        <a:cubicBezTo>
                          <a:pt x="3420791" y="1879057"/>
                          <a:pt x="3230628" y="1830850"/>
                          <a:pt x="3029046" y="1830850"/>
                        </a:cubicBezTo>
                        <a:cubicBezTo>
                          <a:pt x="2942781" y="1830850"/>
                          <a:pt x="2858673" y="1839603"/>
                          <a:pt x="2777355" y="1856349"/>
                        </a:cubicBezTo>
                        <a:lnTo>
                          <a:pt x="2703776" y="1874110"/>
                        </a:lnTo>
                        <a:cubicBezTo>
                          <a:pt x="2706187" y="1847976"/>
                          <a:pt x="2707582" y="1821589"/>
                          <a:pt x="2707582" y="1794822"/>
                        </a:cubicBezTo>
                        <a:cubicBezTo>
                          <a:pt x="2707582" y="1298417"/>
                          <a:pt x="2291226" y="882060"/>
                          <a:pt x="1794821" y="882060"/>
                        </a:cubicBezTo>
                        <a:cubicBezTo>
                          <a:pt x="1298289" y="882060"/>
                          <a:pt x="882060" y="1298290"/>
                          <a:pt x="882060" y="1794822"/>
                        </a:cubicBezTo>
                        <a:cubicBezTo>
                          <a:pt x="882060" y="2291227"/>
                          <a:pt x="1298416" y="2707583"/>
                          <a:pt x="1794821" y="2707583"/>
                        </a:cubicBezTo>
                        <a:cubicBezTo>
                          <a:pt x="1808776" y="2707583"/>
                          <a:pt x="1822223" y="2707202"/>
                          <a:pt x="1836051" y="2706695"/>
                        </a:cubicBezTo>
                        <a:lnTo>
                          <a:pt x="1834909" y="2709993"/>
                        </a:lnTo>
                        <a:cubicBezTo>
                          <a:pt x="1798373" y="2827339"/>
                          <a:pt x="1778583" y="2952170"/>
                          <a:pt x="1778583" y="3081440"/>
                        </a:cubicBezTo>
                        <a:cubicBezTo>
                          <a:pt x="1778583" y="3262343"/>
                          <a:pt x="1817529" y="3434239"/>
                          <a:pt x="1887175" y="3589770"/>
                        </a:cubicBezTo>
                        <a:lnTo>
                          <a:pt x="1582330" y="3589770"/>
                        </a:lnTo>
                        <a:cubicBezTo>
                          <a:pt x="1515855" y="3589770"/>
                          <a:pt x="1449380" y="3536488"/>
                          <a:pt x="1449380" y="3470014"/>
                        </a:cubicBezTo>
                        <a:lnTo>
                          <a:pt x="1382905" y="3071165"/>
                        </a:lnTo>
                        <a:cubicBezTo>
                          <a:pt x="1316430" y="3044651"/>
                          <a:pt x="1249955" y="3017883"/>
                          <a:pt x="1183481" y="2991369"/>
                        </a:cubicBezTo>
                        <a:lnTo>
                          <a:pt x="850979" y="3217435"/>
                        </a:lnTo>
                        <a:cubicBezTo>
                          <a:pt x="797698" y="3257396"/>
                          <a:pt x="717903" y="3257396"/>
                          <a:pt x="664748" y="3204114"/>
                        </a:cubicBezTo>
                        <a:lnTo>
                          <a:pt x="372335" y="2911447"/>
                        </a:lnTo>
                        <a:cubicBezTo>
                          <a:pt x="332374" y="2871486"/>
                          <a:pt x="319054" y="2791945"/>
                          <a:pt x="359015" y="2738663"/>
                        </a:cubicBezTo>
                        <a:lnTo>
                          <a:pt x="598527" y="2406162"/>
                        </a:lnTo>
                        <a:cubicBezTo>
                          <a:pt x="558566" y="2339687"/>
                          <a:pt x="532052" y="2273213"/>
                          <a:pt x="518732" y="2206865"/>
                        </a:cubicBezTo>
                        <a:lnTo>
                          <a:pt x="119883" y="2140390"/>
                        </a:lnTo>
                        <a:cubicBezTo>
                          <a:pt x="53281" y="2126943"/>
                          <a:pt x="0" y="2060594"/>
                          <a:pt x="0" y="1994120"/>
                        </a:cubicBezTo>
                        <a:lnTo>
                          <a:pt x="0" y="1582077"/>
                        </a:lnTo>
                        <a:cubicBezTo>
                          <a:pt x="0" y="1515602"/>
                          <a:pt x="53281" y="1449127"/>
                          <a:pt x="119756" y="1449127"/>
                        </a:cubicBezTo>
                        <a:lnTo>
                          <a:pt x="518478" y="1382652"/>
                        </a:lnTo>
                        <a:cubicBezTo>
                          <a:pt x="531799" y="1302984"/>
                          <a:pt x="558439" y="1249703"/>
                          <a:pt x="598273" y="1183355"/>
                        </a:cubicBezTo>
                        <a:lnTo>
                          <a:pt x="359015" y="850852"/>
                        </a:lnTo>
                        <a:cubicBezTo>
                          <a:pt x="319054" y="797571"/>
                          <a:pt x="332247" y="717776"/>
                          <a:pt x="385528" y="664621"/>
                        </a:cubicBezTo>
                        <a:lnTo>
                          <a:pt x="678069" y="372335"/>
                        </a:lnTo>
                        <a:cubicBezTo>
                          <a:pt x="718030" y="332374"/>
                          <a:pt x="797571" y="319053"/>
                          <a:pt x="850853" y="359015"/>
                        </a:cubicBezTo>
                        <a:lnTo>
                          <a:pt x="1183354" y="598400"/>
                        </a:lnTo>
                        <a:cubicBezTo>
                          <a:pt x="1249829" y="571886"/>
                          <a:pt x="1316304" y="545119"/>
                          <a:pt x="1382778" y="518605"/>
                        </a:cubicBezTo>
                        <a:lnTo>
                          <a:pt x="1449253" y="119756"/>
                        </a:lnTo>
                        <a:cubicBezTo>
                          <a:pt x="1449126" y="53281"/>
                          <a:pt x="1515601" y="0"/>
                          <a:pt x="1582076" y="0"/>
                        </a:cubicBezTo>
                        <a:close/>
                      </a:path>
                    </a:pathLst>
                  </a:custGeom>
                  <a:solidFill>
                    <a:schemeClr val="bg2"/>
                  </a:solidFill>
                  <a:ln w="9525" cap="flat">
                    <a:noFill/>
                    <a:prstDash val="solid"/>
                    <a:miter/>
                  </a:ln>
                </p:spPr>
                <p:txBody>
                  <a:bodyPr rtlCol="0" anchor="ctr"/>
                  <a:lstStyle/>
                  <a:p>
                    <a:endParaRPr lang="en-US"/>
                  </a:p>
                </p:txBody>
              </p:sp>
            </p:grpSp>
          </p:grpSp>
        </p:grpSp>
      </p:grpSp>
    </p:spTree>
    <p:extLst>
      <p:ext uri="{BB962C8B-B14F-4D97-AF65-F5344CB8AC3E}">
        <p14:creationId xmlns:p14="http://schemas.microsoft.com/office/powerpoint/2010/main" val="83941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C555DB-260C-40CF-9AEE-77260CD93FEB}"/>
              </a:ext>
            </a:extLst>
          </p:cNvPr>
          <p:cNvSpPr>
            <a:spLocks noGrp="1"/>
          </p:cNvSpPr>
          <p:nvPr>
            <p:ph type="sldNum" sz="quarter" idx="12"/>
          </p:nvPr>
        </p:nvSpPr>
        <p:spPr/>
        <p:txBody>
          <a:bodyPr/>
          <a:lstStyle/>
          <a:p>
            <a:fld id="{C83511D6-7947-48BF-B87B-28E846A6EF3C}" type="slidenum">
              <a:rPr lang="en-US" smtClean="0"/>
              <a:t>23</a:t>
            </a:fld>
            <a:endParaRPr lang="en-US"/>
          </a:p>
        </p:txBody>
      </p:sp>
      <p:pic>
        <p:nvPicPr>
          <p:cNvPr id="43" name="Picture Placeholder 42" descr="A plate of salad with vegetables&#10;&#10;Description automatically generated">
            <a:extLst>
              <a:ext uri="{FF2B5EF4-FFF2-40B4-BE49-F238E27FC236}">
                <a16:creationId xmlns:a16="http://schemas.microsoft.com/office/drawing/2014/main" id="{4A55E6F0-E3E1-8CDD-F158-BE47FECA45F8}"/>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a:stretch/>
        </p:blipFill>
        <p:spPr/>
      </p:pic>
      <p:sp>
        <p:nvSpPr>
          <p:cNvPr id="8" name="Rectangle 7">
            <a:extLst>
              <a:ext uri="{FF2B5EF4-FFF2-40B4-BE49-F238E27FC236}">
                <a16:creationId xmlns:a16="http://schemas.microsoft.com/office/drawing/2014/main" id="{0E716304-C4E7-5F56-4517-A0E7D0ABC267}"/>
              </a:ext>
            </a:extLst>
          </p:cNvPr>
          <p:cNvSpPr/>
          <p:nvPr/>
        </p:nvSpPr>
        <p:spPr>
          <a:xfrm>
            <a:off x="0" y="0"/>
            <a:ext cx="12192000" cy="2755288"/>
          </a:xfrm>
          <a:prstGeom prst="rect">
            <a:avLst/>
          </a:prstGeom>
          <a:solidFill>
            <a:schemeClr val="accent3">
              <a:alpha val="93000"/>
            </a:schemeClr>
          </a:solidFill>
          <a:ln w="12700" cap="flat" cmpd="sng" algn="ctr">
            <a:noFill/>
            <a:prstDash val="solid"/>
            <a:miter lim="800000"/>
          </a:ln>
          <a:effectLst/>
        </p:spPr>
        <p:txBody>
          <a:bodyPr wrap="square" rtlCol="0" anchor="ctr">
            <a:noAutofit/>
          </a:bodyPr>
          <a:lstStyle/>
          <a:p>
            <a:pPr algn="ctr"/>
            <a:endParaRPr lang="en-US" kern="0">
              <a:solidFill>
                <a:prstClr val="white"/>
              </a:solidFill>
              <a:latin typeface="Times New Roman"/>
            </a:endParaRPr>
          </a:p>
        </p:txBody>
      </p:sp>
      <p:grpSp>
        <p:nvGrpSpPr>
          <p:cNvPr id="29" name="Group 28">
            <a:extLst>
              <a:ext uri="{FF2B5EF4-FFF2-40B4-BE49-F238E27FC236}">
                <a16:creationId xmlns:a16="http://schemas.microsoft.com/office/drawing/2014/main" id="{541D9F86-42B2-6DF9-9FD5-21519C0C075F}"/>
              </a:ext>
            </a:extLst>
          </p:cNvPr>
          <p:cNvGrpSpPr/>
          <p:nvPr/>
        </p:nvGrpSpPr>
        <p:grpSpPr>
          <a:xfrm>
            <a:off x="471268" y="1873709"/>
            <a:ext cx="2374826" cy="4293035"/>
            <a:chOff x="471268" y="1873709"/>
            <a:chExt cx="2374826" cy="4293035"/>
          </a:xfrm>
        </p:grpSpPr>
        <p:sp>
          <p:nvSpPr>
            <p:cNvPr id="26" name="TextBox 25">
              <a:extLst>
                <a:ext uri="{FF2B5EF4-FFF2-40B4-BE49-F238E27FC236}">
                  <a16:creationId xmlns:a16="http://schemas.microsoft.com/office/drawing/2014/main" id="{30124908-FECC-0566-BB83-9F2F69A64744}"/>
                </a:ext>
              </a:extLst>
            </p:cNvPr>
            <p:cNvSpPr txBox="1"/>
            <p:nvPr/>
          </p:nvSpPr>
          <p:spPr>
            <a:xfrm>
              <a:off x="471268" y="1873709"/>
              <a:ext cx="2374826" cy="523220"/>
            </a:xfrm>
            <a:prstGeom prst="rect">
              <a:avLst/>
            </a:prstGeom>
            <a:noFill/>
          </p:spPr>
          <p:txBody>
            <a:bodyPr wrap="square" anchor="ctr">
              <a:spAutoFit/>
            </a:bodyPr>
            <a:lstStyle/>
            <a:p>
              <a:pPr lvl="0" algn="ctr">
                <a:defRPr/>
              </a:pPr>
              <a:r>
                <a:rPr lang="en-US" sz="1400" b="1" dirty="0">
                  <a:solidFill>
                    <a:schemeClr val="bg2"/>
                  </a:solidFill>
                  <a:latin typeface="Century Gothic" panose="020B0502020202020204" pitchFamily="34" charset="0"/>
                  <a:cs typeface="Arial" panose="020B0604020202020204" pitchFamily="34" charset="0"/>
                </a:rPr>
                <a:t>Involving </a:t>
              </a:r>
              <a:br>
                <a:rPr lang="en-US" sz="1400" b="1" dirty="0">
                  <a:solidFill>
                    <a:schemeClr val="bg2"/>
                  </a:solidFill>
                  <a:latin typeface="Century Gothic" panose="020B0502020202020204" pitchFamily="34" charset="0"/>
                  <a:cs typeface="Arial" panose="020B0604020202020204" pitchFamily="34" charset="0"/>
                </a:rPr>
              </a:br>
              <a:r>
                <a:rPr lang="en-US" sz="1400" b="1" dirty="0">
                  <a:solidFill>
                    <a:schemeClr val="bg2"/>
                  </a:solidFill>
                  <a:latin typeface="Century Gothic" panose="020B0502020202020204" pitchFamily="34" charset="0"/>
                  <a:cs typeface="Arial" panose="020B0604020202020204" pitchFamily="34" charset="0"/>
                </a:rPr>
                <a:t>key stakeholders</a:t>
              </a:r>
            </a:p>
          </p:txBody>
        </p:sp>
        <p:grpSp>
          <p:nvGrpSpPr>
            <p:cNvPr id="34" name="Group 33">
              <a:extLst>
                <a:ext uri="{FF2B5EF4-FFF2-40B4-BE49-F238E27FC236}">
                  <a16:creationId xmlns:a16="http://schemas.microsoft.com/office/drawing/2014/main" id="{DD63D126-2FB7-4B79-4B4A-89400D428A87}"/>
                </a:ext>
              </a:extLst>
            </p:cNvPr>
            <p:cNvGrpSpPr/>
            <p:nvPr/>
          </p:nvGrpSpPr>
          <p:grpSpPr>
            <a:xfrm>
              <a:off x="487985" y="4540924"/>
              <a:ext cx="2341392" cy="1625820"/>
              <a:chOff x="1457360" y="4446249"/>
              <a:chExt cx="2341392" cy="1625820"/>
            </a:xfrm>
          </p:grpSpPr>
          <p:sp>
            <p:nvSpPr>
              <p:cNvPr id="27" name="Rectangle 26">
                <a:extLst>
                  <a:ext uri="{FF2B5EF4-FFF2-40B4-BE49-F238E27FC236}">
                    <a16:creationId xmlns:a16="http://schemas.microsoft.com/office/drawing/2014/main" id="{492F7131-EB52-F88A-BDAB-93697F1122C4}"/>
                  </a:ext>
                </a:extLst>
              </p:cNvPr>
              <p:cNvSpPr/>
              <p:nvPr/>
            </p:nvSpPr>
            <p:spPr>
              <a:xfrm>
                <a:off x="1548254" y="4615864"/>
                <a:ext cx="2159604" cy="1015663"/>
              </a:xfrm>
              <a:prstGeom prst="rect">
                <a:avLst/>
              </a:prstGeom>
            </p:spPr>
            <p:txBody>
              <a:bodyPr wrap="square" anchor="t">
                <a:spAutoFit/>
              </a:bodyPr>
              <a:lstStyle/>
              <a:p>
                <a:pPr marL="182880" lvl="0" indent="-182880">
                  <a:buFont typeface="Courier New" panose="02070309020205020404" pitchFamily="49" charset="0"/>
                  <a:buChar char="o"/>
                  <a:defRPr/>
                </a:pPr>
                <a:r>
                  <a:rPr lang="en-US" sz="1200" dirty="0">
                    <a:solidFill>
                      <a:schemeClr val="tx2">
                        <a:lumMod val="65000"/>
                        <a:lumOff val="35000"/>
                      </a:schemeClr>
                    </a:solidFill>
                    <a:latin typeface="Arial" panose="020B0604020202020204" pitchFamily="34" charset="0"/>
                    <a:cs typeface="Arial" panose="020B0604020202020204" pitchFamily="34" charset="0"/>
                  </a:rPr>
                  <a:t>Collaborate across the supply chain for </a:t>
                </a:r>
              </a:p>
              <a:p>
                <a:pPr marL="365760" lvl="0" indent="-182880">
                  <a:buFont typeface="Arial" panose="020B0604020202020204" pitchFamily="34" charset="0"/>
                  <a:buChar char="•"/>
                  <a:defRPr/>
                </a:pPr>
                <a:r>
                  <a:rPr lang="en-US" sz="1200" dirty="0">
                    <a:solidFill>
                      <a:schemeClr val="tx2">
                        <a:lumMod val="65000"/>
                        <a:lumOff val="35000"/>
                      </a:schemeClr>
                    </a:solidFill>
                    <a:latin typeface="Arial" panose="020B0604020202020204" pitchFamily="34" charset="0"/>
                    <a:cs typeface="Arial" panose="020B0604020202020204" pitchFamily="34" charset="0"/>
                  </a:rPr>
                  <a:t>Transparency and efficiency</a:t>
                </a:r>
              </a:p>
              <a:p>
                <a:pPr marL="365760" lvl="0" indent="-182880">
                  <a:buFont typeface="Arial" panose="020B0604020202020204" pitchFamily="34" charset="0"/>
                  <a:buChar char="•"/>
                  <a:defRPr/>
                </a:pPr>
                <a:r>
                  <a:rPr lang="en-US" sz="1200" dirty="0">
                    <a:solidFill>
                      <a:schemeClr val="tx2">
                        <a:lumMod val="65000"/>
                        <a:lumOff val="35000"/>
                      </a:schemeClr>
                    </a:solidFill>
                    <a:latin typeface="Arial" panose="020B0604020202020204" pitchFamily="34" charset="0"/>
                    <a:cs typeface="Arial" panose="020B0604020202020204" pitchFamily="34" charset="0"/>
                  </a:rPr>
                  <a:t>Add text here</a:t>
                </a:r>
              </a:p>
            </p:txBody>
          </p:sp>
          <p:sp>
            <p:nvSpPr>
              <p:cNvPr id="33" name="Rectangle 32">
                <a:extLst>
                  <a:ext uri="{FF2B5EF4-FFF2-40B4-BE49-F238E27FC236}">
                    <a16:creationId xmlns:a16="http://schemas.microsoft.com/office/drawing/2014/main" id="{0FBEE520-1052-E185-118D-75FB44939F01}"/>
                  </a:ext>
                </a:extLst>
              </p:cNvPr>
              <p:cNvSpPr/>
              <p:nvPr/>
            </p:nvSpPr>
            <p:spPr>
              <a:xfrm>
                <a:off x="1457360" y="4446249"/>
                <a:ext cx="2341392" cy="1625820"/>
              </a:xfrm>
              <a:prstGeom prst="rect">
                <a:avLst/>
              </a:prstGeom>
              <a:noFill/>
              <a:ln w="6350">
                <a:gradFill flip="none" rotWithShape="1">
                  <a:gsLst>
                    <a:gs pos="0">
                      <a:schemeClr val="bg2">
                        <a:lumMod val="75000"/>
                        <a:alpha val="0"/>
                      </a:schemeClr>
                    </a:gs>
                    <a:gs pos="100000">
                      <a:schemeClr val="bg2">
                        <a:lumMod val="75000"/>
                      </a:schemeClr>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E50B3D9F-7673-5DA4-3885-533BB14B13AB}"/>
                </a:ext>
              </a:extLst>
            </p:cNvPr>
            <p:cNvGrpSpPr/>
            <p:nvPr/>
          </p:nvGrpSpPr>
          <p:grpSpPr>
            <a:xfrm>
              <a:off x="1312260" y="2486021"/>
              <a:ext cx="692843" cy="1033939"/>
              <a:chOff x="1312260" y="2579009"/>
              <a:chExt cx="692843" cy="1033939"/>
            </a:xfrm>
          </p:grpSpPr>
          <p:cxnSp>
            <p:nvCxnSpPr>
              <p:cNvPr id="30" name="Straight Connector 29">
                <a:extLst>
                  <a:ext uri="{FF2B5EF4-FFF2-40B4-BE49-F238E27FC236}">
                    <a16:creationId xmlns:a16="http://schemas.microsoft.com/office/drawing/2014/main" id="{70A93C9D-5703-B2F9-8AC2-11962CC8B594}"/>
                  </a:ext>
                </a:extLst>
              </p:cNvPr>
              <p:cNvCxnSpPr>
                <a:cxnSpLocks/>
              </p:cNvCxnSpPr>
              <p:nvPr/>
            </p:nvCxnSpPr>
            <p:spPr>
              <a:xfrm>
                <a:off x="1658681" y="2607108"/>
                <a:ext cx="0" cy="1005840"/>
              </a:xfrm>
              <a:prstGeom prst="line">
                <a:avLst/>
              </a:prstGeom>
              <a:ln>
                <a:solidFill>
                  <a:schemeClr val="bg2">
                    <a:lumMod val="75000"/>
                  </a:schemeClr>
                </a:solidFill>
                <a:headEnd type="none" w="sm" len="sm"/>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2FDD8F9E-FD83-26FC-55C9-9EF6425C8116}"/>
                  </a:ext>
                </a:extLst>
              </p:cNvPr>
              <p:cNvSpPr/>
              <p:nvPr/>
            </p:nvSpPr>
            <p:spPr>
              <a:xfrm>
                <a:off x="1312260" y="2579009"/>
                <a:ext cx="692843" cy="42781"/>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E736729B-4F4C-0E1F-F3A3-2F90BE7E1FBF}"/>
                </a:ext>
              </a:extLst>
            </p:cNvPr>
            <p:cNvGrpSpPr/>
            <p:nvPr/>
          </p:nvGrpSpPr>
          <p:grpSpPr>
            <a:xfrm>
              <a:off x="1153997" y="3299080"/>
              <a:ext cx="1009368" cy="1009366"/>
              <a:chOff x="1153997" y="3153606"/>
              <a:chExt cx="1009368" cy="1009366"/>
            </a:xfrm>
          </p:grpSpPr>
          <p:sp>
            <p:nvSpPr>
              <p:cNvPr id="23" name="Oval 22">
                <a:extLst>
                  <a:ext uri="{FF2B5EF4-FFF2-40B4-BE49-F238E27FC236}">
                    <a16:creationId xmlns:a16="http://schemas.microsoft.com/office/drawing/2014/main" id="{82708C6B-37A8-1368-BBFF-11E1850890EF}"/>
                  </a:ext>
                </a:extLst>
              </p:cNvPr>
              <p:cNvSpPr/>
              <p:nvPr/>
            </p:nvSpPr>
            <p:spPr>
              <a:xfrm>
                <a:off x="1153997" y="3153606"/>
                <a:ext cx="1009368" cy="1009366"/>
              </a:xfrm>
              <a:prstGeom prst="ellipse">
                <a:avLst/>
              </a:prstGeom>
              <a:solidFill>
                <a:schemeClr val="accent1"/>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schemeClr val="bg2"/>
                  </a:solidFill>
                  <a:latin typeface="Arial" panose="020B0604020202020204" pitchFamily="34" charset="0"/>
                  <a:cs typeface="Arial" panose="020B0604020202020204" pitchFamily="34" charset="0"/>
                </a:endParaRPr>
              </a:p>
            </p:txBody>
          </p:sp>
          <p:sp>
            <p:nvSpPr>
              <p:cNvPr id="75" name="Freeform: Shape 74">
                <a:extLst>
                  <a:ext uri="{FF2B5EF4-FFF2-40B4-BE49-F238E27FC236}">
                    <a16:creationId xmlns:a16="http://schemas.microsoft.com/office/drawing/2014/main" id="{DBE0C84E-8057-EAE0-3698-DE90C027BED3}"/>
                  </a:ext>
                </a:extLst>
              </p:cNvPr>
              <p:cNvSpPr/>
              <p:nvPr/>
            </p:nvSpPr>
            <p:spPr>
              <a:xfrm flipH="1">
                <a:off x="1384013" y="3383725"/>
                <a:ext cx="549336" cy="549129"/>
              </a:xfrm>
              <a:custGeom>
                <a:avLst/>
                <a:gdLst>
                  <a:gd name="connsiteX0" fmla="*/ 2110033 w 4617852"/>
                  <a:gd name="connsiteY0" fmla="*/ 4106309 h 4616125"/>
                  <a:gd name="connsiteX1" fmla="*/ 1999918 w 4617852"/>
                  <a:gd name="connsiteY1" fmla="*/ 4307002 h 4616125"/>
                  <a:gd name="connsiteX2" fmla="*/ 1999918 w 4617852"/>
                  <a:gd name="connsiteY2" fmla="*/ 4436654 h 4616125"/>
                  <a:gd name="connsiteX3" fmla="*/ 2617982 w 4617852"/>
                  <a:gd name="connsiteY3" fmla="*/ 4436654 h 4616125"/>
                  <a:gd name="connsiteX4" fmla="*/ 2617982 w 4617852"/>
                  <a:gd name="connsiteY4" fmla="*/ 4307002 h 4616125"/>
                  <a:gd name="connsiteX5" fmla="*/ 2507867 w 4617852"/>
                  <a:gd name="connsiteY5" fmla="*/ 4106309 h 4616125"/>
                  <a:gd name="connsiteX6" fmla="*/ 2308950 w 4617852"/>
                  <a:gd name="connsiteY6" fmla="*/ 4196887 h 4616125"/>
                  <a:gd name="connsiteX7" fmla="*/ 2110033 w 4617852"/>
                  <a:gd name="connsiteY7" fmla="*/ 4106309 h 4616125"/>
                  <a:gd name="connsiteX8" fmla="*/ 2308950 w 4617852"/>
                  <a:gd name="connsiteY8" fmla="*/ 3770637 h 4616125"/>
                  <a:gd name="connsiteX9" fmla="*/ 2142002 w 4617852"/>
                  <a:gd name="connsiteY9" fmla="*/ 3935809 h 4616125"/>
                  <a:gd name="connsiteX10" fmla="*/ 2308950 w 4617852"/>
                  <a:gd name="connsiteY10" fmla="*/ 4100981 h 4616125"/>
                  <a:gd name="connsiteX11" fmla="*/ 2475899 w 4617852"/>
                  <a:gd name="connsiteY11" fmla="*/ 3935809 h 4616125"/>
                  <a:gd name="connsiteX12" fmla="*/ 2308950 w 4617852"/>
                  <a:gd name="connsiteY12" fmla="*/ 3770637 h 4616125"/>
                  <a:gd name="connsiteX13" fmla="*/ 3424310 w 4617852"/>
                  <a:gd name="connsiteY13" fmla="*/ 3262686 h 4616125"/>
                  <a:gd name="connsiteX14" fmla="*/ 3252033 w 4617852"/>
                  <a:gd name="connsiteY14" fmla="*/ 3434963 h 4616125"/>
                  <a:gd name="connsiteX15" fmla="*/ 3424310 w 4617852"/>
                  <a:gd name="connsiteY15" fmla="*/ 3607239 h 4616125"/>
                  <a:gd name="connsiteX16" fmla="*/ 3596586 w 4617852"/>
                  <a:gd name="connsiteY16" fmla="*/ 3434963 h 4616125"/>
                  <a:gd name="connsiteX17" fmla="*/ 3424310 w 4617852"/>
                  <a:gd name="connsiteY17" fmla="*/ 3262686 h 4616125"/>
                  <a:gd name="connsiteX18" fmla="*/ 1191820 w 4617852"/>
                  <a:gd name="connsiteY18" fmla="*/ 3262686 h 4616125"/>
                  <a:gd name="connsiteX19" fmla="*/ 1019543 w 4617852"/>
                  <a:gd name="connsiteY19" fmla="*/ 3434963 h 4616125"/>
                  <a:gd name="connsiteX20" fmla="*/ 1191820 w 4617852"/>
                  <a:gd name="connsiteY20" fmla="*/ 3607239 h 4616125"/>
                  <a:gd name="connsiteX21" fmla="*/ 1364096 w 4617852"/>
                  <a:gd name="connsiteY21" fmla="*/ 3434963 h 4616125"/>
                  <a:gd name="connsiteX22" fmla="*/ 1191820 w 4617852"/>
                  <a:gd name="connsiteY22" fmla="*/ 3262686 h 4616125"/>
                  <a:gd name="connsiteX23" fmla="*/ 3905617 w 4617852"/>
                  <a:gd name="connsiteY23" fmla="*/ 2310727 h 4616125"/>
                  <a:gd name="connsiteX24" fmla="*/ 3795502 w 4617852"/>
                  <a:gd name="connsiteY24" fmla="*/ 2511420 h 4616125"/>
                  <a:gd name="connsiteX25" fmla="*/ 3795502 w 4617852"/>
                  <a:gd name="connsiteY25" fmla="*/ 2641071 h 4616125"/>
                  <a:gd name="connsiteX26" fmla="*/ 4413566 w 4617852"/>
                  <a:gd name="connsiteY26" fmla="*/ 2641071 h 4616125"/>
                  <a:gd name="connsiteX27" fmla="*/ 4413566 w 4617852"/>
                  <a:gd name="connsiteY27" fmla="*/ 2511420 h 4616125"/>
                  <a:gd name="connsiteX28" fmla="*/ 4303451 w 4617852"/>
                  <a:gd name="connsiteY28" fmla="*/ 2310727 h 4616125"/>
                  <a:gd name="connsiteX29" fmla="*/ 4104534 w 4617852"/>
                  <a:gd name="connsiteY29" fmla="*/ 2401305 h 4616125"/>
                  <a:gd name="connsiteX30" fmla="*/ 3905617 w 4617852"/>
                  <a:gd name="connsiteY30" fmla="*/ 2310727 h 4616125"/>
                  <a:gd name="connsiteX31" fmla="*/ 314452 w 4617852"/>
                  <a:gd name="connsiteY31" fmla="*/ 2310727 h 4616125"/>
                  <a:gd name="connsiteX32" fmla="*/ 204337 w 4617852"/>
                  <a:gd name="connsiteY32" fmla="*/ 2511420 h 4616125"/>
                  <a:gd name="connsiteX33" fmla="*/ 204337 w 4617852"/>
                  <a:gd name="connsiteY33" fmla="*/ 2641071 h 4616125"/>
                  <a:gd name="connsiteX34" fmla="*/ 822401 w 4617852"/>
                  <a:gd name="connsiteY34" fmla="*/ 2641071 h 4616125"/>
                  <a:gd name="connsiteX35" fmla="*/ 822401 w 4617852"/>
                  <a:gd name="connsiteY35" fmla="*/ 2511420 h 4616125"/>
                  <a:gd name="connsiteX36" fmla="*/ 712286 w 4617852"/>
                  <a:gd name="connsiteY36" fmla="*/ 2310727 h 4616125"/>
                  <a:gd name="connsiteX37" fmla="*/ 513369 w 4617852"/>
                  <a:gd name="connsiteY37" fmla="*/ 2401305 h 4616125"/>
                  <a:gd name="connsiteX38" fmla="*/ 314452 w 4617852"/>
                  <a:gd name="connsiteY38" fmla="*/ 2310727 h 4616125"/>
                  <a:gd name="connsiteX39" fmla="*/ 2015905 w 4617852"/>
                  <a:gd name="connsiteY39" fmla="*/ 2202388 h 4616125"/>
                  <a:gd name="connsiteX40" fmla="*/ 2308953 w 4617852"/>
                  <a:gd name="connsiteY40" fmla="*/ 2328487 h 4616125"/>
                  <a:gd name="connsiteX41" fmla="*/ 2602000 w 4617852"/>
                  <a:gd name="connsiteY41" fmla="*/ 2202388 h 4616125"/>
                  <a:gd name="connsiteX42" fmla="*/ 2868407 w 4617852"/>
                  <a:gd name="connsiteY42" fmla="*/ 2605550 h 4616125"/>
                  <a:gd name="connsiteX43" fmla="*/ 2868407 w 4617852"/>
                  <a:gd name="connsiteY43" fmla="*/ 2839988 h 4616125"/>
                  <a:gd name="connsiteX44" fmla="*/ 1749498 w 4617852"/>
                  <a:gd name="connsiteY44" fmla="*/ 2839988 h 4616125"/>
                  <a:gd name="connsiteX45" fmla="*/ 1749498 w 4617852"/>
                  <a:gd name="connsiteY45" fmla="*/ 2605550 h 4616125"/>
                  <a:gd name="connsiteX46" fmla="*/ 2015905 w 4617852"/>
                  <a:gd name="connsiteY46" fmla="*/ 2202388 h 4616125"/>
                  <a:gd name="connsiteX47" fmla="*/ 4104535 w 4617852"/>
                  <a:gd name="connsiteY47" fmla="*/ 1975054 h 4616125"/>
                  <a:gd name="connsiteX48" fmla="*/ 3937586 w 4617852"/>
                  <a:gd name="connsiteY48" fmla="*/ 2140226 h 4616125"/>
                  <a:gd name="connsiteX49" fmla="*/ 4104535 w 4617852"/>
                  <a:gd name="connsiteY49" fmla="*/ 2305399 h 4616125"/>
                  <a:gd name="connsiteX50" fmla="*/ 4271483 w 4617852"/>
                  <a:gd name="connsiteY50" fmla="*/ 2140226 h 4616125"/>
                  <a:gd name="connsiteX51" fmla="*/ 4104535 w 4617852"/>
                  <a:gd name="connsiteY51" fmla="*/ 1975054 h 4616125"/>
                  <a:gd name="connsiteX52" fmla="*/ 513369 w 4617852"/>
                  <a:gd name="connsiteY52" fmla="*/ 1975054 h 4616125"/>
                  <a:gd name="connsiteX53" fmla="*/ 346421 w 4617852"/>
                  <a:gd name="connsiteY53" fmla="*/ 2140226 h 4616125"/>
                  <a:gd name="connsiteX54" fmla="*/ 513369 w 4617852"/>
                  <a:gd name="connsiteY54" fmla="*/ 2305399 h 4616125"/>
                  <a:gd name="connsiteX55" fmla="*/ 680318 w 4617852"/>
                  <a:gd name="connsiteY55" fmla="*/ 2140226 h 4616125"/>
                  <a:gd name="connsiteX56" fmla="*/ 513369 w 4617852"/>
                  <a:gd name="connsiteY56" fmla="*/ 1975054 h 4616125"/>
                  <a:gd name="connsiteX57" fmla="*/ 2308953 w 4617852"/>
                  <a:gd name="connsiteY57" fmla="*/ 1634053 h 4616125"/>
                  <a:gd name="connsiteX58" fmla="*/ 2610881 w 4617852"/>
                  <a:gd name="connsiteY58" fmla="*/ 1932429 h 4616125"/>
                  <a:gd name="connsiteX59" fmla="*/ 2308953 w 4617852"/>
                  <a:gd name="connsiteY59" fmla="*/ 2230805 h 4616125"/>
                  <a:gd name="connsiteX60" fmla="*/ 2007025 w 4617852"/>
                  <a:gd name="connsiteY60" fmla="*/ 1932429 h 4616125"/>
                  <a:gd name="connsiteX61" fmla="*/ 2308953 w 4617852"/>
                  <a:gd name="connsiteY61" fmla="*/ 1634053 h 4616125"/>
                  <a:gd name="connsiteX62" fmla="*/ 2308952 w 4617852"/>
                  <a:gd name="connsiteY62" fmla="*/ 1527490 h 4616125"/>
                  <a:gd name="connsiteX63" fmla="*/ 1527492 w 4617852"/>
                  <a:gd name="connsiteY63" fmla="*/ 2307174 h 4616125"/>
                  <a:gd name="connsiteX64" fmla="*/ 2307176 w 4617852"/>
                  <a:gd name="connsiteY64" fmla="*/ 3088635 h 4616125"/>
                  <a:gd name="connsiteX65" fmla="*/ 3086861 w 4617852"/>
                  <a:gd name="connsiteY65" fmla="*/ 2307174 h 4616125"/>
                  <a:gd name="connsiteX66" fmla="*/ 2308952 w 4617852"/>
                  <a:gd name="connsiteY66" fmla="*/ 1527490 h 4616125"/>
                  <a:gd name="connsiteX67" fmla="*/ 3424310 w 4617852"/>
                  <a:gd name="connsiteY67" fmla="*/ 1010659 h 4616125"/>
                  <a:gd name="connsiteX68" fmla="*/ 3252033 w 4617852"/>
                  <a:gd name="connsiteY68" fmla="*/ 1182936 h 4616125"/>
                  <a:gd name="connsiteX69" fmla="*/ 3424310 w 4617852"/>
                  <a:gd name="connsiteY69" fmla="*/ 1355212 h 4616125"/>
                  <a:gd name="connsiteX70" fmla="*/ 3596586 w 4617852"/>
                  <a:gd name="connsiteY70" fmla="*/ 1182936 h 4616125"/>
                  <a:gd name="connsiteX71" fmla="*/ 3424310 w 4617852"/>
                  <a:gd name="connsiteY71" fmla="*/ 1010659 h 4616125"/>
                  <a:gd name="connsiteX72" fmla="*/ 1191820 w 4617852"/>
                  <a:gd name="connsiteY72" fmla="*/ 1010659 h 4616125"/>
                  <a:gd name="connsiteX73" fmla="*/ 1019543 w 4617852"/>
                  <a:gd name="connsiteY73" fmla="*/ 1182936 h 4616125"/>
                  <a:gd name="connsiteX74" fmla="*/ 1191820 w 4617852"/>
                  <a:gd name="connsiteY74" fmla="*/ 1355212 h 4616125"/>
                  <a:gd name="connsiteX75" fmla="*/ 1364096 w 4617852"/>
                  <a:gd name="connsiteY75" fmla="*/ 1182936 h 4616125"/>
                  <a:gd name="connsiteX76" fmla="*/ 1191820 w 4617852"/>
                  <a:gd name="connsiteY76" fmla="*/ 1010659 h 4616125"/>
                  <a:gd name="connsiteX77" fmla="*/ 2110033 w 4617852"/>
                  <a:gd name="connsiteY77" fmla="*/ 516920 h 4616125"/>
                  <a:gd name="connsiteX78" fmla="*/ 1999918 w 4617852"/>
                  <a:gd name="connsiteY78" fmla="*/ 717613 h 4616125"/>
                  <a:gd name="connsiteX79" fmla="*/ 1999918 w 4617852"/>
                  <a:gd name="connsiteY79" fmla="*/ 847265 h 4616125"/>
                  <a:gd name="connsiteX80" fmla="*/ 2617982 w 4617852"/>
                  <a:gd name="connsiteY80" fmla="*/ 847265 h 4616125"/>
                  <a:gd name="connsiteX81" fmla="*/ 2617982 w 4617852"/>
                  <a:gd name="connsiteY81" fmla="*/ 717613 h 4616125"/>
                  <a:gd name="connsiteX82" fmla="*/ 2507867 w 4617852"/>
                  <a:gd name="connsiteY82" fmla="*/ 516920 h 4616125"/>
                  <a:gd name="connsiteX83" fmla="*/ 2308950 w 4617852"/>
                  <a:gd name="connsiteY83" fmla="*/ 607498 h 4616125"/>
                  <a:gd name="connsiteX84" fmla="*/ 2110033 w 4617852"/>
                  <a:gd name="connsiteY84" fmla="*/ 516920 h 4616125"/>
                  <a:gd name="connsiteX85" fmla="*/ 2308950 w 4617852"/>
                  <a:gd name="connsiteY85" fmla="*/ 179471 h 4616125"/>
                  <a:gd name="connsiteX86" fmla="*/ 2142002 w 4617852"/>
                  <a:gd name="connsiteY86" fmla="*/ 344643 h 4616125"/>
                  <a:gd name="connsiteX87" fmla="*/ 2308950 w 4617852"/>
                  <a:gd name="connsiteY87" fmla="*/ 509816 h 4616125"/>
                  <a:gd name="connsiteX88" fmla="*/ 2475899 w 4617852"/>
                  <a:gd name="connsiteY88" fmla="*/ 344643 h 4616125"/>
                  <a:gd name="connsiteX89" fmla="*/ 2308950 w 4617852"/>
                  <a:gd name="connsiteY89" fmla="*/ 179471 h 4616125"/>
                  <a:gd name="connsiteX90" fmla="*/ 2316054 w 4617852"/>
                  <a:gd name="connsiteY90" fmla="*/ 91 h 4616125"/>
                  <a:gd name="connsiteX91" fmla="*/ 2822227 w 4617852"/>
                  <a:gd name="connsiteY91" fmla="*/ 520472 h 4616125"/>
                  <a:gd name="connsiteX92" fmla="*/ 2405648 w 4617852"/>
                  <a:gd name="connsiteY92" fmla="*/ 1016308 h 4616125"/>
                  <a:gd name="connsiteX93" fmla="*/ 2397755 w 4617852"/>
                  <a:gd name="connsiteY93" fmla="*/ 1016959 h 4616125"/>
                  <a:gd name="connsiteX94" fmla="*/ 2397755 w 4617852"/>
                  <a:gd name="connsiteY94" fmla="*/ 1407674 h 4616125"/>
                  <a:gd name="connsiteX95" fmla="*/ 2401349 w 4617852"/>
                  <a:gd name="connsiteY95" fmla="*/ 1407856 h 4616125"/>
                  <a:gd name="connsiteX96" fmla="*/ 2814303 w 4617852"/>
                  <a:gd name="connsiteY96" fmla="*/ 1558079 h 4616125"/>
                  <a:gd name="connsiteX97" fmla="*/ 2895134 w 4617852"/>
                  <a:gd name="connsiteY97" fmla="*/ 1624896 h 4616125"/>
                  <a:gd name="connsiteX98" fmla="*/ 3202166 w 4617852"/>
                  <a:gd name="connsiteY98" fmla="*/ 1316429 h 4616125"/>
                  <a:gd name="connsiteX99" fmla="*/ 3183795 w 4617852"/>
                  <a:gd name="connsiteY99" fmla="*/ 1282644 h 4616125"/>
                  <a:gd name="connsiteX100" fmla="*/ 3163231 w 4617852"/>
                  <a:gd name="connsiteY100" fmla="*/ 1181160 h 4616125"/>
                  <a:gd name="connsiteX101" fmla="*/ 3424310 w 4617852"/>
                  <a:gd name="connsiteY101" fmla="*/ 920081 h 4616125"/>
                  <a:gd name="connsiteX102" fmla="*/ 3685388 w 4617852"/>
                  <a:gd name="connsiteY102" fmla="*/ 1181160 h 4616125"/>
                  <a:gd name="connsiteX103" fmla="*/ 3424310 w 4617852"/>
                  <a:gd name="connsiteY103" fmla="*/ 1442239 h 4616125"/>
                  <a:gd name="connsiteX104" fmla="*/ 3322826 w 4617852"/>
                  <a:gd name="connsiteY104" fmla="*/ 1421676 h 4616125"/>
                  <a:gd name="connsiteX105" fmla="*/ 3322604 w 4617852"/>
                  <a:gd name="connsiteY105" fmla="*/ 1421555 h 4616125"/>
                  <a:gd name="connsiteX106" fmla="*/ 3006312 w 4617852"/>
                  <a:gd name="connsiteY106" fmla="*/ 1739284 h 4616125"/>
                  <a:gd name="connsiteX107" fmla="*/ 3058517 w 4617852"/>
                  <a:gd name="connsiteY107" fmla="*/ 1802604 h 4616125"/>
                  <a:gd name="connsiteX108" fmla="*/ 3208291 w 4617852"/>
                  <a:gd name="connsiteY108" fmla="*/ 2215071 h 4616125"/>
                  <a:gd name="connsiteX109" fmla="*/ 3208458 w 4617852"/>
                  <a:gd name="connsiteY109" fmla="*/ 2218372 h 4616125"/>
                  <a:gd name="connsiteX110" fmla="*/ 3600559 w 4617852"/>
                  <a:gd name="connsiteY110" fmla="*/ 2218372 h 4616125"/>
                  <a:gd name="connsiteX111" fmla="*/ 3602981 w 4617852"/>
                  <a:gd name="connsiteY111" fmla="*/ 2197101 h 4616125"/>
                  <a:gd name="connsiteX112" fmla="*/ 4111637 w 4617852"/>
                  <a:gd name="connsiteY112" fmla="*/ 1795673 h 4616125"/>
                  <a:gd name="connsiteX113" fmla="*/ 4617811 w 4617852"/>
                  <a:gd name="connsiteY113" fmla="*/ 2316054 h 4616125"/>
                  <a:gd name="connsiteX114" fmla="*/ 4097429 w 4617852"/>
                  <a:gd name="connsiteY114" fmla="*/ 2820452 h 4616125"/>
                  <a:gd name="connsiteX115" fmla="*/ 3599821 w 4617852"/>
                  <a:gd name="connsiteY115" fmla="*/ 2403872 h 4616125"/>
                  <a:gd name="connsiteX116" fmla="*/ 3599463 w 4617852"/>
                  <a:gd name="connsiteY116" fmla="*/ 2399529 h 4616125"/>
                  <a:gd name="connsiteX117" fmla="*/ 3208294 w 4617852"/>
                  <a:gd name="connsiteY117" fmla="*/ 2399529 h 4616125"/>
                  <a:gd name="connsiteX118" fmla="*/ 3208291 w 4617852"/>
                  <a:gd name="connsiteY118" fmla="*/ 2399591 h 4616125"/>
                  <a:gd name="connsiteX119" fmla="*/ 3058517 w 4617852"/>
                  <a:gd name="connsiteY119" fmla="*/ 2813088 h 4616125"/>
                  <a:gd name="connsiteX120" fmla="*/ 2993414 w 4617852"/>
                  <a:gd name="connsiteY120" fmla="*/ 2892178 h 4616125"/>
                  <a:gd name="connsiteX121" fmla="*/ 3304094 w 4617852"/>
                  <a:gd name="connsiteY121" fmla="*/ 3202858 h 4616125"/>
                  <a:gd name="connsiteX122" fmla="*/ 3322826 w 4617852"/>
                  <a:gd name="connsiteY122" fmla="*/ 3192672 h 4616125"/>
                  <a:gd name="connsiteX123" fmla="*/ 3424310 w 4617852"/>
                  <a:gd name="connsiteY123" fmla="*/ 3172108 h 4616125"/>
                  <a:gd name="connsiteX124" fmla="*/ 3685388 w 4617852"/>
                  <a:gd name="connsiteY124" fmla="*/ 3433187 h 4616125"/>
                  <a:gd name="connsiteX125" fmla="*/ 3424310 w 4617852"/>
                  <a:gd name="connsiteY125" fmla="*/ 3694265 h 4616125"/>
                  <a:gd name="connsiteX126" fmla="*/ 3163231 w 4617852"/>
                  <a:gd name="connsiteY126" fmla="*/ 3433187 h 4616125"/>
                  <a:gd name="connsiteX127" fmla="*/ 3183795 w 4617852"/>
                  <a:gd name="connsiteY127" fmla="*/ 3331703 h 4616125"/>
                  <a:gd name="connsiteX128" fmla="*/ 3191532 w 4617852"/>
                  <a:gd name="connsiteY128" fmla="*/ 3317474 h 4616125"/>
                  <a:gd name="connsiteX129" fmla="*/ 2879492 w 4617852"/>
                  <a:gd name="connsiteY129" fmla="*/ 3004003 h 4616125"/>
                  <a:gd name="connsiteX130" fmla="*/ 2814303 w 4617852"/>
                  <a:gd name="connsiteY130" fmla="*/ 3057953 h 4616125"/>
                  <a:gd name="connsiteX131" fmla="*/ 2401349 w 4617852"/>
                  <a:gd name="connsiteY131" fmla="*/ 3208269 h 4616125"/>
                  <a:gd name="connsiteX132" fmla="*/ 2397755 w 4617852"/>
                  <a:gd name="connsiteY132" fmla="*/ 3208451 h 4616125"/>
                  <a:gd name="connsiteX133" fmla="*/ 2397755 w 4617852"/>
                  <a:gd name="connsiteY133" fmla="*/ 3600963 h 4616125"/>
                  <a:gd name="connsiteX134" fmla="*/ 2419027 w 4617852"/>
                  <a:gd name="connsiteY134" fmla="*/ 3603491 h 4616125"/>
                  <a:gd name="connsiteX135" fmla="*/ 2822227 w 4617852"/>
                  <a:gd name="connsiteY135" fmla="*/ 4111637 h 4616125"/>
                  <a:gd name="connsiteX136" fmla="*/ 2301846 w 4617852"/>
                  <a:gd name="connsiteY136" fmla="*/ 4616034 h 4616125"/>
                  <a:gd name="connsiteX137" fmla="*/ 1795673 w 4617852"/>
                  <a:gd name="connsiteY137" fmla="*/ 4095653 h 4616125"/>
                  <a:gd name="connsiteX138" fmla="*/ 2212253 w 4617852"/>
                  <a:gd name="connsiteY138" fmla="*/ 3599817 h 4616125"/>
                  <a:gd name="connsiteX139" fmla="*/ 2216598 w 4617852"/>
                  <a:gd name="connsiteY139" fmla="*/ 3599459 h 4616125"/>
                  <a:gd name="connsiteX140" fmla="*/ 2216598 w 4617852"/>
                  <a:gd name="connsiteY140" fmla="*/ 3208271 h 4616125"/>
                  <a:gd name="connsiteX141" fmla="*/ 2216556 w 4617852"/>
                  <a:gd name="connsiteY141" fmla="*/ 3208269 h 4616125"/>
                  <a:gd name="connsiteX142" fmla="*/ 1803601 w 4617852"/>
                  <a:gd name="connsiteY142" fmla="*/ 3057953 h 4616125"/>
                  <a:gd name="connsiteX143" fmla="*/ 1744242 w 4617852"/>
                  <a:gd name="connsiteY143" fmla="*/ 3008828 h 4616125"/>
                  <a:gd name="connsiteX144" fmla="*/ 1428979 w 4617852"/>
                  <a:gd name="connsiteY144" fmla="*/ 3325530 h 4616125"/>
                  <a:gd name="connsiteX145" fmla="*/ 1432336 w 4617852"/>
                  <a:gd name="connsiteY145" fmla="*/ 3331703 h 4616125"/>
                  <a:gd name="connsiteX146" fmla="*/ 1452899 w 4617852"/>
                  <a:gd name="connsiteY146" fmla="*/ 3433187 h 4616125"/>
                  <a:gd name="connsiteX147" fmla="*/ 1191820 w 4617852"/>
                  <a:gd name="connsiteY147" fmla="*/ 3694265 h 4616125"/>
                  <a:gd name="connsiteX148" fmla="*/ 930741 w 4617852"/>
                  <a:gd name="connsiteY148" fmla="*/ 3433187 h 4616125"/>
                  <a:gd name="connsiteX149" fmla="*/ 1191820 w 4617852"/>
                  <a:gd name="connsiteY149" fmla="*/ 3172108 h 4616125"/>
                  <a:gd name="connsiteX150" fmla="*/ 1293304 w 4617852"/>
                  <a:gd name="connsiteY150" fmla="*/ 3192672 h 4616125"/>
                  <a:gd name="connsiteX151" fmla="*/ 1319992 w 4617852"/>
                  <a:gd name="connsiteY151" fmla="*/ 3207183 h 4616125"/>
                  <a:gd name="connsiteX152" fmla="*/ 1628587 w 4617852"/>
                  <a:gd name="connsiteY152" fmla="*/ 2897153 h 4616125"/>
                  <a:gd name="connsiteX153" fmla="*/ 1559388 w 4617852"/>
                  <a:gd name="connsiteY153" fmla="*/ 2813088 h 4616125"/>
                  <a:gd name="connsiteX154" fmla="*/ 1409615 w 4617852"/>
                  <a:gd name="connsiteY154" fmla="*/ 2399591 h 4616125"/>
                  <a:gd name="connsiteX155" fmla="*/ 1409612 w 4617852"/>
                  <a:gd name="connsiteY155" fmla="*/ 2399529 h 4616125"/>
                  <a:gd name="connsiteX156" fmla="*/ 1017140 w 4617852"/>
                  <a:gd name="connsiteY156" fmla="*/ 2399529 h 4616125"/>
                  <a:gd name="connsiteX157" fmla="*/ 1014920 w 4617852"/>
                  <a:gd name="connsiteY157" fmla="*/ 2419023 h 4616125"/>
                  <a:gd name="connsiteX158" fmla="*/ 506264 w 4617852"/>
                  <a:gd name="connsiteY158" fmla="*/ 2820452 h 4616125"/>
                  <a:gd name="connsiteX159" fmla="*/ 91 w 4617852"/>
                  <a:gd name="connsiteY159" fmla="*/ 2300070 h 4616125"/>
                  <a:gd name="connsiteX160" fmla="*/ 520472 w 4617852"/>
                  <a:gd name="connsiteY160" fmla="*/ 1795673 h 4616125"/>
                  <a:gd name="connsiteX161" fmla="*/ 1017498 w 4617852"/>
                  <a:gd name="connsiteY161" fmla="*/ 2212835 h 4616125"/>
                  <a:gd name="connsiteX162" fmla="*/ 1017988 w 4617852"/>
                  <a:gd name="connsiteY162" fmla="*/ 2218372 h 4616125"/>
                  <a:gd name="connsiteX163" fmla="*/ 1409165 w 4617852"/>
                  <a:gd name="connsiteY163" fmla="*/ 2218372 h 4616125"/>
                  <a:gd name="connsiteX164" fmla="*/ 1409322 w 4617852"/>
                  <a:gd name="connsiteY164" fmla="*/ 2215071 h 4616125"/>
                  <a:gd name="connsiteX165" fmla="*/ 1558608 w 4617852"/>
                  <a:gd name="connsiteY165" fmla="*/ 1802604 h 4616125"/>
                  <a:gd name="connsiteX166" fmla="*/ 1615210 w 4617852"/>
                  <a:gd name="connsiteY166" fmla="*/ 1734021 h 4616125"/>
                  <a:gd name="connsiteX167" fmla="*/ 1300428 w 4617852"/>
                  <a:gd name="connsiteY167" fmla="*/ 1417802 h 4616125"/>
                  <a:gd name="connsiteX168" fmla="*/ 1293304 w 4617852"/>
                  <a:gd name="connsiteY168" fmla="*/ 1421676 h 4616125"/>
                  <a:gd name="connsiteX169" fmla="*/ 1191820 w 4617852"/>
                  <a:gd name="connsiteY169" fmla="*/ 1442239 h 4616125"/>
                  <a:gd name="connsiteX170" fmla="*/ 930741 w 4617852"/>
                  <a:gd name="connsiteY170" fmla="*/ 1181160 h 4616125"/>
                  <a:gd name="connsiteX171" fmla="*/ 1191820 w 4617852"/>
                  <a:gd name="connsiteY171" fmla="*/ 920081 h 4616125"/>
                  <a:gd name="connsiteX172" fmla="*/ 1452899 w 4617852"/>
                  <a:gd name="connsiteY172" fmla="*/ 1181160 h 4616125"/>
                  <a:gd name="connsiteX173" fmla="*/ 1432336 w 4617852"/>
                  <a:gd name="connsiteY173" fmla="*/ 1282644 h 4616125"/>
                  <a:gd name="connsiteX174" fmla="*/ 1417771 w 4617852"/>
                  <a:gd name="connsiteY174" fmla="*/ 1309430 h 4616125"/>
                  <a:gd name="connsiteX175" fmla="*/ 1728238 w 4617852"/>
                  <a:gd name="connsiteY175" fmla="*/ 1619898 h 4616125"/>
                  <a:gd name="connsiteX176" fmla="*/ 1803133 w 4617852"/>
                  <a:gd name="connsiteY176" fmla="*/ 1558079 h 4616125"/>
                  <a:gd name="connsiteX177" fmla="*/ 2216536 w 4617852"/>
                  <a:gd name="connsiteY177" fmla="*/ 1407856 h 4616125"/>
                  <a:gd name="connsiteX178" fmla="*/ 2216598 w 4617852"/>
                  <a:gd name="connsiteY178" fmla="*/ 1407853 h 4616125"/>
                  <a:gd name="connsiteX179" fmla="*/ 2216598 w 4617852"/>
                  <a:gd name="connsiteY179" fmla="*/ 1015217 h 4616125"/>
                  <a:gd name="connsiteX180" fmla="*/ 2198291 w 4617852"/>
                  <a:gd name="connsiteY180" fmla="*/ 1013144 h 4616125"/>
                  <a:gd name="connsiteX181" fmla="*/ 1795673 w 4617852"/>
                  <a:gd name="connsiteY181" fmla="*/ 504488 h 4616125"/>
                  <a:gd name="connsiteX182" fmla="*/ 2316054 w 4617852"/>
                  <a:gd name="connsiteY182" fmla="*/ 91 h 461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4617852" h="4616125">
                    <a:moveTo>
                      <a:pt x="2110033" y="4106309"/>
                    </a:moveTo>
                    <a:cubicBezTo>
                      <a:pt x="2042543" y="4154262"/>
                      <a:pt x="1999918" y="4225304"/>
                      <a:pt x="1999918" y="4307002"/>
                    </a:cubicBezTo>
                    <a:lnTo>
                      <a:pt x="1999918" y="4436654"/>
                    </a:lnTo>
                    <a:lnTo>
                      <a:pt x="2617982" y="4436654"/>
                    </a:lnTo>
                    <a:lnTo>
                      <a:pt x="2617982" y="4307002"/>
                    </a:lnTo>
                    <a:cubicBezTo>
                      <a:pt x="2617982" y="4227080"/>
                      <a:pt x="2575357" y="4154262"/>
                      <a:pt x="2507867" y="4106309"/>
                    </a:cubicBezTo>
                    <a:cubicBezTo>
                      <a:pt x="2459914" y="4161367"/>
                      <a:pt x="2387096" y="4196887"/>
                      <a:pt x="2308950" y="4196887"/>
                    </a:cubicBezTo>
                    <a:cubicBezTo>
                      <a:pt x="2229028" y="4196887"/>
                      <a:pt x="2157986" y="4161367"/>
                      <a:pt x="2110033" y="4106309"/>
                    </a:cubicBezTo>
                    <a:close/>
                    <a:moveTo>
                      <a:pt x="2308950" y="3770637"/>
                    </a:moveTo>
                    <a:cubicBezTo>
                      <a:pt x="2216596" y="3770637"/>
                      <a:pt x="2142002" y="3843455"/>
                      <a:pt x="2142002" y="3935809"/>
                    </a:cubicBezTo>
                    <a:cubicBezTo>
                      <a:pt x="2142002" y="4026388"/>
                      <a:pt x="2216596" y="4100981"/>
                      <a:pt x="2308950" y="4100981"/>
                    </a:cubicBezTo>
                    <a:cubicBezTo>
                      <a:pt x="2401305" y="4100981"/>
                      <a:pt x="2475899" y="4026388"/>
                      <a:pt x="2475899" y="3935809"/>
                    </a:cubicBezTo>
                    <a:cubicBezTo>
                      <a:pt x="2475899" y="3845231"/>
                      <a:pt x="2401305" y="3770637"/>
                      <a:pt x="2308950" y="3770637"/>
                    </a:cubicBezTo>
                    <a:close/>
                    <a:moveTo>
                      <a:pt x="3424310" y="3262686"/>
                    </a:moveTo>
                    <a:cubicBezTo>
                      <a:pt x="3330179" y="3262686"/>
                      <a:pt x="3252033" y="3339056"/>
                      <a:pt x="3252033" y="3434963"/>
                    </a:cubicBezTo>
                    <a:cubicBezTo>
                      <a:pt x="3252033" y="3529093"/>
                      <a:pt x="3328403" y="3607239"/>
                      <a:pt x="3424310" y="3607239"/>
                    </a:cubicBezTo>
                    <a:cubicBezTo>
                      <a:pt x="3518440" y="3607239"/>
                      <a:pt x="3596586" y="3530869"/>
                      <a:pt x="3596586" y="3434963"/>
                    </a:cubicBezTo>
                    <a:cubicBezTo>
                      <a:pt x="3596586" y="3339056"/>
                      <a:pt x="3520216" y="3262686"/>
                      <a:pt x="3424310" y="3262686"/>
                    </a:cubicBezTo>
                    <a:close/>
                    <a:moveTo>
                      <a:pt x="1191820" y="3262686"/>
                    </a:moveTo>
                    <a:cubicBezTo>
                      <a:pt x="1097689" y="3262686"/>
                      <a:pt x="1019543" y="3339056"/>
                      <a:pt x="1019543" y="3434963"/>
                    </a:cubicBezTo>
                    <a:cubicBezTo>
                      <a:pt x="1019543" y="3529093"/>
                      <a:pt x="1095913" y="3607239"/>
                      <a:pt x="1191820" y="3607239"/>
                    </a:cubicBezTo>
                    <a:cubicBezTo>
                      <a:pt x="1285950" y="3607239"/>
                      <a:pt x="1364096" y="3530869"/>
                      <a:pt x="1364096" y="3434963"/>
                    </a:cubicBezTo>
                    <a:cubicBezTo>
                      <a:pt x="1364096" y="3339056"/>
                      <a:pt x="1287726" y="3262686"/>
                      <a:pt x="1191820" y="3262686"/>
                    </a:cubicBezTo>
                    <a:close/>
                    <a:moveTo>
                      <a:pt x="3905617" y="2310727"/>
                    </a:moveTo>
                    <a:cubicBezTo>
                      <a:pt x="3838127" y="2358680"/>
                      <a:pt x="3795502" y="2429722"/>
                      <a:pt x="3795502" y="2511420"/>
                    </a:cubicBezTo>
                    <a:lnTo>
                      <a:pt x="3795502" y="2641071"/>
                    </a:lnTo>
                    <a:lnTo>
                      <a:pt x="4413566" y="2641071"/>
                    </a:lnTo>
                    <a:lnTo>
                      <a:pt x="4413566" y="2511420"/>
                    </a:lnTo>
                    <a:cubicBezTo>
                      <a:pt x="4413566" y="2431498"/>
                      <a:pt x="4370941" y="2358680"/>
                      <a:pt x="4303451" y="2310727"/>
                    </a:cubicBezTo>
                    <a:cubicBezTo>
                      <a:pt x="4255498" y="2365784"/>
                      <a:pt x="4182680" y="2401305"/>
                      <a:pt x="4104534" y="2401305"/>
                    </a:cubicBezTo>
                    <a:cubicBezTo>
                      <a:pt x="4024612" y="2401305"/>
                      <a:pt x="3953570" y="2365784"/>
                      <a:pt x="3905617" y="2310727"/>
                    </a:cubicBezTo>
                    <a:close/>
                    <a:moveTo>
                      <a:pt x="314452" y="2310727"/>
                    </a:moveTo>
                    <a:cubicBezTo>
                      <a:pt x="246962" y="2358680"/>
                      <a:pt x="204337" y="2429722"/>
                      <a:pt x="204337" y="2511420"/>
                    </a:cubicBezTo>
                    <a:lnTo>
                      <a:pt x="204337" y="2641071"/>
                    </a:lnTo>
                    <a:lnTo>
                      <a:pt x="822401" y="2641071"/>
                    </a:lnTo>
                    <a:lnTo>
                      <a:pt x="822401" y="2511420"/>
                    </a:lnTo>
                    <a:cubicBezTo>
                      <a:pt x="822401" y="2431498"/>
                      <a:pt x="779776" y="2358680"/>
                      <a:pt x="712286" y="2310727"/>
                    </a:cubicBezTo>
                    <a:cubicBezTo>
                      <a:pt x="664333" y="2365784"/>
                      <a:pt x="591515" y="2401305"/>
                      <a:pt x="513369" y="2401305"/>
                    </a:cubicBezTo>
                    <a:cubicBezTo>
                      <a:pt x="433447" y="2401305"/>
                      <a:pt x="362405" y="2365784"/>
                      <a:pt x="314452" y="2310727"/>
                    </a:cubicBezTo>
                    <a:close/>
                    <a:moveTo>
                      <a:pt x="2015905" y="2202388"/>
                    </a:moveTo>
                    <a:cubicBezTo>
                      <a:pt x="2088723" y="2280534"/>
                      <a:pt x="2193510" y="2328487"/>
                      <a:pt x="2308953" y="2328487"/>
                    </a:cubicBezTo>
                    <a:cubicBezTo>
                      <a:pt x="2424396" y="2328487"/>
                      <a:pt x="2529182" y="2280534"/>
                      <a:pt x="2602000" y="2202388"/>
                    </a:cubicBezTo>
                    <a:cubicBezTo>
                      <a:pt x="2760068" y="2282310"/>
                      <a:pt x="2868407" y="2433274"/>
                      <a:pt x="2868407" y="2605550"/>
                    </a:cubicBezTo>
                    <a:lnTo>
                      <a:pt x="2868407" y="2839988"/>
                    </a:lnTo>
                    <a:lnTo>
                      <a:pt x="1749498" y="2839988"/>
                    </a:lnTo>
                    <a:lnTo>
                      <a:pt x="1749498" y="2605550"/>
                    </a:lnTo>
                    <a:cubicBezTo>
                      <a:pt x="1749498" y="2433274"/>
                      <a:pt x="1857837" y="2282310"/>
                      <a:pt x="2015905" y="2202388"/>
                    </a:cubicBezTo>
                    <a:close/>
                    <a:moveTo>
                      <a:pt x="4104535" y="1975054"/>
                    </a:moveTo>
                    <a:cubicBezTo>
                      <a:pt x="4012180" y="1975054"/>
                      <a:pt x="3937586" y="2049648"/>
                      <a:pt x="3937586" y="2140226"/>
                    </a:cubicBezTo>
                    <a:cubicBezTo>
                      <a:pt x="3937586" y="2230805"/>
                      <a:pt x="4012180" y="2305399"/>
                      <a:pt x="4104535" y="2305399"/>
                    </a:cubicBezTo>
                    <a:cubicBezTo>
                      <a:pt x="4196889" y="2305399"/>
                      <a:pt x="4271483" y="2230805"/>
                      <a:pt x="4271483" y="2140226"/>
                    </a:cubicBezTo>
                    <a:cubicBezTo>
                      <a:pt x="4271483" y="2049648"/>
                      <a:pt x="4196889" y="1975054"/>
                      <a:pt x="4104535" y="1975054"/>
                    </a:cubicBezTo>
                    <a:close/>
                    <a:moveTo>
                      <a:pt x="513369" y="1975054"/>
                    </a:moveTo>
                    <a:cubicBezTo>
                      <a:pt x="421015" y="1975054"/>
                      <a:pt x="346421" y="2049648"/>
                      <a:pt x="346421" y="2140226"/>
                    </a:cubicBezTo>
                    <a:cubicBezTo>
                      <a:pt x="346421" y="2230805"/>
                      <a:pt x="421015" y="2305399"/>
                      <a:pt x="513369" y="2305399"/>
                    </a:cubicBezTo>
                    <a:cubicBezTo>
                      <a:pt x="605724" y="2305399"/>
                      <a:pt x="680318" y="2230805"/>
                      <a:pt x="680318" y="2140226"/>
                    </a:cubicBezTo>
                    <a:cubicBezTo>
                      <a:pt x="680318" y="2049648"/>
                      <a:pt x="605724" y="1975054"/>
                      <a:pt x="513369" y="1975054"/>
                    </a:cubicBezTo>
                    <a:close/>
                    <a:moveTo>
                      <a:pt x="2308953" y="1634053"/>
                    </a:moveTo>
                    <a:cubicBezTo>
                      <a:pt x="2475901" y="1634053"/>
                      <a:pt x="2610881" y="1767256"/>
                      <a:pt x="2610881" y="1932429"/>
                    </a:cubicBezTo>
                    <a:cubicBezTo>
                      <a:pt x="2610881" y="2095825"/>
                      <a:pt x="2475901" y="2230805"/>
                      <a:pt x="2308953" y="2230805"/>
                    </a:cubicBezTo>
                    <a:cubicBezTo>
                      <a:pt x="2142004" y="2230805"/>
                      <a:pt x="2007025" y="2097601"/>
                      <a:pt x="2007025" y="1932429"/>
                    </a:cubicBezTo>
                    <a:cubicBezTo>
                      <a:pt x="2007025" y="1769032"/>
                      <a:pt x="2142004" y="1634053"/>
                      <a:pt x="2308953" y="1634053"/>
                    </a:cubicBezTo>
                    <a:close/>
                    <a:moveTo>
                      <a:pt x="2308952" y="1527490"/>
                    </a:moveTo>
                    <a:cubicBezTo>
                      <a:pt x="1879149" y="1527490"/>
                      <a:pt x="1527492" y="1877371"/>
                      <a:pt x="1527492" y="2307174"/>
                    </a:cubicBezTo>
                    <a:cubicBezTo>
                      <a:pt x="1527492" y="2736978"/>
                      <a:pt x="1877373" y="3088635"/>
                      <a:pt x="2307176" y="3088635"/>
                    </a:cubicBezTo>
                    <a:cubicBezTo>
                      <a:pt x="2736980" y="3088635"/>
                      <a:pt x="3086861" y="2738754"/>
                      <a:pt x="3086861" y="2307174"/>
                    </a:cubicBezTo>
                    <a:cubicBezTo>
                      <a:pt x="3088637" y="1877371"/>
                      <a:pt x="2738755" y="1527490"/>
                      <a:pt x="2308952" y="1527490"/>
                    </a:cubicBezTo>
                    <a:close/>
                    <a:moveTo>
                      <a:pt x="3424310" y="1010659"/>
                    </a:moveTo>
                    <a:cubicBezTo>
                      <a:pt x="3330179" y="1010659"/>
                      <a:pt x="3252033" y="1087029"/>
                      <a:pt x="3252033" y="1182936"/>
                    </a:cubicBezTo>
                    <a:cubicBezTo>
                      <a:pt x="3252033" y="1277066"/>
                      <a:pt x="3328403" y="1355212"/>
                      <a:pt x="3424310" y="1355212"/>
                    </a:cubicBezTo>
                    <a:cubicBezTo>
                      <a:pt x="3518440" y="1355212"/>
                      <a:pt x="3596586" y="1278842"/>
                      <a:pt x="3596586" y="1182936"/>
                    </a:cubicBezTo>
                    <a:cubicBezTo>
                      <a:pt x="3596586" y="1087029"/>
                      <a:pt x="3520216" y="1010659"/>
                      <a:pt x="3424310" y="1010659"/>
                    </a:cubicBezTo>
                    <a:close/>
                    <a:moveTo>
                      <a:pt x="1191820" y="1010659"/>
                    </a:moveTo>
                    <a:cubicBezTo>
                      <a:pt x="1097689" y="1010659"/>
                      <a:pt x="1019543" y="1087029"/>
                      <a:pt x="1019543" y="1182936"/>
                    </a:cubicBezTo>
                    <a:cubicBezTo>
                      <a:pt x="1019543" y="1277066"/>
                      <a:pt x="1095913" y="1355212"/>
                      <a:pt x="1191820" y="1355212"/>
                    </a:cubicBezTo>
                    <a:cubicBezTo>
                      <a:pt x="1285950" y="1355212"/>
                      <a:pt x="1364096" y="1278842"/>
                      <a:pt x="1364096" y="1182936"/>
                    </a:cubicBezTo>
                    <a:cubicBezTo>
                      <a:pt x="1364096" y="1087029"/>
                      <a:pt x="1287726" y="1010659"/>
                      <a:pt x="1191820" y="1010659"/>
                    </a:cubicBezTo>
                    <a:close/>
                    <a:moveTo>
                      <a:pt x="2110033" y="516920"/>
                    </a:moveTo>
                    <a:cubicBezTo>
                      <a:pt x="2042543" y="564873"/>
                      <a:pt x="1999918" y="635915"/>
                      <a:pt x="1999918" y="717613"/>
                    </a:cubicBezTo>
                    <a:lnTo>
                      <a:pt x="1999918" y="847265"/>
                    </a:lnTo>
                    <a:lnTo>
                      <a:pt x="2617982" y="847265"/>
                    </a:lnTo>
                    <a:lnTo>
                      <a:pt x="2617982" y="717613"/>
                    </a:lnTo>
                    <a:cubicBezTo>
                      <a:pt x="2617982" y="635915"/>
                      <a:pt x="2575357" y="563097"/>
                      <a:pt x="2507867" y="516920"/>
                    </a:cubicBezTo>
                    <a:cubicBezTo>
                      <a:pt x="2459914" y="571977"/>
                      <a:pt x="2387096" y="607498"/>
                      <a:pt x="2308950" y="607498"/>
                    </a:cubicBezTo>
                    <a:cubicBezTo>
                      <a:pt x="2229028" y="607498"/>
                      <a:pt x="2157986" y="571977"/>
                      <a:pt x="2110033" y="516920"/>
                    </a:cubicBezTo>
                    <a:close/>
                    <a:moveTo>
                      <a:pt x="2308950" y="179471"/>
                    </a:moveTo>
                    <a:cubicBezTo>
                      <a:pt x="2216596" y="179471"/>
                      <a:pt x="2142002" y="254065"/>
                      <a:pt x="2142002" y="344643"/>
                    </a:cubicBezTo>
                    <a:cubicBezTo>
                      <a:pt x="2142002" y="435222"/>
                      <a:pt x="2216596" y="509816"/>
                      <a:pt x="2308950" y="509816"/>
                    </a:cubicBezTo>
                    <a:cubicBezTo>
                      <a:pt x="2401305" y="509816"/>
                      <a:pt x="2475899" y="435222"/>
                      <a:pt x="2475899" y="344643"/>
                    </a:cubicBezTo>
                    <a:cubicBezTo>
                      <a:pt x="2475899" y="254065"/>
                      <a:pt x="2401305" y="179471"/>
                      <a:pt x="2308950" y="179471"/>
                    </a:cubicBezTo>
                    <a:close/>
                    <a:moveTo>
                      <a:pt x="2316054" y="91"/>
                    </a:moveTo>
                    <a:cubicBezTo>
                      <a:pt x="2598446" y="5419"/>
                      <a:pt x="2825780" y="238081"/>
                      <a:pt x="2822227" y="520472"/>
                    </a:cubicBezTo>
                    <a:cubicBezTo>
                      <a:pt x="2819119" y="767565"/>
                      <a:pt x="2640599" y="972504"/>
                      <a:pt x="2405648" y="1016308"/>
                    </a:cubicBezTo>
                    <a:lnTo>
                      <a:pt x="2397755" y="1016959"/>
                    </a:lnTo>
                    <a:lnTo>
                      <a:pt x="2397755" y="1407674"/>
                    </a:lnTo>
                    <a:lnTo>
                      <a:pt x="2401349" y="1407856"/>
                    </a:lnTo>
                    <a:cubicBezTo>
                      <a:pt x="2553251" y="1423358"/>
                      <a:pt x="2694065" y="1476648"/>
                      <a:pt x="2814303" y="1558079"/>
                    </a:cubicBezTo>
                    <a:lnTo>
                      <a:pt x="2895134" y="1624896"/>
                    </a:lnTo>
                    <a:lnTo>
                      <a:pt x="3202166" y="1316429"/>
                    </a:lnTo>
                    <a:lnTo>
                      <a:pt x="3183795" y="1282644"/>
                    </a:lnTo>
                    <a:cubicBezTo>
                      <a:pt x="3170557" y="1251425"/>
                      <a:pt x="3163231" y="1217125"/>
                      <a:pt x="3163231" y="1181160"/>
                    </a:cubicBezTo>
                    <a:cubicBezTo>
                      <a:pt x="3163231" y="1037300"/>
                      <a:pt x="3280450" y="920081"/>
                      <a:pt x="3424310" y="920081"/>
                    </a:cubicBezTo>
                    <a:cubicBezTo>
                      <a:pt x="3568169" y="920081"/>
                      <a:pt x="3685388" y="1037300"/>
                      <a:pt x="3685388" y="1181160"/>
                    </a:cubicBezTo>
                    <a:cubicBezTo>
                      <a:pt x="3685388" y="1325020"/>
                      <a:pt x="3568169" y="1442239"/>
                      <a:pt x="3424310" y="1442239"/>
                    </a:cubicBezTo>
                    <a:cubicBezTo>
                      <a:pt x="3388345" y="1442239"/>
                      <a:pt x="3354045" y="1434913"/>
                      <a:pt x="3322826" y="1421676"/>
                    </a:cubicBezTo>
                    <a:lnTo>
                      <a:pt x="3322604" y="1421555"/>
                    </a:lnTo>
                    <a:lnTo>
                      <a:pt x="3006312" y="1739284"/>
                    </a:lnTo>
                    <a:lnTo>
                      <a:pt x="3058517" y="1802604"/>
                    </a:lnTo>
                    <a:cubicBezTo>
                      <a:pt x="3139766" y="1922886"/>
                      <a:pt x="3192852" y="2063591"/>
                      <a:pt x="3208291" y="2215071"/>
                    </a:cubicBezTo>
                    <a:lnTo>
                      <a:pt x="3208458" y="2218372"/>
                    </a:lnTo>
                    <a:lnTo>
                      <a:pt x="3600559" y="2218372"/>
                    </a:lnTo>
                    <a:lnTo>
                      <a:pt x="3602981" y="2197101"/>
                    </a:lnTo>
                    <a:cubicBezTo>
                      <a:pt x="3653779" y="1964481"/>
                      <a:pt x="3862991" y="1791011"/>
                      <a:pt x="4111637" y="1795673"/>
                    </a:cubicBezTo>
                    <a:cubicBezTo>
                      <a:pt x="4394029" y="1801001"/>
                      <a:pt x="4621363" y="2033663"/>
                      <a:pt x="4617811" y="2316054"/>
                    </a:cubicBezTo>
                    <a:cubicBezTo>
                      <a:pt x="4614258" y="2598446"/>
                      <a:pt x="4381596" y="2825780"/>
                      <a:pt x="4097429" y="2820452"/>
                    </a:cubicBezTo>
                    <a:cubicBezTo>
                      <a:pt x="3848783" y="2817343"/>
                      <a:pt x="3643650" y="2638823"/>
                      <a:pt x="3599821" y="2403872"/>
                    </a:cubicBezTo>
                    <a:lnTo>
                      <a:pt x="3599463" y="2399529"/>
                    </a:lnTo>
                    <a:lnTo>
                      <a:pt x="3208294" y="2399529"/>
                    </a:lnTo>
                    <a:lnTo>
                      <a:pt x="3208291" y="2399591"/>
                    </a:lnTo>
                    <a:cubicBezTo>
                      <a:pt x="3192852" y="2551559"/>
                      <a:pt x="3139766" y="2692589"/>
                      <a:pt x="3058517" y="2813088"/>
                    </a:cubicBezTo>
                    <a:lnTo>
                      <a:pt x="2993414" y="2892178"/>
                    </a:lnTo>
                    <a:lnTo>
                      <a:pt x="3304094" y="3202858"/>
                    </a:lnTo>
                    <a:lnTo>
                      <a:pt x="3322826" y="3192672"/>
                    </a:lnTo>
                    <a:cubicBezTo>
                      <a:pt x="3354045" y="3179434"/>
                      <a:pt x="3388345" y="3172108"/>
                      <a:pt x="3424310" y="3172108"/>
                    </a:cubicBezTo>
                    <a:cubicBezTo>
                      <a:pt x="3568169" y="3172108"/>
                      <a:pt x="3685388" y="3289327"/>
                      <a:pt x="3685388" y="3433187"/>
                    </a:cubicBezTo>
                    <a:cubicBezTo>
                      <a:pt x="3685388" y="3577046"/>
                      <a:pt x="3568169" y="3694265"/>
                      <a:pt x="3424310" y="3694265"/>
                    </a:cubicBezTo>
                    <a:cubicBezTo>
                      <a:pt x="3280450" y="3694265"/>
                      <a:pt x="3163231" y="3577046"/>
                      <a:pt x="3163231" y="3433187"/>
                    </a:cubicBezTo>
                    <a:cubicBezTo>
                      <a:pt x="3163231" y="3397222"/>
                      <a:pt x="3170557" y="3362922"/>
                      <a:pt x="3183795" y="3331703"/>
                    </a:cubicBezTo>
                    <a:lnTo>
                      <a:pt x="3191532" y="3317474"/>
                    </a:lnTo>
                    <a:lnTo>
                      <a:pt x="2879492" y="3004003"/>
                    </a:lnTo>
                    <a:lnTo>
                      <a:pt x="2814303" y="3057953"/>
                    </a:lnTo>
                    <a:cubicBezTo>
                      <a:pt x="2694065" y="3139462"/>
                      <a:pt x="2553251" y="3192765"/>
                      <a:pt x="2401349" y="3208269"/>
                    </a:cubicBezTo>
                    <a:lnTo>
                      <a:pt x="2397755" y="3208451"/>
                    </a:lnTo>
                    <a:lnTo>
                      <a:pt x="2397755" y="3600963"/>
                    </a:lnTo>
                    <a:lnTo>
                      <a:pt x="2419027" y="3603491"/>
                    </a:lnTo>
                    <a:cubicBezTo>
                      <a:pt x="2651672" y="3655138"/>
                      <a:pt x="2825336" y="3862991"/>
                      <a:pt x="2822227" y="4111637"/>
                    </a:cubicBezTo>
                    <a:cubicBezTo>
                      <a:pt x="2818675" y="4394029"/>
                      <a:pt x="2586013" y="4621363"/>
                      <a:pt x="2301846" y="4616034"/>
                    </a:cubicBezTo>
                    <a:cubicBezTo>
                      <a:pt x="2017679" y="4612483"/>
                      <a:pt x="1790345" y="4379820"/>
                      <a:pt x="1795673" y="4095653"/>
                    </a:cubicBezTo>
                    <a:cubicBezTo>
                      <a:pt x="1798781" y="3848561"/>
                      <a:pt x="1977302" y="3643622"/>
                      <a:pt x="2212253" y="3599817"/>
                    </a:cubicBezTo>
                    <a:lnTo>
                      <a:pt x="2216598" y="3599459"/>
                    </a:lnTo>
                    <a:lnTo>
                      <a:pt x="2216598" y="3208271"/>
                    </a:lnTo>
                    <a:lnTo>
                      <a:pt x="2216556" y="3208269"/>
                    </a:lnTo>
                    <a:cubicBezTo>
                      <a:pt x="2064653" y="3192765"/>
                      <a:pt x="1923840" y="3139462"/>
                      <a:pt x="1803601" y="3057953"/>
                    </a:cubicBezTo>
                    <a:lnTo>
                      <a:pt x="1744242" y="3008828"/>
                    </a:lnTo>
                    <a:lnTo>
                      <a:pt x="1428979" y="3325530"/>
                    </a:lnTo>
                    <a:lnTo>
                      <a:pt x="1432336" y="3331703"/>
                    </a:lnTo>
                    <a:cubicBezTo>
                      <a:pt x="1445573" y="3362922"/>
                      <a:pt x="1452899" y="3397222"/>
                      <a:pt x="1452899" y="3433187"/>
                    </a:cubicBezTo>
                    <a:cubicBezTo>
                      <a:pt x="1452899" y="3577046"/>
                      <a:pt x="1335679" y="3694265"/>
                      <a:pt x="1191820" y="3694265"/>
                    </a:cubicBezTo>
                    <a:cubicBezTo>
                      <a:pt x="1047960" y="3694265"/>
                      <a:pt x="930741" y="3577046"/>
                      <a:pt x="930741" y="3433187"/>
                    </a:cubicBezTo>
                    <a:cubicBezTo>
                      <a:pt x="930741" y="3289327"/>
                      <a:pt x="1047960" y="3172108"/>
                      <a:pt x="1191820" y="3172108"/>
                    </a:cubicBezTo>
                    <a:cubicBezTo>
                      <a:pt x="1227785" y="3172108"/>
                      <a:pt x="1262084" y="3179434"/>
                      <a:pt x="1293304" y="3192672"/>
                    </a:cubicBezTo>
                    <a:lnTo>
                      <a:pt x="1319992" y="3207183"/>
                    </a:lnTo>
                    <a:lnTo>
                      <a:pt x="1628587" y="2897153"/>
                    </a:lnTo>
                    <a:lnTo>
                      <a:pt x="1559388" y="2813088"/>
                    </a:lnTo>
                    <a:cubicBezTo>
                      <a:pt x="1478139" y="2692589"/>
                      <a:pt x="1425053" y="2551559"/>
                      <a:pt x="1409615" y="2399591"/>
                    </a:cubicBezTo>
                    <a:lnTo>
                      <a:pt x="1409612" y="2399529"/>
                    </a:lnTo>
                    <a:lnTo>
                      <a:pt x="1017140" y="2399529"/>
                    </a:lnTo>
                    <a:lnTo>
                      <a:pt x="1014920" y="2419023"/>
                    </a:lnTo>
                    <a:cubicBezTo>
                      <a:pt x="964123" y="2651644"/>
                      <a:pt x="754910" y="2825114"/>
                      <a:pt x="506264" y="2820452"/>
                    </a:cubicBezTo>
                    <a:cubicBezTo>
                      <a:pt x="222097" y="2816899"/>
                      <a:pt x="-5237" y="2584237"/>
                      <a:pt x="91" y="2300070"/>
                    </a:cubicBezTo>
                    <a:cubicBezTo>
                      <a:pt x="3643" y="2017679"/>
                      <a:pt x="236305" y="1790345"/>
                      <a:pt x="520472" y="1795673"/>
                    </a:cubicBezTo>
                    <a:cubicBezTo>
                      <a:pt x="767565" y="1800335"/>
                      <a:pt x="972504" y="1979050"/>
                      <a:pt x="1017498" y="2212835"/>
                    </a:cubicBezTo>
                    <a:lnTo>
                      <a:pt x="1017988" y="2218372"/>
                    </a:lnTo>
                    <a:lnTo>
                      <a:pt x="1409165" y="2218372"/>
                    </a:lnTo>
                    <a:lnTo>
                      <a:pt x="1409322" y="2215071"/>
                    </a:lnTo>
                    <a:cubicBezTo>
                      <a:pt x="1424338" y="2063591"/>
                      <a:pt x="1477316" y="1922886"/>
                      <a:pt x="1558608" y="1802604"/>
                    </a:cubicBezTo>
                    <a:lnTo>
                      <a:pt x="1615210" y="1734021"/>
                    </a:lnTo>
                    <a:lnTo>
                      <a:pt x="1300428" y="1417802"/>
                    </a:lnTo>
                    <a:lnTo>
                      <a:pt x="1293304" y="1421676"/>
                    </a:lnTo>
                    <a:cubicBezTo>
                      <a:pt x="1262084" y="1434913"/>
                      <a:pt x="1227785" y="1442239"/>
                      <a:pt x="1191820" y="1442239"/>
                    </a:cubicBezTo>
                    <a:cubicBezTo>
                      <a:pt x="1047960" y="1442239"/>
                      <a:pt x="930741" y="1325020"/>
                      <a:pt x="930741" y="1181160"/>
                    </a:cubicBezTo>
                    <a:cubicBezTo>
                      <a:pt x="930741" y="1037300"/>
                      <a:pt x="1047960" y="920081"/>
                      <a:pt x="1191820" y="920081"/>
                    </a:cubicBezTo>
                    <a:cubicBezTo>
                      <a:pt x="1335679" y="920081"/>
                      <a:pt x="1452899" y="1037300"/>
                      <a:pt x="1452899" y="1181160"/>
                    </a:cubicBezTo>
                    <a:cubicBezTo>
                      <a:pt x="1452899" y="1217125"/>
                      <a:pt x="1445573" y="1251425"/>
                      <a:pt x="1432336" y="1282644"/>
                    </a:cubicBezTo>
                    <a:lnTo>
                      <a:pt x="1417771" y="1309430"/>
                    </a:lnTo>
                    <a:lnTo>
                      <a:pt x="1728238" y="1619898"/>
                    </a:lnTo>
                    <a:lnTo>
                      <a:pt x="1803133" y="1558079"/>
                    </a:lnTo>
                    <a:cubicBezTo>
                      <a:pt x="1923554" y="1476648"/>
                      <a:pt x="2064571" y="1423358"/>
                      <a:pt x="2216536" y="1407856"/>
                    </a:cubicBezTo>
                    <a:lnTo>
                      <a:pt x="2216598" y="1407853"/>
                    </a:lnTo>
                    <a:lnTo>
                      <a:pt x="2216598" y="1015217"/>
                    </a:lnTo>
                    <a:lnTo>
                      <a:pt x="2198291" y="1013144"/>
                    </a:lnTo>
                    <a:cubicBezTo>
                      <a:pt x="1964481" y="962347"/>
                      <a:pt x="1791011" y="753134"/>
                      <a:pt x="1795673" y="504488"/>
                    </a:cubicBezTo>
                    <a:cubicBezTo>
                      <a:pt x="1799225" y="222097"/>
                      <a:pt x="2031887" y="-5237"/>
                      <a:pt x="2316054" y="91"/>
                    </a:cubicBezTo>
                    <a:close/>
                  </a:path>
                </a:pathLst>
              </a:custGeom>
              <a:solidFill>
                <a:schemeClr val="bg2"/>
              </a:solidFill>
              <a:ln w="17731" cap="flat">
                <a:noFill/>
                <a:prstDash val="solid"/>
                <a:miter/>
              </a:ln>
            </p:spPr>
            <p:txBody>
              <a:bodyPr wrap="square" rtlCol="0" anchor="ctr">
                <a:noAutofit/>
              </a:bodyPr>
              <a:lstStyle/>
              <a:p>
                <a:endParaRPr lang="en-US"/>
              </a:p>
            </p:txBody>
          </p:sp>
        </p:grpSp>
      </p:grpSp>
      <p:grpSp>
        <p:nvGrpSpPr>
          <p:cNvPr id="31" name="Group 30">
            <a:extLst>
              <a:ext uri="{FF2B5EF4-FFF2-40B4-BE49-F238E27FC236}">
                <a16:creationId xmlns:a16="http://schemas.microsoft.com/office/drawing/2014/main" id="{27CCBF6B-2089-5428-2CE7-7DF90246A50B}"/>
              </a:ext>
            </a:extLst>
          </p:cNvPr>
          <p:cNvGrpSpPr/>
          <p:nvPr/>
        </p:nvGrpSpPr>
        <p:grpSpPr>
          <a:xfrm>
            <a:off x="3429481" y="1873709"/>
            <a:ext cx="2374826" cy="4293035"/>
            <a:chOff x="3429481" y="1873709"/>
            <a:chExt cx="2374826" cy="4293035"/>
          </a:xfrm>
        </p:grpSpPr>
        <p:sp>
          <p:nvSpPr>
            <p:cNvPr id="37" name="TextBox 36">
              <a:extLst>
                <a:ext uri="{FF2B5EF4-FFF2-40B4-BE49-F238E27FC236}">
                  <a16:creationId xmlns:a16="http://schemas.microsoft.com/office/drawing/2014/main" id="{8FDCC478-A140-1ED9-6B18-8A3A81A217A0}"/>
                </a:ext>
              </a:extLst>
            </p:cNvPr>
            <p:cNvSpPr txBox="1"/>
            <p:nvPr/>
          </p:nvSpPr>
          <p:spPr>
            <a:xfrm>
              <a:off x="3429481" y="1873709"/>
              <a:ext cx="2374826" cy="523220"/>
            </a:xfrm>
            <a:prstGeom prst="rect">
              <a:avLst/>
            </a:prstGeom>
            <a:noFill/>
          </p:spPr>
          <p:txBody>
            <a:bodyPr wrap="square" anchor="ctr">
              <a:spAutoFit/>
            </a:bodyPr>
            <a:lstStyle/>
            <a:p>
              <a:pPr lvl="0" algn="ctr">
                <a:defRPr/>
              </a:pPr>
              <a:r>
                <a:rPr lang="en-US" sz="1400" b="1" dirty="0">
                  <a:solidFill>
                    <a:schemeClr val="bg2"/>
                  </a:solidFill>
                  <a:latin typeface="Century Gothic" panose="020B0502020202020204" pitchFamily="34" charset="0"/>
                  <a:cs typeface="Arial" panose="020B0604020202020204" pitchFamily="34" charset="0"/>
                </a:rPr>
                <a:t>Fostering </a:t>
              </a:r>
              <a:br>
                <a:rPr lang="en-US" sz="1400" b="1" dirty="0">
                  <a:solidFill>
                    <a:schemeClr val="bg2"/>
                  </a:solidFill>
                  <a:latin typeface="Century Gothic" panose="020B0502020202020204" pitchFamily="34" charset="0"/>
                  <a:cs typeface="Arial" panose="020B0604020202020204" pitchFamily="34" charset="0"/>
                </a:rPr>
              </a:br>
              <a:r>
                <a:rPr lang="en-US" sz="1400" b="1" dirty="0">
                  <a:solidFill>
                    <a:schemeClr val="bg2"/>
                  </a:solidFill>
                  <a:latin typeface="Century Gothic" panose="020B0502020202020204" pitchFamily="34" charset="0"/>
                  <a:cs typeface="Arial" panose="020B0604020202020204" pitchFamily="34" charset="0"/>
                </a:rPr>
                <a:t>local networks</a:t>
              </a:r>
            </a:p>
          </p:txBody>
        </p:sp>
        <p:grpSp>
          <p:nvGrpSpPr>
            <p:cNvPr id="39" name="Group 38">
              <a:extLst>
                <a:ext uri="{FF2B5EF4-FFF2-40B4-BE49-F238E27FC236}">
                  <a16:creationId xmlns:a16="http://schemas.microsoft.com/office/drawing/2014/main" id="{773715D6-130E-069F-6EBA-36E633A6115B}"/>
                </a:ext>
              </a:extLst>
            </p:cNvPr>
            <p:cNvGrpSpPr/>
            <p:nvPr/>
          </p:nvGrpSpPr>
          <p:grpSpPr>
            <a:xfrm>
              <a:off x="3446198" y="4540924"/>
              <a:ext cx="2341392" cy="1625820"/>
              <a:chOff x="1457360" y="4446249"/>
              <a:chExt cx="2341392" cy="1625820"/>
            </a:xfrm>
          </p:grpSpPr>
          <p:sp>
            <p:nvSpPr>
              <p:cNvPr id="40" name="Rectangle 39">
                <a:extLst>
                  <a:ext uri="{FF2B5EF4-FFF2-40B4-BE49-F238E27FC236}">
                    <a16:creationId xmlns:a16="http://schemas.microsoft.com/office/drawing/2014/main" id="{4EA0893A-2058-E3F9-08CC-FE9D16331843}"/>
                  </a:ext>
                </a:extLst>
              </p:cNvPr>
              <p:cNvSpPr/>
              <p:nvPr/>
            </p:nvSpPr>
            <p:spPr>
              <a:xfrm>
                <a:off x="1548254" y="4615864"/>
                <a:ext cx="2159604" cy="1015663"/>
              </a:xfrm>
              <a:prstGeom prst="rect">
                <a:avLst/>
              </a:prstGeom>
            </p:spPr>
            <p:txBody>
              <a:bodyPr wrap="square" anchor="t">
                <a:spAutoFit/>
              </a:bodyPr>
              <a:lstStyle/>
              <a:p>
                <a:pPr marL="182880" indent="-182880">
                  <a:buFont typeface="Courier New" panose="02070309020205020404" pitchFamily="49" charset="0"/>
                  <a:buChar char="o"/>
                  <a:defRPr/>
                </a:pPr>
                <a:r>
                  <a:rPr lang="en-US" sz="1200" dirty="0">
                    <a:solidFill>
                      <a:schemeClr val="tx2">
                        <a:lumMod val="65000"/>
                        <a:lumOff val="35000"/>
                      </a:schemeClr>
                    </a:solidFill>
                    <a:latin typeface="Arial" panose="020B0604020202020204" pitchFamily="34" charset="0"/>
                    <a:cs typeface="Arial" panose="020B0604020202020204" pitchFamily="34" charset="0"/>
                  </a:rPr>
                  <a:t>Partner with local </a:t>
                </a:r>
                <a:br>
                  <a:rPr lang="en-US" sz="1200" dirty="0">
                    <a:solidFill>
                      <a:schemeClr val="tx2">
                        <a:lumMod val="65000"/>
                        <a:lumOff val="35000"/>
                      </a:schemeClr>
                    </a:solidFill>
                    <a:latin typeface="Arial" panose="020B0604020202020204" pitchFamily="34" charset="0"/>
                    <a:cs typeface="Arial" panose="020B0604020202020204" pitchFamily="34" charset="0"/>
                  </a:rPr>
                </a:br>
                <a:r>
                  <a:rPr lang="en-US" sz="1200" dirty="0">
                    <a:solidFill>
                      <a:schemeClr val="tx2">
                        <a:lumMod val="65000"/>
                        <a:lumOff val="35000"/>
                      </a:schemeClr>
                    </a:solidFill>
                    <a:latin typeface="Arial" panose="020B0604020202020204" pitchFamily="34" charset="0"/>
                    <a:cs typeface="Arial" panose="020B0604020202020204" pitchFamily="34" charset="0"/>
                  </a:rPr>
                  <a:t>suppliers to </a:t>
                </a:r>
              </a:p>
              <a:p>
                <a:pPr marL="365760" indent="-182880">
                  <a:buFont typeface="Arial" panose="020B0604020202020204" pitchFamily="34" charset="0"/>
                  <a:buChar char="•"/>
                  <a:defRPr/>
                </a:pPr>
                <a:r>
                  <a:rPr lang="en-US" sz="1200" dirty="0">
                    <a:solidFill>
                      <a:schemeClr val="tx2">
                        <a:lumMod val="65000"/>
                        <a:lumOff val="35000"/>
                      </a:schemeClr>
                    </a:solidFill>
                    <a:latin typeface="Arial" panose="020B0604020202020204" pitchFamily="34" charset="0"/>
                    <a:cs typeface="Arial" panose="020B0604020202020204" pitchFamily="34" charset="0"/>
                  </a:rPr>
                  <a:t>Create shorter </a:t>
                </a:r>
                <a:br>
                  <a:rPr lang="en-US" sz="1200" dirty="0">
                    <a:solidFill>
                      <a:schemeClr val="tx2">
                        <a:lumMod val="65000"/>
                        <a:lumOff val="35000"/>
                      </a:schemeClr>
                    </a:solidFill>
                    <a:latin typeface="Arial" panose="020B0604020202020204" pitchFamily="34" charset="0"/>
                    <a:cs typeface="Arial" panose="020B0604020202020204" pitchFamily="34" charset="0"/>
                  </a:rPr>
                </a:br>
                <a:r>
                  <a:rPr lang="en-US" sz="1200" dirty="0">
                    <a:solidFill>
                      <a:schemeClr val="tx2">
                        <a:lumMod val="65000"/>
                        <a:lumOff val="35000"/>
                      </a:schemeClr>
                    </a:solidFill>
                    <a:latin typeface="Arial" panose="020B0604020202020204" pitchFamily="34" charset="0"/>
                    <a:cs typeface="Arial" panose="020B0604020202020204" pitchFamily="34" charset="0"/>
                  </a:rPr>
                  <a:t>supply chains</a:t>
                </a:r>
              </a:p>
              <a:p>
                <a:pPr marL="365760" indent="-182880">
                  <a:buFont typeface="Arial" panose="020B0604020202020204" pitchFamily="34" charset="0"/>
                  <a:buChar char="•"/>
                  <a:defRPr/>
                </a:pPr>
                <a:r>
                  <a:rPr lang="en-US" sz="1200" dirty="0">
                    <a:solidFill>
                      <a:schemeClr val="tx2">
                        <a:lumMod val="65000"/>
                        <a:lumOff val="35000"/>
                      </a:schemeClr>
                    </a:solidFill>
                    <a:latin typeface="Arial" panose="020B0604020202020204" pitchFamily="34" charset="0"/>
                    <a:cs typeface="Arial" panose="020B0604020202020204" pitchFamily="34" charset="0"/>
                  </a:rPr>
                  <a:t>Add text here</a:t>
                </a:r>
              </a:p>
            </p:txBody>
          </p:sp>
          <p:sp>
            <p:nvSpPr>
              <p:cNvPr id="41" name="Rectangle 40">
                <a:extLst>
                  <a:ext uri="{FF2B5EF4-FFF2-40B4-BE49-F238E27FC236}">
                    <a16:creationId xmlns:a16="http://schemas.microsoft.com/office/drawing/2014/main" id="{24A410E2-8806-D6A6-CB91-CA6DF7D89A29}"/>
                  </a:ext>
                </a:extLst>
              </p:cNvPr>
              <p:cNvSpPr/>
              <p:nvPr/>
            </p:nvSpPr>
            <p:spPr>
              <a:xfrm>
                <a:off x="1457360" y="4446249"/>
                <a:ext cx="2341392" cy="1625820"/>
              </a:xfrm>
              <a:prstGeom prst="rect">
                <a:avLst/>
              </a:prstGeom>
              <a:noFill/>
              <a:ln w="6350">
                <a:gradFill flip="none" rotWithShape="1">
                  <a:gsLst>
                    <a:gs pos="0">
                      <a:schemeClr val="bg2">
                        <a:lumMod val="75000"/>
                        <a:alpha val="0"/>
                      </a:schemeClr>
                    </a:gs>
                    <a:gs pos="100000">
                      <a:schemeClr val="bg2">
                        <a:lumMod val="75000"/>
                      </a:schemeClr>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2D5F18B3-929F-0774-6B62-2F1BD2A4E355}"/>
                </a:ext>
              </a:extLst>
            </p:cNvPr>
            <p:cNvGrpSpPr/>
            <p:nvPr/>
          </p:nvGrpSpPr>
          <p:grpSpPr>
            <a:xfrm>
              <a:off x="4270473" y="2486021"/>
              <a:ext cx="692843" cy="1033939"/>
              <a:chOff x="4270471" y="2579009"/>
              <a:chExt cx="692843" cy="1033939"/>
            </a:xfrm>
          </p:grpSpPr>
          <p:cxnSp>
            <p:nvCxnSpPr>
              <p:cNvPr id="42" name="Straight Connector 41">
                <a:extLst>
                  <a:ext uri="{FF2B5EF4-FFF2-40B4-BE49-F238E27FC236}">
                    <a16:creationId xmlns:a16="http://schemas.microsoft.com/office/drawing/2014/main" id="{3D36534E-06DD-0FBE-D785-91B2F1774B93}"/>
                  </a:ext>
                </a:extLst>
              </p:cNvPr>
              <p:cNvCxnSpPr>
                <a:cxnSpLocks/>
              </p:cNvCxnSpPr>
              <p:nvPr/>
            </p:nvCxnSpPr>
            <p:spPr>
              <a:xfrm>
                <a:off x="4616892" y="2607108"/>
                <a:ext cx="0" cy="1005840"/>
              </a:xfrm>
              <a:prstGeom prst="line">
                <a:avLst/>
              </a:prstGeom>
              <a:ln>
                <a:solidFill>
                  <a:schemeClr val="bg2">
                    <a:lumMod val="75000"/>
                  </a:schemeClr>
                </a:solidFill>
                <a:headEnd type="none" w="sm" len="sm"/>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5962462D-72E2-60A2-4B8C-38F026DD61EB}"/>
                  </a:ext>
                </a:extLst>
              </p:cNvPr>
              <p:cNvSpPr/>
              <p:nvPr/>
            </p:nvSpPr>
            <p:spPr>
              <a:xfrm>
                <a:off x="4270471" y="2579009"/>
                <a:ext cx="692843" cy="42781"/>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BBB8B951-320F-9D68-2516-D42609CDBBD2}"/>
                </a:ext>
              </a:extLst>
            </p:cNvPr>
            <p:cNvGrpSpPr/>
            <p:nvPr/>
          </p:nvGrpSpPr>
          <p:grpSpPr>
            <a:xfrm>
              <a:off x="4112210" y="3299080"/>
              <a:ext cx="1009368" cy="1009366"/>
              <a:chOff x="4112210" y="3153606"/>
              <a:chExt cx="1009368" cy="1009366"/>
            </a:xfrm>
          </p:grpSpPr>
          <p:sp>
            <p:nvSpPr>
              <p:cNvPr id="44" name="Oval 43">
                <a:extLst>
                  <a:ext uri="{FF2B5EF4-FFF2-40B4-BE49-F238E27FC236}">
                    <a16:creationId xmlns:a16="http://schemas.microsoft.com/office/drawing/2014/main" id="{EC8260D6-60DF-5E13-D6AF-846D5AF21F51}"/>
                  </a:ext>
                </a:extLst>
              </p:cNvPr>
              <p:cNvSpPr/>
              <p:nvPr/>
            </p:nvSpPr>
            <p:spPr>
              <a:xfrm>
                <a:off x="4112210" y="3153606"/>
                <a:ext cx="1009368" cy="1009366"/>
              </a:xfrm>
              <a:prstGeom prst="ellipse">
                <a:avLst/>
              </a:prstGeom>
              <a:solidFill>
                <a:schemeClr val="accent2"/>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schemeClr val="bg2"/>
                  </a:solidFill>
                  <a:latin typeface="Arial" panose="020B0604020202020204" pitchFamily="34" charset="0"/>
                  <a:cs typeface="Arial" panose="020B0604020202020204" pitchFamily="34" charset="0"/>
                </a:endParaRPr>
              </a:p>
            </p:txBody>
          </p:sp>
          <p:sp>
            <p:nvSpPr>
              <p:cNvPr id="76" name="Freeform: Shape 75">
                <a:extLst>
                  <a:ext uri="{FF2B5EF4-FFF2-40B4-BE49-F238E27FC236}">
                    <a16:creationId xmlns:a16="http://schemas.microsoft.com/office/drawing/2014/main" id="{51B6B901-3916-8D8F-DBBF-0CCA52E8F038}"/>
                  </a:ext>
                </a:extLst>
              </p:cNvPr>
              <p:cNvSpPr/>
              <p:nvPr/>
            </p:nvSpPr>
            <p:spPr>
              <a:xfrm>
                <a:off x="4342435" y="3393600"/>
                <a:ext cx="548919" cy="529379"/>
              </a:xfrm>
              <a:custGeom>
                <a:avLst/>
                <a:gdLst>
                  <a:gd name="connsiteX0" fmla="*/ 2281153 w 4578228"/>
                  <a:gd name="connsiteY0" fmla="*/ 0 h 4415257"/>
                  <a:gd name="connsiteX1" fmla="*/ 2768386 w 4578228"/>
                  <a:gd name="connsiteY1" fmla="*/ 487232 h 4415257"/>
                  <a:gd name="connsiteX2" fmla="*/ 2379190 w 4578228"/>
                  <a:gd name="connsiteY2" fmla="*/ 964544 h 4415257"/>
                  <a:gd name="connsiteX3" fmla="*/ 2363268 w 4578228"/>
                  <a:gd name="connsiteY3" fmla="*/ 966155 h 4415257"/>
                  <a:gd name="connsiteX4" fmla="*/ 2363268 w 4578228"/>
                  <a:gd name="connsiteY4" fmla="*/ 1394663 h 4415257"/>
                  <a:gd name="connsiteX5" fmla="*/ 2442250 w 4578228"/>
                  <a:gd name="connsiteY5" fmla="*/ 1406717 h 4415257"/>
                  <a:gd name="connsiteX6" fmla="*/ 2846377 w 4578228"/>
                  <a:gd name="connsiteY6" fmla="*/ 1624600 h 4415257"/>
                  <a:gd name="connsiteX7" fmla="*/ 2850754 w 4578228"/>
                  <a:gd name="connsiteY7" fmla="*/ 1629904 h 4415257"/>
                  <a:gd name="connsiteX8" fmla="*/ 3728936 w 4578228"/>
                  <a:gd name="connsiteY8" fmla="*/ 1081622 h 4415257"/>
                  <a:gd name="connsiteX9" fmla="*/ 3708210 w 4578228"/>
                  <a:gd name="connsiteY9" fmla="*/ 1014854 h 4415257"/>
                  <a:gd name="connsiteX10" fmla="*/ 3699281 w 4578228"/>
                  <a:gd name="connsiteY10" fmla="*/ 926285 h 4415257"/>
                  <a:gd name="connsiteX11" fmla="*/ 4138755 w 4578228"/>
                  <a:gd name="connsiteY11" fmla="*/ 486812 h 4415257"/>
                  <a:gd name="connsiteX12" fmla="*/ 4578228 w 4578228"/>
                  <a:gd name="connsiteY12" fmla="*/ 926285 h 4415257"/>
                  <a:gd name="connsiteX13" fmla="*/ 4138755 w 4578228"/>
                  <a:gd name="connsiteY13" fmla="*/ 1365757 h 4415257"/>
                  <a:gd name="connsiteX14" fmla="*/ 3828000 w 4578228"/>
                  <a:gd name="connsiteY14" fmla="*/ 1237039 h 4415257"/>
                  <a:gd name="connsiteX15" fmla="*/ 3815045 w 4578228"/>
                  <a:gd name="connsiteY15" fmla="*/ 1221337 h 4415257"/>
                  <a:gd name="connsiteX16" fmla="*/ 2952997 w 4578228"/>
                  <a:gd name="connsiteY16" fmla="*/ 1759506 h 4415257"/>
                  <a:gd name="connsiteX17" fmla="*/ 3017684 w 4578228"/>
                  <a:gd name="connsiteY17" fmla="*/ 1878682 h 4415257"/>
                  <a:gd name="connsiteX18" fmla="*/ 3080500 w 4578228"/>
                  <a:gd name="connsiteY18" fmla="*/ 2189823 h 4415257"/>
                  <a:gd name="connsiteX19" fmla="*/ 2943985 w 4578228"/>
                  <a:gd name="connsiteY19" fmla="*/ 2636745 h 4415257"/>
                  <a:gd name="connsiteX20" fmla="*/ 2914552 w 4578228"/>
                  <a:gd name="connsiteY20" fmla="*/ 2672418 h 4415257"/>
                  <a:gd name="connsiteX21" fmla="*/ 3621450 w 4578228"/>
                  <a:gd name="connsiteY21" fmla="*/ 3254183 h 4415257"/>
                  <a:gd name="connsiteX22" fmla="*/ 3625495 w 4578228"/>
                  <a:gd name="connsiteY22" fmla="*/ 3249282 h 4415257"/>
                  <a:gd name="connsiteX23" fmla="*/ 3987935 w 4578228"/>
                  <a:gd name="connsiteY23" fmla="*/ 3098933 h 4415257"/>
                  <a:gd name="connsiteX24" fmla="*/ 4500723 w 4578228"/>
                  <a:gd name="connsiteY24" fmla="*/ 3611722 h 4415257"/>
                  <a:gd name="connsiteX25" fmla="*/ 3987935 w 4578228"/>
                  <a:gd name="connsiteY25" fmla="*/ 4124510 h 4415257"/>
                  <a:gd name="connsiteX26" fmla="*/ 3475146 w 4578228"/>
                  <a:gd name="connsiteY26" fmla="*/ 3611722 h 4415257"/>
                  <a:gd name="connsiteX27" fmla="*/ 3515502 w 4578228"/>
                  <a:gd name="connsiteY27" fmla="*/ 3412297 h 4415257"/>
                  <a:gd name="connsiteX28" fmla="*/ 3527705 w 4578228"/>
                  <a:gd name="connsiteY28" fmla="*/ 3389842 h 4415257"/>
                  <a:gd name="connsiteX29" fmla="*/ 2801226 w 4578228"/>
                  <a:gd name="connsiteY29" fmla="*/ 2792299 h 4415257"/>
                  <a:gd name="connsiteX30" fmla="*/ 2728076 w 4578228"/>
                  <a:gd name="connsiteY30" fmla="*/ 2852654 h 4415257"/>
                  <a:gd name="connsiteX31" fmla="*/ 2442250 w 4578228"/>
                  <a:gd name="connsiteY31" fmla="*/ 2972929 h 4415257"/>
                  <a:gd name="connsiteX32" fmla="*/ 2363268 w 4578228"/>
                  <a:gd name="connsiteY32" fmla="*/ 2984983 h 4415257"/>
                  <a:gd name="connsiteX33" fmla="*/ 2363268 w 4578228"/>
                  <a:gd name="connsiteY33" fmla="*/ 3418905 h 4415257"/>
                  <a:gd name="connsiteX34" fmla="*/ 2382387 w 4578228"/>
                  <a:gd name="connsiteY34" fmla="*/ 3420833 h 4415257"/>
                  <a:gd name="connsiteX35" fmla="*/ 2783468 w 4578228"/>
                  <a:gd name="connsiteY35" fmla="*/ 3912942 h 4415257"/>
                  <a:gd name="connsiteX36" fmla="*/ 2281153 w 4578228"/>
                  <a:gd name="connsiteY36" fmla="*/ 4415257 h 4415257"/>
                  <a:gd name="connsiteX37" fmla="*/ 1778838 w 4578228"/>
                  <a:gd name="connsiteY37" fmla="*/ 3912942 h 4415257"/>
                  <a:gd name="connsiteX38" fmla="*/ 2179919 w 4578228"/>
                  <a:gd name="connsiteY38" fmla="*/ 3420833 h 4415257"/>
                  <a:gd name="connsiteX39" fmla="*/ 2199041 w 4578228"/>
                  <a:gd name="connsiteY39" fmla="*/ 3418905 h 4415257"/>
                  <a:gd name="connsiteX40" fmla="*/ 2199041 w 4578228"/>
                  <a:gd name="connsiteY40" fmla="*/ 2984984 h 4415257"/>
                  <a:gd name="connsiteX41" fmla="*/ 2120058 w 4578228"/>
                  <a:gd name="connsiteY41" fmla="*/ 2972929 h 4415257"/>
                  <a:gd name="connsiteX42" fmla="*/ 1715931 w 4578228"/>
                  <a:gd name="connsiteY42" fmla="*/ 2755046 h 4415257"/>
                  <a:gd name="connsiteX43" fmla="*/ 1673924 w 4578228"/>
                  <a:gd name="connsiteY43" fmla="*/ 2704134 h 4415257"/>
                  <a:gd name="connsiteX44" fmla="*/ 1211656 w 4578228"/>
                  <a:gd name="connsiteY44" fmla="*/ 3058731 h 4415257"/>
                  <a:gd name="connsiteX45" fmla="*/ 1222454 w 4578228"/>
                  <a:gd name="connsiteY45" fmla="*/ 3078587 h 4415257"/>
                  <a:gd name="connsiteX46" fmla="*/ 1259347 w 4578228"/>
                  <a:gd name="connsiteY46" fmla="*/ 3260644 h 4415257"/>
                  <a:gd name="connsiteX47" fmla="*/ 790968 w 4578228"/>
                  <a:gd name="connsiteY47" fmla="*/ 3729024 h 4415257"/>
                  <a:gd name="connsiteX48" fmla="*/ 322587 w 4578228"/>
                  <a:gd name="connsiteY48" fmla="*/ 3260644 h 4415257"/>
                  <a:gd name="connsiteX49" fmla="*/ 790968 w 4578228"/>
                  <a:gd name="connsiteY49" fmla="*/ 2792264 h 4415257"/>
                  <a:gd name="connsiteX50" fmla="*/ 1052576 w 4578228"/>
                  <a:gd name="connsiteY50" fmla="*/ 2872417 h 4415257"/>
                  <a:gd name="connsiteX51" fmla="*/ 1116163 w 4578228"/>
                  <a:gd name="connsiteY51" fmla="*/ 2924914 h 4415257"/>
                  <a:gd name="connsiteX52" fmla="*/ 1581209 w 4578228"/>
                  <a:gd name="connsiteY52" fmla="*/ 2568368 h 4415257"/>
                  <a:gd name="connsiteX53" fmla="*/ 1544624 w 4578228"/>
                  <a:gd name="connsiteY53" fmla="*/ 2500965 h 4415257"/>
                  <a:gd name="connsiteX54" fmla="*/ 1481807 w 4578228"/>
                  <a:gd name="connsiteY54" fmla="*/ 2189823 h 4415257"/>
                  <a:gd name="connsiteX55" fmla="*/ 1498047 w 4578228"/>
                  <a:gd name="connsiteY55" fmla="*/ 2028727 h 4415257"/>
                  <a:gd name="connsiteX56" fmla="*/ 1503376 w 4578228"/>
                  <a:gd name="connsiteY56" fmla="*/ 2011560 h 4415257"/>
                  <a:gd name="connsiteX57" fmla="*/ 841238 w 4578228"/>
                  <a:gd name="connsiteY57" fmla="*/ 1762294 h 4415257"/>
                  <a:gd name="connsiteX58" fmla="*/ 833779 w 4578228"/>
                  <a:gd name="connsiteY58" fmla="*/ 1776036 h 4415257"/>
                  <a:gd name="connsiteX59" fmla="*/ 455813 w 4578228"/>
                  <a:gd name="connsiteY59" fmla="*/ 1976998 h 4415257"/>
                  <a:gd name="connsiteX60" fmla="*/ 0 w 4578228"/>
                  <a:gd name="connsiteY60" fmla="*/ 1521187 h 4415257"/>
                  <a:gd name="connsiteX61" fmla="*/ 455813 w 4578228"/>
                  <a:gd name="connsiteY61" fmla="*/ 1065375 h 4415257"/>
                  <a:gd name="connsiteX62" fmla="*/ 911624 w 4578228"/>
                  <a:gd name="connsiteY62" fmla="*/ 1521187 h 4415257"/>
                  <a:gd name="connsiteX63" fmla="*/ 902689 w 4578228"/>
                  <a:gd name="connsiteY63" fmla="*/ 1609828 h 4415257"/>
                  <a:gd name="connsiteX64" fmla="*/ 1556928 w 4578228"/>
                  <a:gd name="connsiteY64" fmla="*/ 1856014 h 4415257"/>
                  <a:gd name="connsiteX65" fmla="*/ 1618323 w 4578228"/>
                  <a:gd name="connsiteY65" fmla="*/ 1742901 h 4415257"/>
                  <a:gd name="connsiteX66" fmla="*/ 2120058 w 4578228"/>
                  <a:gd name="connsiteY66" fmla="*/ 1406717 h 4415257"/>
                  <a:gd name="connsiteX67" fmla="*/ 2199041 w 4578228"/>
                  <a:gd name="connsiteY67" fmla="*/ 1394663 h 4415257"/>
                  <a:gd name="connsiteX68" fmla="*/ 2199041 w 4578228"/>
                  <a:gd name="connsiteY68" fmla="*/ 966155 h 4415257"/>
                  <a:gd name="connsiteX69" fmla="*/ 2183116 w 4578228"/>
                  <a:gd name="connsiteY69" fmla="*/ 964544 h 4415257"/>
                  <a:gd name="connsiteX70" fmla="*/ 1793920 w 4578228"/>
                  <a:gd name="connsiteY70" fmla="*/ 487232 h 4415257"/>
                  <a:gd name="connsiteX71" fmla="*/ 2281153 w 4578228"/>
                  <a:gd name="connsiteY71" fmla="*/ 0 h 441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578228" h="4415257">
                    <a:moveTo>
                      <a:pt x="2281153" y="0"/>
                    </a:moveTo>
                    <a:cubicBezTo>
                      <a:pt x="2549696" y="0"/>
                      <a:pt x="2768386" y="218689"/>
                      <a:pt x="2768386" y="487232"/>
                    </a:cubicBezTo>
                    <a:cubicBezTo>
                      <a:pt x="2768386" y="722208"/>
                      <a:pt x="2600952" y="919014"/>
                      <a:pt x="2379190" y="964544"/>
                    </a:cubicBezTo>
                    <a:lnTo>
                      <a:pt x="2363268" y="966155"/>
                    </a:lnTo>
                    <a:lnTo>
                      <a:pt x="2363268" y="1394663"/>
                    </a:lnTo>
                    <a:lnTo>
                      <a:pt x="2442250" y="1406717"/>
                    </a:lnTo>
                    <a:cubicBezTo>
                      <a:pt x="2598357" y="1438661"/>
                      <a:pt x="2737887" y="1516110"/>
                      <a:pt x="2846377" y="1624600"/>
                    </a:cubicBezTo>
                    <a:lnTo>
                      <a:pt x="2850754" y="1629904"/>
                    </a:lnTo>
                    <a:lnTo>
                      <a:pt x="3728936" y="1081622"/>
                    </a:lnTo>
                    <a:lnTo>
                      <a:pt x="3708210" y="1014854"/>
                    </a:lnTo>
                    <a:cubicBezTo>
                      <a:pt x="3702356" y="986246"/>
                      <a:pt x="3699281" y="956624"/>
                      <a:pt x="3699281" y="926285"/>
                    </a:cubicBezTo>
                    <a:cubicBezTo>
                      <a:pt x="3699281" y="683571"/>
                      <a:pt x="3896040" y="486812"/>
                      <a:pt x="4138755" y="486812"/>
                    </a:cubicBezTo>
                    <a:cubicBezTo>
                      <a:pt x="4381469" y="486812"/>
                      <a:pt x="4578228" y="683571"/>
                      <a:pt x="4578228" y="926285"/>
                    </a:cubicBezTo>
                    <a:cubicBezTo>
                      <a:pt x="4578228" y="1168999"/>
                      <a:pt x="4381469" y="1365757"/>
                      <a:pt x="4138755" y="1365757"/>
                    </a:cubicBezTo>
                    <a:cubicBezTo>
                      <a:pt x="4017398" y="1365757"/>
                      <a:pt x="3907529" y="1316568"/>
                      <a:pt x="3828000" y="1237039"/>
                    </a:cubicBezTo>
                    <a:lnTo>
                      <a:pt x="3815045" y="1221337"/>
                    </a:lnTo>
                    <a:lnTo>
                      <a:pt x="2952997" y="1759506"/>
                    </a:lnTo>
                    <a:lnTo>
                      <a:pt x="3017684" y="1878682"/>
                    </a:lnTo>
                    <a:cubicBezTo>
                      <a:pt x="3058133" y="1974314"/>
                      <a:pt x="3080500" y="2079457"/>
                      <a:pt x="3080500" y="2189823"/>
                    </a:cubicBezTo>
                    <a:cubicBezTo>
                      <a:pt x="3080500" y="2355373"/>
                      <a:pt x="3030174" y="2509169"/>
                      <a:pt x="2943985" y="2636745"/>
                    </a:cubicBezTo>
                    <a:lnTo>
                      <a:pt x="2914552" y="2672418"/>
                    </a:lnTo>
                    <a:lnTo>
                      <a:pt x="3621450" y="3254183"/>
                    </a:lnTo>
                    <a:lnTo>
                      <a:pt x="3625495" y="3249282"/>
                    </a:lnTo>
                    <a:cubicBezTo>
                      <a:pt x="3718344" y="3156433"/>
                      <a:pt x="3846541" y="3098933"/>
                      <a:pt x="3987935" y="3098933"/>
                    </a:cubicBezTo>
                    <a:cubicBezTo>
                      <a:pt x="4270722" y="3098933"/>
                      <a:pt x="4500723" y="3328933"/>
                      <a:pt x="4500723" y="3611722"/>
                    </a:cubicBezTo>
                    <a:cubicBezTo>
                      <a:pt x="4500723" y="3894090"/>
                      <a:pt x="4270722" y="4124510"/>
                      <a:pt x="3987935" y="4124510"/>
                    </a:cubicBezTo>
                    <a:cubicBezTo>
                      <a:pt x="3705147" y="4124510"/>
                      <a:pt x="3475146" y="3894509"/>
                      <a:pt x="3475146" y="3611722"/>
                    </a:cubicBezTo>
                    <a:cubicBezTo>
                      <a:pt x="3475146" y="3541025"/>
                      <a:pt x="3489521" y="3473627"/>
                      <a:pt x="3515502" y="3412297"/>
                    </a:cubicBezTo>
                    <a:lnTo>
                      <a:pt x="3527705" y="3389842"/>
                    </a:lnTo>
                    <a:lnTo>
                      <a:pt x="2801226" y="2792299"/>
                    </a:lnTo>
                    <a:lnTo>
                      <a:pt x="2728076" y="2852654"/>
                    </a:lnTo>
                    <a:cubicBezTo>
                      <a:pt x="2643025" y="2910113"/>
                      <a:pt x="2546321" y="2951633"/>
                      <a:pt x="2442250" y="2972929"/>
                    </a:cubicBezTo>
                    <a:lnTo>
                      <a:pt x="2363268" y="2984983"/>
                    </a:lnTo>
                    <a:lnTo>
                      <a:pt x="2363268" y="3418905"/>
                    </a:lnTo>
                    <a:lnTo>
                      <a:pt x="2382387" y="3420833"/>
                    </a:lnTo>
                    <a:cubicBezTo>
                      <a:pt x="2611284" y="3467671"/>
                      <a:pt x="2783468" y="3670199"/>
                      <a:pt x="2783468" y="3912942"/>
                    </a:cubicBezTo>
                    <a:cubicBezTo>
                      <a:pt x="2783468" y="4190363"/>
                      <a:pt x="2558574" y="4415257"/>
                      <a:pt x="2281153" y="4415257"/>
                    </a:cubicBezTo>
                    <a:cubicBezTo>
                      <a:pt x="2003732" y="4415257"/>
                      <a:pt x="1778838" y="4190363"/>
                      <a:pt x="1778838" y="3912942"/>
                    </a:cubicBezTo>
                    <a:cubicBezTo>
                      <a:pt x="1778838" y="3670199"/>
                      <a:pt x="1951023" y="3467671"/>
                      <a:pt x="2179919" y="3420833"/>
                    </a:cubicBezTo>
                    <a:lnTo>
                      <a:pt x="2199041" y="3418905"/>
                    </a:lnTo>
                    <a:lnTo>
                      <a:pt x="2199041" y="2984984"/>
                    </a:lnTo>
                    <a:lnTo>
                      <a:pt x="2120058" y="2972929"/>
                    </a:lnTo>
                    <a:cubicBezTo>
                      <a:pt x="1963951" y="2940985"/>
                      <a:pt x="1824421" y="2863536"/>
                      <a:pt x="1715931" y="2755046"/>
                    </a:cubicBezTo>
                    <a:lnTo>
                      <a:pt x="1673924" y="2704134"/>
                    </a:lnTo>
                    <a:lnTo>
                      <a:pt x="1211656" y="3058731"/>
                    </a:lnTo>
                    <a:lnTo>
                      <a:pt x="1222454" y="3078587"/>
                    </a:lnTo>
                    <a:cubicBezTo>
                      <a:pt x="1246203" y="3134594"/>
                      <a:pt x="1259347" y="3196127"/>
                      <a:pt x="1259347" y="3260644"/>
                    </a:cubicBezTo>
                    <a:cubicBezTo>
                      <a:pt x="1259347" y="3519133"/>
                      <a:pt x="1049037" y="3729024"/>
                      <a:pt x="790968" y="3729024"/>
                    </a:cubicBezTo>
                    <a:cubicBezTo>
                      <a:pt x="532479" y="3729024"/>
                      <a:pt x="322587" y="3519133"/>
                      <a:pt x="322587" y="3260644"/>
                    </a:cubicBezTo>
                    <a:cubicBezTo>
                      <a:pt x="322587" y="3002156"/>
                      <a:pt x="532897" y="2792264"/>
                      <a:pt x="790968" y="2792264"/>
                    </a:cubicBezTo>
                    <a:cubicBezTo>
                      <a:pt x="887744" y="2792264"/>
                      <a:pt x="977804" y="2821839"/>
                      <a:pt x="1052576" y="2872417"/>
                    </a:cubicBezTo>
                    <a:lnTo>
                      <a:pt x="1116163" y="2924914"/>
                    </a:lnTo>
                    <a:lnTo>
                      <a:pt x="1581209" y="2568368"/>
                    </a:lnTo>
                    <a:lnTo>
                      <a:pt x="1544624" y="2500965"/>
                    </a:lnTo>
                    <a:cubicBezTo>
                      <a:pt x="1504175" y="2405332"/>
                      <a:pt x="1481807" y="2300190"/>
                      <a:pt x="1481807" y="2189823"/>
                    </a:cubicBezTo>
                    <a:cubicBezTo>
                      <a:pt x="1481807" y="2134640"/>
                      <a:pt x="1487399" y="2080763"/>
                      <a:pt x="1498047" y="2028727"/>
                    </a:cubicBezTo>
                    <a:lnTo>
                      <a:pt x="1503376" y="2011560"/>
                    </a:lnTo>
                    <a:lnTo>
                      <a:pt x="841238" y="1762294"/>
                    </a:lnTo>
                    <a:lnTo>
                      <a:pt x="833779" y="1776036"/>
                    </a:lnTo>
                    <a:cubicBezTo>
                      <a:pt x="751866" y="1897282"/>
                      <a:pt x="613149" y="1976998"/>
                      <a:pt x="455813" y="1976998"/>
                    </a:cubicBezTo>
                    <a:cubicBezTo>
                      <a:pt x="204074" y="1976998"/>
                      <a:pt x="0" y="1772924"/>
                      <a:pt x="0" y="1521187"/>
                    </a:cubicBezTo>
                    <a:cubicBezTo>
                      <a:pt x="0" y="1269449"/>
                      <a:pt x="204074" y="1065375"/>
                      <a:pt x="455813" y="1065375"/>
                    </a:cubicBezTo>
                    <a:cubicBezTo>
                      <a:pt x="707550" y="1065375"/>
                      <a:pt x="911624" y="1269449"/>
                      <a:pt x="911624" y="1521187"/>
                    </a:cubicBezTo>
                    <a:lnTo>
                      <a:pt x="902689" y="1609828"/>
                    </a:lnTo>
                    <a:lnTo>
                      <a:pt x="1556928" y="1856014"/>
                    </a:lnTo>
                    <a:lnTo>
                      <a:pt x="1618323" y="1742901"/>
                    </a:lnTo>
                    <a:cubicBezTo>
                      <a:pt x="1733242" y="1572799"/>
                      <a:pt x="1911916" y="1449309"/>
                      <a:pt x="2120058" y="1406717"/>
                    </a:cubicBezTo>
                    <a:lnTo>
                      <a:pt x="2199041" y="1394663"/>
                    </a:lnTo>
                    <a:lnTo>
                      <a:pt x="2199041" y="966155"/>
                    </a:lnTo>
                    <a:lnTo>
                      <a:pt x="2183116" y="964544"/>
                    </a:lnTo>
                    <a:cubicBezTo>
                      <a:pt x="1961355" y="919014"/>
                      <a:pt x="1793920" y="722208"/>
                      <a:pt x="1793920" y="487232"/>
                    </a:cubicBezTo>
                    <a:cubicBezTo>
                      <a:pt x="1793920" y="218689"/>
                      <a:pt x="2012610" y="0"/>
                      <a:pt x="2281153" y="0"/>
                    </a:cubicBezTo>
                    <a:close/>
                  </a:path>
                </a:pathLst>
              </a:custGeom>
              <a:solidFill>
                <a:schemeClr val="bg2"/>
              </a:solidFill>
              <a:ln w="6501" cap="flat">
                <a:noFill/>
                <a:prstDash val="solid"/>
                <a:miter/>
              </a:ln>
            </p:spPr>
            <p:txBody>
              <a:bodyPr wrap="square" rtlCol="0" anchor="ctr">
                <a:noAutofit/>
              </a:bodyPr>
              <a:lstStyle/>
              <a:p>
                <a:endParaRPr lang="en-IN" dirty="0"/>
              </a:p>
            </p:txBody>
          </p:sp>
        </p:grpSp>
      </p:grpSp>
      <p:grpSp>
        <p:nvGrpSpPr>
          <p:cNvPr id="32" name="Group 31">
            <a:extLst>
              <a:ext uri="{FF2B5EF4-FFF2-40B4-BE49-F238E27FC236}">
                <a16:creationId xmlns:a16="http://schemas.microsoft.com/office/drawing/2014/main" id="{A7A45B74-8C4B-CE25-2123-F7D358F30A07}"/>
              </a:ext>
            </a:extLst>
          </p:cNvPr>
          <p:cNvGrpSpPr/>
          <p:nvPr/>
        </p:nvGrpSpPr>
        <p:grpSpPr>
          <a:xfrm>
            <a:off x="6387694" y="1873709"/>
            <a:ext cx="2374826" cy="4293035"/>
            <a:chOff x="6387694" y="1873709"/>
            <a:chExt cx="2374826" cy="4293035"/>
          </a:xfrm>
        </p:grpSpPr>
        <p:sp>
          <p:nvSpPr>
            <p:cNvPr id="51" name="TextBox 50">
              <a:extLst>
                <a:ext uri="{FF2B5EF4-FFF2-40B4-BE49-F238E27FC236}">
                  <a16:creationId xmlns:a16="http://schemas.microsoft.com/office/drawing/2014/main" id="{B57A3143-FBCA-0655-A9B3-FB5DD00D0412}"/>
                </a:ext>
              </a:extLst>
            </p:cNvPr>
            <p:cNvSpPr txBox="1"/>
            <p:nvPr/>
          </p:nvSpPr>
          <p:spPr>
            <a:xfrm>
              <a:off x="6387694" y="1873709"/>
              <a:ext cx="2374826" cy="523220"/>
            </a:xfrm>
            <a:prstGeom prst="rect">
              <a:avLst/>
            </a:prstGeom>
            <a:noFill/>
          </p:spPr>
          <p:txBody>
            <a:bodyPr wrap="square" anchor="ctr">
              <a:spAutoFit/>
            </a:bodyPr>
            <a:lstStyle/>
            <a:p>
              <a:pPr lvl="0" algn="ctr">
                <a:defRPr/>
              </a:pPr>
              <a:r>
                <a:rPr lang="en-US" sz="1400" b="1" dirty="0">
                  <a:solidFill>
                    <a:schemeClr val="bg2"/>
                  </a:solidFill>
                  <a:latin typeface="Century Gothic" panose="020B0502020202020204" pitchFamily="34" charset="0"/>
                  <a:cs typeface="Arial" panose="020B0604020202020204" pitchFamily="34" charset="0"/>
                </a:rPr>
                <a:t>Seasonal </a:t>
              </a:r>
              <a:br>
                <a:rPr lang="en-US" sz="1400" b="1" dirty="0">
                  <a:solidFill>
                    <a:schemeClr val="bg2"/>
                  </a:solidFill>
                  <a:latin typeface="Century Gothic" panose="020B0502020202020204" pitchFamily="34" charset="0"/>
                  <a:cs typeface="Arial" panose="020B0604020202020204" pitchFamily="34" charset="0"/>
                </a:rPr>
              </a:br>
              <a:r>
                <a:rPr lang="en-US" sz="1400" b="1" dirty="0">
                  <a:solidFill>
                    <a:schemeClr val="bg2"/>
                  </a:solidFill>
                  <a:latin typeface="Century Gothic" panose="020B0502020202020204" pitchFamily="34" charset="0"/>
                  <a:cs typeface="Arial" panose="020B0604020202020204" pitchFamily="34" charset="0"/>
                </a:rPr>
                <a:t>demand forecasting</a:t>
              </a:r>
            </a:p>
          </p:txBody>
        </p:sp>
        <p:grpSp>
          <p:nvGrpSpPr>
            <p:cNvPr id="53" name="Group 52">
              <a:extLst>
                <a:ext uri="{FF2B5EF4-FFF2-40B4-BE49-F238E27FC236}">
                  <a16:creationId xmlns:a16="http://schemas.microsoft.com/office/drawing/2014/main" id="{288242AC-59BC-7495-F7DE-ED7AEB691DC5}"/>
                </a:ext>
              </a:extLst>
            </p:cNvPr>
            <p:cNvGrpSpPr/>
            <p:nvPr/>
          </p:nvGrpSpPr>
          <p:grpSpPr>
            <a:xfrm>
              <a:off x="6404411" y="4540924"/>
              <a:ext cx="2341392" cy="1625820"/>
              <a:chOff x="1457360" y="4446249"/>
              <a:chExt cx="2341392" cy="1625820"/>
            </a:xfrm>
          </p:grpSpPr>
          <p:sp>
            <p:nvSpPr>
              <p:cNvPr id="54" name="Rectangle 53">
                <a:extLst>
                  <a:ext uri="{FF2B5EF4-FFF2-40B4-BE49-F238E27FC236}">
                    <a16:creationId xmlns:a16="http://schemas.microsoft.com/office/drawing/2014/main" id="{C8C29677-454F-3A0D-710E-0499B0DC7DF5}"/>
                  </a:ext>
                </a:extLst>
              </p:cNvPr>
              <p:cNvSpPr/>
              <p:nvPr/>
            </p:nvSpPr>
            <p:spPr>
              <a:xfrm>
                <a:off x="1548254" y="4615864"/>
                <a:ext cx="2159604" cy="830997"/>
              </a:xfrm>
              <a:prstGeom prst="rect">
                <a:avLst/>
              </a:prstGeom>
            </p:spPr>
            <p:txBody>
              <a:bodyPr wrap="square" anchor="t">
                <a:spAutoFit/>
              </a:bodyPr>
              <a:lstStyle/>
              <a:p>
                <a:pPr marL="182880" indent="-182880">
                  <a:buFont typeface="Courier New" panose="02070309020205020404" pitchFamily="49" charset="0"/>
                  <a:buChar char="o"/>
                  <a:defRPr/>
                </a:pPr>
                <a:r>
                  <a:rPr lang="en-US" sz="1200" dirty="0">
                    <a:solidFill>
                      <a:schemeClr val="tx2">
                        <a:lumMod val="65000"/>
                        <a:lumOff val="35000"/>
                      </a:schemeClr>
                    </a:solidFill>
                    <a:latin typeface="Arial" panose="020B0604020202020204" pitchFamily="34" charset="0"/>
                    <a:cs typeface="Arial" panose="020B0604020202020204" pitchFamily="34" charset="0"/>
                  </a:rPr>
                  <a:t>Use data to predict</a:t>
                </a:r>
              </a:p>
              <a:p>
                <a:pPr marL="365760" indent="-182880">
                  <a:buFont typeface="Arial" panose="020B0604020202020204" pitchFamily="34" charset="0"/>
                  <a:buChar char="•"/>
                  <a:defRPr/>
                </a:pPr>
                <a:r>
                  <a:rPr lang="en-US" sz="1200" dirty="0">
                    <a:solidFill>
                      <a:schemeClr val="tx2">
                        <a:lumMod val="65000"/>
                        <a:lumOff val="35000"/>
                      </a:schemeClr>
                    </a:solidFill>
                    <a:latin typeface="Arial" panose="020B0604020202020204" pitchFamily="34" charset="0"/>
                    <a:cs typeface="Arial" panose="020B0604020202020204" pitchFamily="34" charset="0"/>
                  </a:rPr>
                  <a:t>Seasonal shifts in consumer demand</a:t>
                </a:r>
              </a:p>
              <a:p>
                <a:pPr marL="365760" indent="-182880">
                  <a:buFont typeface="Arial" panose="020B0604020202020204" pitchFamily="34" charset="0"/>
                  <a:buChar char="•"/>
                  <a:defRPr/>
                </a:pPr>
                <a:r>
                  <a:rPr lang="en-US" sz="1200" dirty="0">
                    <a:solidFill>
                      <a:schemeClr val="tx2">
                        <a:lumMod val="65000"/>
                        <a:lumOff val="35000"/>
                      </a:schemeClr>
                    </a:solidFill>
                    <a:latin typeface="Arial" panose="020B0604020202020204" pitchFamily="34" charset="0"/>
                    <a:cs typeface="Arial" panose="020B0604020202020204" pitchFamily="34" charset="0"/>
                  </a:rPr>
                  <a:t>Add text here</a:t>
                </a:r>
              </a:p>
            </p:txBody>
          </p:sp>
          <p:sp>
            <p:nvSpPr>
              <p:cNvPr id="55" name="Rectangle 54">
                <a:extLst>
                  <a:ext uri="{FF2B5EF4-FFF2-40B4-BE49-F238E27FC236}">
                    <a16:creationId xmlns:a16="http://schemas.microsoft.com/office/drawing/2014/main" id="{502166AF-CA1C-1A85-D298-C7EE932D76F9}"/>
                  </a:ext>
                </a:extLst>
              </p:cNvPr>
              <p:cNvSpPr/>
              <p:nvPr/>
            </p:nvSpPr>
            <p:spPr>
              <a:xfrm>
                <a:off x="1457360" y="4446249"/>
                <a:ext cx="2341392" cy="1625820"/>
              </a:xfrm>
              <a:prstGeom prst="rect">
                <a:avLst/>
              </a:prstGeom>
              <a:noFill/>
              <a:ln w="6350">
                <a:gradFill flip="none" rotWithShape="1">
                  <a:gsLst>
                    <a:gs pos="0">
                      <a:schemeClr val="bg2">
                        <a:lumMod val="75000"/>
                        <a:alpha val="0"/>
                      </a:schemeClr>
                    </a:gs>
                    <a:gs pos="100000">
                      <a:schemeClr val="bg2">
                        <a:lumMod val="75000"/>
                      </a:schemeClr>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76DAF607-90E2-0FED-4B5C-EAC259B996B3}"/>
                </a:ext>
              </a:extLst>
            </p:cNvPr>
            <p:cNvGrpSpPr/>
            <p:nvPr/>
          </p:nvGrpSpPr>
          <p:grpSpPr>
            <a:xfrm>
              <a:off x="7228686" y="2486021"/>
              <a:ext cx="692843" cy="1033939"/>
              <a:chOff x="7228682" y="2579009"/>
              <a:chExt cx="692843" cy="1033939"/>
            </a:xfrm>
          </p:grpSpPr>
          <p:cxnSp>
            <p:nvCxnSpPr>
              <p:cNvPr id="56" name="Straight Connector 55">
                <a:extLst>
                  <a:ext uri="{FF2B5EF4-FFF2-40B4-BE49-F238E27FC236}">
                    <a16:creationId xmlns:a16="http://schemas.microsoft.com/office/drawing/2014/main" id="{541323E3-0F34-BBAD-7AF0-FFF9A1172028}"/>
                  </a:ext>
                </a:extLst>
              </p:cNvPr>
              <p:cNvCxnSpPr>
                <a:cxnSpLocks/>
              </p:cNvCxnSpPr>
              <p:nvPr/>
            </p:nvCxnSpPr>
            <p:spPr>
              <a:xfrm>
                <a:off x="7575103" y="2607108"/>
                <a:ext cx="0" cy="1005840"/>
              </a:xfrm>
              <a:prstGeom prst="line">
                <a:avLst/>
              </a:prstGeom>
              <a:ln>
                <a:solidFill>
                  <a:schemeClr val="bg2">
                    <a:lumMod val="75000"/>
                  </a:schemeClr>
                </a:solidFill>
                <a:headEnd type="none" w="sm" len="sm"/>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A2F378F5-3DE1-FE09-45EC-1DBE721D5DC7}"/>
                  </a:ext>
                </a:extLst>
              </p:cNvPr>
              <p:cNvSpPr/>
              <p:nvPr/>
            </p:nvSpPr>
            <p:spPr>
              <a:xfrm>
                <a:off x="7228682" y="2579009"/>
                <a:ext cx="692843" cy="42781"/>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33146E9D-EC5E-AE27-4BC3-2A8C3AC4D814}"/>
                </a:ext>
              </a:extLst>
            </p:cNvPr>
            <p:cNvGrpSpPr/>
            <p:nvPr/>
          </p:nvGrpSpPr>
          <p:grpSpPr>
            <a:xfrm>
              <a:off x="7070423" y="3299080"/>
              <a:ext cx="1009368" cy="1009366"/>
              <a:chOff x="7070423" y="3153606"/>
              <a:chExt cx="1009368" cy="1009366"/>
            </a:xfrm>
          </p:grpSpPr>
          <p:sp>
            <p:nvSpPr>
              <p:cNvPr id="58" name="Oval 57">
                <a:extLst>
                  <a:ext uri="{FF2B5EF4-FFF2-40B4-BE49-F238E27FC236}">
                    <a16:creationId xmlns:a16="http://schemas.microsoft.com/office/drawing/2014/main" id="{B9FFF128-3AA9-73A9-BCD0-A849F669F951}"/>
                  </a:ext>
                </a:extLst>
              </p:cNvPr>
              <p:cNvSpPr/>
              <p:nvPr/>
            </p:nvSpPr>
            <p:spPr>
              <a:xfrm>
                <a:off x="7070423" y="3153606"/>
                <a:ext cx="1009368" cy="1009366"/>
              </a:xfrm>
              <a:prstGeom prst="ellipse">
                <a:avLst/>
              </a:prstGeom>
              <a:solidFill>
                <a:schemeClr val="accent1"/>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schemeClr val="bg2"/>
                  </a:solidFill>
                  <a:latin typeface="Arial" panose="020B0604020202020204" pitchFamily="34" charset="0"/>
                  <a:cs typeface="Arial" panose="020B0604020202020204" pitchFamily="34" charset="0"/>
                </a:endParaRPr>
              </a:p>
            </p:txBody>
          </p:sp>
          <p:sp>
            <p:nvSpPr>
              <p:cNvPr id="77" name="Freeform: Shape 76">
                <a:extLst>
                  <a:ext uri="{FF2B5EF4-FFF2-40B4-BE49-F238E27FC236}">
                    <a16:creationId xmlns:a16="http://schemas.microsoft.com/office/drawing/2014/main" id="{F85641FB-1C44-E92C-964F-941C1D3EAD20}"/>
                  </a:ext>
                </a:extLst>
              </p:cNvPr>
              <p:cNvSpPr/>
              <p:nvPr/>
            </p:nvSpPr>
            <p:spPr>
              <a:xfrm>
                <a:off x="7313917" y="3384743"/>
                <a:ext cx="522381" cy="547092"/>
              </a:xfrm>
              <a:custGeom>
                <a:avLst/>
                <a:gdLst>
                  <a:gd name="connsiteX0" fmla="*/ 854719 w 4409145"/>
                  <a:gd name="connsiteY0" fmla="*/ 2644829 h 4617720"/>
                  <a:gd name="connsiteX1" fmla="*/ 1354498 w 4409145"/>
                  <a:gd name="connsiteY1" fmla="*/ 2644829 h 4617720"/>
                  <a:gd name="connsiteX2" fmla="*/ 1424468 w 4409145"/>
                  <a:gd name="connsiteY2" fmla="*/ 2710800 h 4617720"/>
                  <a:gd name="connsiteX3" fmla="*/ 1424468 w 4409145"/>
                  <a:gd name="connsiteY3" fmla="*/ 3248562 h 4617720"/>
                  <a:gd name="connsiteX4" fmla="*/ 1242548 w 4409145"/>
                  <a:gd name="connsiteY4" fmla="*/ 3356514 h 4617720"/>
                  <a:gd name="connsiteX5" fmla="*/ 1110607 w 4409145"/>
                  <a:gd name="connsiteY5" fmla="*/ 3376504 h 4617720"/>
                  <a:gd name="connsiteX6" fmla="*/ 786748 w 4409145"/>
                  <a:gd name="connsiteY6" fmla="*/ 3236567 h 4617720"/>
                  <a:gd name="connsiteX7" fmla="*/ 786748 w 4409145"/>
                  <a:gd name="connsiteY7" fmla="*/ 2710800 h 4617720"/>
                  <a:gd name="connsiteX8" fmla="*/ 854719 w 4409145"/>
                  <a:gd name="connsiteY8" fmla="*/ 2644829 h 4617720"/>
                  <a:gd name="connsiteX9" fmla="*/ 1110603 w 4409145"/>
                  <a:gd name="connsiteY9" fmla="*/ 2370949 h 4617720"/>
                  <a:gd name="connsiteX10" fmla="*/ 946676 w 4409145"/>
                  <a:gd name="connsiteY10" fmla="*/ 2394939 h 4617720"/>
                  <a:gd name="connsiteX11" fmla="*/ 578837 w 4409145"/>
                  <a:gd name="connsiteY11" fmla="*/ 3090630 h 4617720"/>
                  <a:gd name="connsiteX12" fmla="*/ 1110603 w 4409145"/>
                  <a:gd name="connsiteY12" fmla="*/ 3484456 h 4617720"/>
                  <a:gd name="connsiteX13" fmla="*/ 1274531 w 4409145"/>
                  <a:gd name="connsiteY13" fmla="*/ 3460467 h 4617720"/>
                  <a:gd name="connsiteX14" fmla="*/ 1642368 w 4409145"/>
                  <a:gd name="connsiteY14" fmla="*/ 2764774 h 4617720"/>
                  <a:gd name="connsiteX15" fmla="*/ 1110603 w 4409145"/>
                  <a:gd name="connsiteY15" fmla="*/ 2370949 h 4617720"/>
                  <a:gd name="connsiteX16" fmla="*/ 1110603 w 4409145"/>
                  <a:gd name="connsiteY16" fmla="*/ 2165040 h 4617720"/>
                  <a:gd name="connsiteX17" fmla="*/ 1840281 w 4409145"/>
                  <a:gd name="connsiteY17" fmla="*/ 2704801 h 4617720"/>
                  <a:gd name="connsiteX18" fmla="*/ 1334505 w 4409145"/>
                  <a:gd name="connsiteY18" fmla="*/ 3654380 h 4617720"/>
                  <a:gd name="connsiteX19" fmla="*/ 1112602 w 4409145"/>
                  <a:gd name="connsiteY19" fmla="*/ 3688365 h 4617720"/>
                  <a:gd name="connsiteX20" fmla="*/ 844721 w 4409145"/>
                  <a:gd name="connsiteY20" fmla="*/ 3640387 h 4617720"/>
                  <a:gd name="connsiteX21" fmla="*/ 856716 w 4409145"/>
                  <a:gd name="connsiteY21" fmla="*/ 3666375 h 4617720"/>
                  <a:gd name="connsiteX22" fmla="*/ 848719 w 4409145"/>
                  <a:gd name="connsiteY22" fmla="*/ 3720351 h 4617720"/>
                  <a:gd name="connsiteX23" fmla="*/ 802740 w 4409145"/>
                  <a:gd name="connsiteY23" fmla="*/ 3796317 h 4617720"/>
                  <a:gd name="connsiteX24" fmla="*/ 750762 w 4409145"/>
                  <a:gd name="connsiteY24" fmla="*/ 3830303 h 4617720"/>
                  <a:gd name="connsiteX25" fmla="*/ 740766 w 4409145"/>
                  <a:gd name="connsiteY25" fmla="*/ 3900271 h 4617720"/>
                  <a:gd name="connsiteX26" fmla="*/ 358934 w 4409145"/>
                  <a:gd name="connsiteY26" fmla="*/ 4565977 h 4617720"/>
                  <a:gd name="connsiteX27" fmla="*/ 244985 w 4409145"/>
                  <a:gd name="connsiteY27" fmla="*/ 4607957 h 4617720"/>
                  <a:gd name="connsiteX28" fmla="*/ 31080 w 4409145"/>
                  <a:gd name="connsiteY28" fmla="*/ 4478016 h 4617720"/>
                  <a:gd name="connsiteX29" fmla="*/ 17086 w 4409145"/>
                  <a:gd name="connsiteY29" fmla="*/ 4358069 h 4617720"/>
                  <a:gd name="connsiteX30" fmla="*/ 430902 w 4409145"/>
                  <a:gd name="connsiteY30" fmla="*/ 3712355 h 4617720"/>
                  <a:gd name="connsiteX31" fmla="*/ 486878 w 4409145"/>
                  <a:gd name="connsiteY31" fmla="*/ 3672372 h 4617720"/>
                  <a:gd name="connsiteX32" fmla="*/ 484879 w 4409145"/>
                  <a:gd name="connsiteY32" fmla="*/ 3664376 h 4617720"/>
                  <a:gd name="connsiteX33" fmla="*/ 492876 w 4409145"/>
                  <a:gd name="connsiteY33" fmla="*/ 3610400 h 4617720"/>
                  <a:gd name="connsiteX34" fmla="*/ 538855 w 4409145"/>
                  <a:gd name="connsiteY34" fmla="*/ 3534433 h 4617720"/>
                  <a:gd name="connsiteX35" fmla="*/ 598828 w 4409145"/>
                  <a:gd name="connsiteY35" fmla="*/ 3500448 h 4617720"/>
                  <a:gd name="connsiteX36" fmla="*/ 606825 w 4409145"/>
                  <a:gd name="connsiteY36" fmla="*/ 3500448 h 4617720"/>
                  <a:gd name="connsiteX37" fmla="*/ 380925 w 4409145"/>
                  <a:gd name="connsiteY37" fmla="*/ 3152602 h 4617720"/>
                  <a:gd name="connsiteX38" fmla="*/ 436900 w 4409145"/>
                  <a:gd name="connsiteY38" fmla="*/ 2570860 h 4617720"/>
                  <a:gd name="connsiteX39" fmla="*/ 886703 w 4409145"/>
                  <a:gd name="connsiteY39" fmla="*/ 2199025 h 4617720"/>
                  <a:gd name="connsiteX40" fmla="*/ 1110603 w 4409145"/>
                  <a:gd name="connsiteY40" fmla="*/ 2165040 h 4617720"/>
                  <a:gd name="connsiteX41" fmla="*/ 3399592 w 4409145"/>
                  <a:gd name="connsiteY41" fmla="*/ 1865175 h 4617720"/>
                  <a:gd name="connsiteX42" fmla="*/ 3899371 w 4409145"/>
                  <a:gd name="connsiteY42" fmla="*/ 1865175 h 4617720"/>
                  <a:gd name="connsiteX43" fmla="*/ 3967341 w 4409145"/>
                  <a:gd name="connsiteY43" fmla="*/ 1931146 h 4617720"/>
                  <a:gd name="connsiteX44" fmla="*/ 3967341 w 4409145"/>
                  <a:gd name="connsiteY44" fmla="*/ 4036212 h 4617720"/>
                  <a:gd name="connsiteX45" fmla="*/ 4409145 w 4409145"/>
                  <a:gd name="connsiteY45" fmla="*/ 4036212 h 4617720"/>
                  <a:gd name="connsiteX46" fmla="*/ 4409145 w 4409145"/>
                  <a:gd name="connsiteY46" fmla="*/ 4324086 h 4617720"/>
                  <a:gd name="connsiteX47" fmla="*/ 624819 w 4409145"/>
                  <a:gd name="connsiteY47" fmla="*/ 4324086 h 4617720"/>
                  <a:gd name="connsiteX48" fmla="*/ 786747 w 4409145"/>
                  <a:gd name="connsiteY48" fmla="*/ 4039724 h 4617720"/>
                  <a:gd name="connsiteX49" fmla="*/ 786747 w 4409145"/>
                  <a:gd name="connsiteY49" fmla="*/ 4038212 h 4617720"/>
                  <a:gd name="connsiteX50" fmla="*/ 938679 w 4409145"/>
                  <a:gd name="connsiteY50" fmla="*/ 3782324 h 4617720"/>
                  <a:gd name="connsiteX51" fmla="*/ 1112604 w 4409145"/>
                  <a:gd name="connsiteY51" fmla="*/ 3800316 h 4617720"/>
                  <a:gd name="connsiteX52" fmla="*/ 1366492 w 4409145"/>
                  <a:gd name="connsiteY52" fmla="*/ 3760334 h 4617720"/>
                  <a:gd name="connsiteX53" fmla="*/ 1422467 w 4409145"/>
                  <a:gd name="connsiteY53" fmla="*/ 3740343 h 4617720"/>
                  <a:gd name="connsiteX54" fmla="*/ 1422467 w 4409145"/>
                  <a:gd name="connsiteY54" fmla="*/ 4036212 h 4617720"/>
                  <a:gd name="connsiteX55" fmla="*/ 1636371 w 4409145"/>
                  <a:gd name="connsiteY55" fmla="*/ 4036212 h 4617720"/>
                  <a:gd name="connsiteX56" fmla="*/ 1636371 w 4409145"/>
                  <a:gd name="connsiteY56" fmla="*/ 3626394 h 4617720"/>
                  <a:gd name="connsiteX57" fmla="*/ 1976222 w 4409145"/>
                  <a:gd name="connsiteY57" fmla="*/ 2804759 h 4617720"/>
                  <a:gd name="connsiteX58" fmla="*/ 2204121 w 4409145"/>
                  <a:gd name="connsiteY58" fmla="*/ 2804759 h 4617720"/>
                  <a:gd name="connsiteX59" fmla="*/ 2272091 w 4409145"/>
                  <a:gd name="connsiteY59" fmla="*/ 2872728 h 4617720"/>
                  <a:gd name="connsiteX60" fmla="*/ 2272091 w 4409145"/>
                  <a:gd name="connsiteY60" fmla="*/ 4036212 h 4617720"/>
                  <a:gd name="connsiteX61" fmla="*/ 2483997 w 4409145"/>
                  <a:gd name="connsiteY61" fmla="*/ 4036212 h 4617720"/>
                  <a:gd name="connsiteX62" fmla="*/ 2483997 w 4409145"/>
                  <a:gd name="connsiteY62" fmla="*/ 2294985 h 4617720"/>
                  <a:gd name="connsiteX63" fmla="*/ 2551966 w 4409145"/>
                  <a:gd name="connsiteY63" fmla="*/ 2229014 h 4617720"/>
                  <a:gd name="connsiteX64" fmla="*/ 3051747 w 4409145"/>
                  <a:gd name="connsiteY64" fmla="*/ 2229014 h 4617720"/>
                  <a:gd name="connsiteX65" fmla="*/ 3119717 w 4409145"/>
                  <a:gd name="connsiteY65" fmla="*/ 2294985 h 4617720"/>
                  <a:gd name="connsiteX66" fmla="*/ 3119717 w 4409145"/>
                  <a:gd name="connsiteY66" fmla="*/ 4036212 h 4617720"/>
                  <a:gd name="connsiteX67" fmla="*/ 3331621 w 4409145"/>
                  <a:gd name="connsiteY67" fmla="*/ 4036212 h 4617720"/>
                  <a:gd name="connsiteX68" fmla="*/ 3331621 w 4409145"/>
                  <a:gd name="connsiteY68" fmla="*/ 1931146 h 4617720"/>
                  <a:gd name="connsiteX69" fmla="*/ 3399592 w 4409145"/>
                  <a:gd name="connsiteY69" fmla="*/ 1865175 h 4617720"/>
                  <a:gd name="connsiteX70" fmla="*/ 3649480 w 4409145"/>
                  <a:gd name="connsiteY70" fmla="*/ 793650 h 4617720"/>
                  <a:gd name="connsiteX71" fmla="*/ 3817405 w 4409145"/>
                  <a:gd name="connsiteY71" fmla="*/ 863619 h 4617720"/>
                  <a:gd name="connsiteX72" fmla="*/ 3887375 w 4409145"/>
                  <a:gd name="connsiteY72" fmla="*/ 1031545 h 4617720"/>
                  <a:gd name="connsiteX73" fmla="*/ 3817405 w 4409145"/>
                  <a:gd name="connsiteY73" fmla="*/ 1199470 h 4617720"/>
                  <a:gd name="connsiteX74" fmla="*/ 3649480 w 4409145"/>
                  <a:gd name="connsiteY74" fmla="*/ 1269440 h 4617720"/>
                  <a:gd name="connsiteX75" fmla="*/ 3481554 w 4409145"/>
                  <a:gd name="connsiteY75" fmla="*/ 1199470 h 4617720"/>
                  <a:gd name="connsiteX76" fmla="*/ 3457564 w 4409145"/>
                  <a:gd name="connsiteY76" fmla="*/ 1171482 h 4617720"/>
                  <a:gd name="connsiteX77" fmla="*/ 2905808 w 4409145"/>
                  <a:gd name="connsiteY77" fmla="*/ 1359400 h 4617720"/>
                  <a:gd name="connsiteX78" fmla="*/ 2905808 w 4409145"/>
                  <a:gd name="connsiteY78" fmla="*/ 1369396 h 4617720"/>
                  <a:gd name="connsiteX79" fmla="*/ 2835840 w 4409145"/>
                  <a:gd name="connsiteY79" fmla="*/ 1537321 h 4617720"/>
                  <a:gd name="connsiteX80" fmla="*/ 2667915 w 4409145"/>
                  <a:gd name="connsiteY80" fmla="*/ 1607290 h 4617720"/>
                  <a:gd name="connsiteX81" fmla="*/ 2543969 w 4409145"/>
                  <a:gd name="connsiteY81" fmla="*/ 1571305 h 4617720"/>
                  <a:gd name="connsiteX82" fmla="*/ 2072177 w 4409145"/>
                  <a:gd name="connsiteY82" fmla="*/ 1991120 h 4617720"/>
                  <a:gd name="connsiteX83" fmla="*/ 2094168 w 4409145"/>
                  <a:gd name="connsiteY83" fmla="*/ 2091075 h 4617720"/>
                  <a:gd name="connsiteX84" fmla="*/ 2024199 w 4409145"/>
                  <a:gd name="connsiteY84" fmla="*/ 2259002 h 4617720"/>
                  <a:gd name="connsiteX85" fmla="*/ 2020201 w 4409145"/>
                  <a:gd name="connsiteY85" fmla="*/ 2262999 h 4617720"/>
                  <a:gd name="connsiteX86" fmla="*/ 1856273 w 4409145"/>
                  <a:gd name="connsiteY86" fmla="*/ 2328970 h 4617720"/>
                  <a:gd name="connsiteX87" fmla="*/ 1688347 w 4409145"/>
                  <a:gd name="connsiteY87" fmla="*/ 2259002 h 4617720"/>
                  <a:gd name="connsiteX88" fmla="*/ 1618379 w 4409145"/>
                  <a:gd name="connsiteY88" fmla="*/ 2091075 h 4617720"/>
                  <a:gd name="connsiteX89" fmla="*/ 1626375 w 4409145"/>
                  <a:gd name="connsiteY89" fmla="*/ 2029103 h 4617720"/>
                  <a:gd name="connsiteX90" fmla="*/ 1262536 w 4409145"/>
                  <a:gd name="connsiteY90" fmla="*/ 1805203 h 4617720"/>
                  <a:gd name="connsiteX91" fmla="*/ 1104606 w 4409145"/>
                  <a:gd name="connsiteY91" fmla="*/ 1865176 h 4617720"/>
                  <a:gd name="connsiteX92" fmla="*/ 936680 w 4409145"/>
                  <a:gd name="connsiteY92" fmla="*/ 1795207 h 4617720"/>
                  <a:gd name="connsiteX93" fmla="*/ 866711 w 4409145"/>
                  <a:gd name="connsiteY93" fmla="*/ 1627281 h 4617720"/>
                  <a:gd name="connsiteX94" fmla="*/ 936680 w 4409145"/>
                  <a:gd name="connsiteY94" fmla="*/ 1459356 h 4617720"/>
                  <a:gd name="connsiteX95" fmla="*/ 1104606 w 4409145"/>
                  <a:gd name="connsiteY95" fmla="*/ 1391385 h 4617720"/>
                  <a:gd name="connsiteX96" fmla="*/ 1272532 w 4409145"/>
                  <a:gd name="connsiteY96" fmla="*/ 1461355 h 4617720"/>
                  <a:gd name="connsiteX97" fmla="*/ 1342501 w 4409145"/>
                  <a:gd name="connsiteY97" fmla="*/ 1629280 h 4617720"/>
                  <a:gd name="connsiteX98" fmla="*/ 1334504 w 4409145"/>
                  <a:gd name="connsiteY98" fmla="*/ 1691252 h 4617720"/>
                  <a:gd name="connsiteX99" fmla="*/ 1698343 w 4409145"/>
                  <a:gd name="connsiteY99" fmla="*/ 1917152 h 4617720"/>
                  <a:gd name="connsiteX100" fmla="*/ 1856273 w 4409145"/>
                  <a:gd name="connsiteY100" fmla="*/ 1857179 h 4617720"/>
                  <a:gd name="connsiteX101" fmla="*/ 1980219 w 4409145"/>
                  <a:gd name="connsiteY101" fmla="*/ 1893163 h 4617720"/>
                  <a:gd name="connsiteX102" fmla="*/ 2452010 w 4409145"/>
                  <a:gd name="connsiteY102" fmla="*/ 1473349 h 4617720"/>
                  <a:gd name="connsiteX103" fmla="*/ 2430019 w 4409145"/>
                  <a:gd name="connsiteY103" fmla="*/ 1373393 h 4617720"/>
                  <a:gd name="connsiteX104" fmla="*/ 2499989 w 4409145"/>
                  <a:gd name="connsiteY104" fmla="*/ 1205468 h 4617720"/>
                  <a:gd name="connsiteX105" fmla="*/ 2503986 w 4409145"/>
                  <a:gd name="connsiteY105" fmla="*/ 1201469 h 4617720"/>
                  <a:gd name="connsiteX106" fmla="*/ 2667915 w 4409145"/>
                  <a:gd name="connsiteY106" fmla="*/ 1135498 h 4617720"/>
                  <a:gd name="connsiteX107" fmla="*/ 2835840 w 4409145"/>
                  <a:gd name="connsiteY107" fmla="*/ 1205468 h 4617720"/>
                  <a:gd name="connsiteX108" fmla="*/ 2859830 w 4409145"/>
                  <a:gd name="connsiteY108" fmla="*/ 1233456 h 4617720"/>
                  <a:gd name="connsiteX109" fmla="*/ 3411585 w 4409145"/>
                  <a:gd name="connsiteY109" fmla="*/ 1041541 h 4617720"/>
                  <a:gd name="connsiteX110" fmla="*/ 3411585 w 4409145"/>
                  <a:gd name="connsiteY110" fmla="*/ 1031545 h 4617720"/>
                  <a:gd name="connsiteX111" fmla="*/ 3481554 w 4409145"/>
                  <a:gd name="connsiteY111" fmla="*/ 863619 h 4617720"/>
                  <a:gd name="connsiteX112" fmla="*/ 3485552 w 4409145"/>
                  <a:gd name="connsiteY112" fmla="*/ 859621 h 4617720"/>
                  <a:gd name="connsiteX113" fmla="*/ 3649480 w 4409145"/>
                  <a:gd name="connsiteY113" fmla="*/ 793650 h 4617720"/>
                  <a:gd name="connsiteX114" fmla="*/ 1871267 w 4409145"/>
                  <a:gd name="connsiteY114" fmla="*/ 711685 h 4617720"/>
                  <a:gd name="connsiteX115" fmla="*/ 1871267 w 4409145"/>
                  <a:gd name="connsiteY115" fmla="*/ 889606 h 4617720"/>
                  <a:gd name="connsiteX116" fmla="*/ 1965227 w 4409145"/>
                  <a:gd name="connsiteY116" fmla="*/ 799646 h 4617720"/>
                  <a:gd name="connsiteX117" fmla="*/ 1871267 w 4409145"/>
                  <a:gd name="connsiteY117" fmla="*/ 711685 h 4617720"/>
                  <a:gd name="connsiteX118" fmla="*/ 1771312 w 4409145"/>
                  <a:gd name="connsiteY118" fmla="*/ 415816 h 4617720"/>
                  <a:gd name="connsiteX119" fmla="*/ 1677353 w 4409145"/>
                  <a:gd name="connsiteY119" fmla="*/ 505776 h 4617720"/>
                  <a:gd name="connsiteX120" fmla="*/ 1771312 w 4409145"/>
                  <a:gd name="connsiteY120" fmla="*/ 593737 h 4617720"/>
                  <a:gd name="connsiteX121" fmla="*/ 1823288 w 4409145"/>
                  <a:gd name="connsiteY121" fmla="*/ 189916 h 4617720"/>
                  <a:gd name="connsiteX122" fmla="*/ 1877264 w 4409145"/>
                  <a:gd name="connsiteY122" fmla="*/ 243892 h 4617720"/>
                  <a:gd name="connsiteX123" fmla="*/ 1877264 w 4409145"/>
                  <a:gd name="connsiteY123" fmla="*/ 297868 h 4617720"/>
                  <a:gd name="connsiteX124" fmla="*/ 2083173 w 4409145"/>
                  <a:gd name="connsiteY124" fmla="*/ 499779 h 4617720"/>
                  <a:gd name="connsiteX125" fmla="*/ 2029197 w 4409145"/>
                  <a:gd name="connsiteY125" fmla="*/ 553755 h 4617720"/>
                  <a:gd name="connsiteX126" fmla="*/ 1975221 w 4409145"/>
                  <a:gd name="connsiteY126" fmla="*/ 499779 h 4617720"/>
                  <a:gd name="connsiteX127" fmla="*/ 1875266 w 4409145"/>
                  <a:gd name="connsiteY127" fmla="*/ 405820 h 4617720"/>
                  <a:gd name="connsiteX128" fmla="*/ 1875266 w 4409145"/>
                  <a:gd name="connsiteY128" fmla="*/ 605733 h 4617720"/>
                  <a:gd name="connsiteX129" fmla="*/ 2081174 w 4409145"/>
                  <a:gd name="connsiteY129" fmla="*/ 805644 h 4617720"/>
                  <a:gd name="connsiteX130" fmla="*/ 1875266 w 4409145"/>
                  <a:gd name="connsiteY130" fmla="*/ 1007555 h 4617720"/>
                  <a:gd name="connsiteX131" fmla="*/ 1875266 w 4409145"/>
                  <a:gd name="connsiteY131" fmla="*/ 1063530 h 4617720"/>
                  <a:gd name="connsiteX132" fmla="*/ 1821290 w 4409145"/>
                  <a:gd name="connsiteY132" fmla="*/ 1117506 h 4617720"/>
                  <a:gd name="connsiteX133" fmla="*/ 1767313 w 4409145"/>
                  <a:gd name="connsiteY133" fmla="*/ 1063530 h 4617720"/>
                  <a:gd name="connsiteX134" fmla="*/ 1767313 w 4409145"/>
                  <a:gd name="connsiteY134" fmla="*/ 1007555 h 4617720"/>
                  <a:gd name="connsiteX135" fmla="*/ 1561404 w 4409145"/>
                  <a:gd name="connsiteY135" fmla="*/ 805644 h 4617720"/>
                  <a:gd name="connsiteX136" fmla="*/ 1615380 w 4409145"/>
                  <a:gd name="connsiteY136" fmla="*/ 751668 h 4617720"/>
                  <a:gd name="connsiteX137" fmla="*/ 1669356 w 4409145"/>
                  <a:gd name="connsiteY137" fmla="*/ 805644 h 4617720"/>
                  <a:gd name="connsiteX138" fmla="*/ 1769312 w 4409145"/>
                  <a:gd name="connsiteY138" fmla="*/ 899603 h 4617720"/>
                  <a:gd name="connsiteX139" fmla="*/ 1769312 w 4409145"/>
                  <a:gd name="connsiteY139" fmla="*/ 699691 h 4617720"/>
                  <a:gd name="connsiteX140" fmla="*/ 1563404 w 4409145"/>
                  <a:gd name="connsiteY140" fmla="*/ 499779 h 4617720"/>
                  <a:gd name="connsiteX141" fmla="*/ 1769312 w 4409145"/>
                  <a:gd name="connsiteY141" fmla="*/ 297868 h 4617720"/>
                  <a:gd name="connsiteX142" fmla="*/ 1769312 w 4409145"/>
                  <a:gd name="connsiteY142" fmla="*/ 241893 h 4617720"/>
                  <a:gd name="connsiteX143" fmla="*/ 1823288 w 4409145"/>
                  <a:gd name="connsiteY143" fmla="*/ 189916 h 4617720"/>
                  <a:gd name="connsiteX144" fmla="*/ 1822290 w 4409145"/>
                  <a:gd name="connsiteY144" fmla="*/ 151932 h 4617720"/>
                  <a:gd name="connsiteX145" fmla="*/ 1320511 w 4409145"/>
                  <a:gd name="connsiteY145" fmla="*/ 653711 h 4617720"/>
                  <a:gd name="connsiteX146" fmla="*/ 1822290 w 4409145"/>
                  <a:gd name="connsiteY146" fmla="*/ 1155488 h 4617720"/>
                  <a:gd name="connsiteX147" fmla="*/ 2324067 w 4409145"/>
                  <a:gd name="connsiteY147" fmla="*/ 653711 h 4617720"/>
                  <a:gd name="connsiteX148" fmla="*/ 1822290 w 4409145"/>
                  <a:gd name="connsiteY148" fmla="*/ 151932 h 4617720"/>
                  <a:gd name="connsiteX149" fmla="*/ 1822290 w 4409145"/>
                  <a:gd name="connsiteY149" fmla="*/ 0 h 4617720"/>
                  <a:gd name="connsiteX150" fmla="*/ 2476000 w 4409145"/>
                  <a:gd name="connsiteY150" fmla="*/ 653712 h 4617720"/>
                  <a:gd name="connsiteX151" fmla="*/ 1822290 w 4409145"/>
                  <a:gd name="connsiteY151" fmla="*/ 1307422 h 4617720"/>
                  <a:gd name="connsiteX152" fmla="*/ 1168579 w 4409145"/>
                  <a:gd name="connsiteY152" fmla="*/ 653712 h 4617720"/>
                  <a:gd name="connsiteX153" fmla="*/ 1822290 w 4409145"/>
                  <a:gd name="connsiteY153" fmla="*/ 0 h 461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4409145" h="4617720">
                    <a:moveTo>
                      <a:pt x="854719" y="2644829"/>
                    </a:moveTo>
                    <a:lnTo>
                      <a:pt x="1354498" y="2644829"/>
                    </a:lnTo>
                    <a:cubicBezTo>
                      <a:pt x="1392482" y="2644829"/>
                      <a:pt x="1424468" y="2674816"/>
                      <a:pt x="1424468" y="2710800"/>
                    </a:cubicBezTo>
                    <a:lnTo>
                      <a:pt x="1424468" y="3248562"/>
                    </a:lnTo>
                    <a:cubicBezTo>
                      <a:pt x="1374490" y="3296539"/>
                      <a:pt x="1312517" y="3334523"/>
                      <a:pt x="1242548" y="3356514"/>
                    </a:cubicBezTo>
                    <a:cubicBezTo>
                      <a:pt x="1198567" y="3370507"/>
                      <a:pt x="1154587" y="3376504"/>
                      <a:pt x="1110607" y="3376504"/>
                    </a:cubicBezTo>
                    <a:cubicBezTo>
                      <a:pt x="984660" y="3376504"/>
                      <a:pt x="868712" y="3324527"/>
                      <a:pt x="786748" y="3236567"/>
                    </a:cubicBezTo>
                    <a:lnTo>
                      <a:pt x="786748" y="2710800"/>
                    </a:lnTo>
                    <a:cubicBezTo>
                      <a:pt x="786748" y="2674816"/>
                      <a:pt x="816735" y="2644829"/>
                      <a:pt x="854719" y="2644829"/>
                    </a:cubicBezTo>
                    <a:close/>
                    <a:moveTo>
                      <a:pt x="1110603" y="2370949"/>
                    </a:moveTo>
                    <a:cubicBezTo>
                      <a:pt x="1054628" y="2370949"/>
                      <a:pt x="1000652" y="2378945"/>
                      <a:pt x="946676" y="2394939"/>
                    </a:cubicBezTo>
                    <a:cubicBezTo>
                      <a:pt x="654804" y="2484899"/>
                      <a:pt x="488877" y="2796760"/>
                      <a:pt x="578837" y="3090630"/>
                    </a:cubicBezTo>
                    <a:cubicBezTo>
                      <a:pt x="650805" y="3326525"/>
                      <a:pt x="864712" y="3484456"/>
                      <a:pt x="1110603" y="3484456"/>
                    </a:cubicBezTo>
                    <a:cubicBezTo>
                      <a:pt x="1166578" y="3484456"/>
                      <a:pt x="1220555" y="3476459"/>
                      <a:pt x="1274531" y="3460467"/>
                    </a:cubicBezTo>
                    <a:cubicBezTo>
                      <a:pt x="1568401" y="3370507"/>
                      <a:pt x="1734328" y="3058645"/>
                      <a:pt x="1642368" y="2764774"/>
                    </a:cubicBezTo>
                    <a:cubicBezTo>
                      <a:pt x="1570400" y="2528879"/>
                      <a:pt x="1356496" y="2370949"/>
                      <a:pt x="1110603" y="2370949"/>
                    </a:cubicBezTo>
                    <a:close/>
                    <a:moveTo>
                      <a:pt x="1110603" y="2165040"/>
                    </a:moveTo>
                    <a:cubicBezTo>
                      <a:pt x="1448455" y="2165040"/>
                      <a:pt x="1740326" y="2382944"/>
                      <a:pt x="1840281" y="2704801"/>
                    </a:cubicBezTo>
                    <a:cubicBezTo>
                      <a:pt x="1964226" y="3106623"/>
                      <a:pt x="1738326" y="3534433"/>
                      <a:pt x="1334505" y="3654380"/>
                    </a:cubicBezTo>
                    <a:cubicBezTo>
                      <a:pt x="1262537" y="3676371"/>
                      <a:pt x="1188569" y="3688365"/>
                      <a:pt x="1112602" y="3688365"/>
                    </a:cubicBezTo>
                    <a:cubicBezTo>
                      <a:pt x="1020643" y="3688365"/>
                      <a:pt x="930683" y="3672372"/>
                      <a:pt x="844721" y="3640387"/>
                    </a:cubicBezTo>
                    <a:cubicBezTo>
                      <a:pt x="850719" y="3648383"/>
                      <a:pt x="854716" y="3656380"/>
                      <a:pt x="856716" y="3666375"/>
                    </a:cubicBezTo>
                    <a:cubicBezTo>
                      <a:pt x="860714" y="3684367"/>
                      <a:pt x="858715" y="3704359"/>
                      <a:pt x="848719" y="3720351"/>
                    </a:cubicBezTo>
                    <a:lnTo>
                      <a:pt x="802740" y="3796317"/>
                    </a:lnTo>
                    <a:cubicBezTo>
                      <a:pt x="792744" y="3814310"/>
                      <a:pt x="772753" y="3828303"/>
                      <a:pt x="750762" y="3830303"/>
                    </a:cubicBezTo>
                    <a:cubicBezTo>
                      <a:pt x="756760" y="3852292"/>
                      <a:pt x="754761" y="3876282"/>
                      <a:pt x="740766" y="3900271"/>
                    </a:cubicBezTo>
                    <a:lnTo>
                      <a:pt x="358934" y="4565977"/>
                    </a:lnTo>
                    <a:cubicBezTo>
                      <a:pt x="336945" y="4603960"/>
                      <a:pt x="288966" y="4633947"/>
                      <a:pt x="244985" y="4607957"/>
                    </a:cubicBezTo>
                    <a:cubicBezTo>
                      <a:pt x="244985" y="4607957"/>
                      <a:pt x="31080" y="4478016"/>
                      <a:pt x="31080" y="4478016"/>
                    </a:cubicBezTo>
                    <a:cubicBezTo>
                      <a:pt x="-10901" y="4452026"/>
                      <a:pt x="-4904" y="4394053"/>
                      <a:pt x="17086" y="4358069"/>
                    </a:cubicBezTo>
                    <a:cubicBezTo>
                      <a:pt x="17086" y="4358069"/>
                      <a:pt x="430902" y="3712355"/>
                      <a:pt x="430902" y="3712355"/>
                    </a:cubicBezTo>
                    <a:cubicBezTo>
                      <a:pt x="444897" y="3690364"/>
                      <a:pt x="464888" y="3676371"/>
                      <a:pt x="486878" y="3672372"/>
                    </a:cubicBezTo>
                    <a:cubicBezTo>
                      <a:pt x="486878" y="3670374"/>
                      <a:pt x="484879" y="3666375"/>
                      <a:pt x="484879" y="3664376"/>
                    </a:cubicBezTo>
                    <a:cubicBezTo>
                      <a:pt x="480881" y="3646384"/>
                      <a:pt x="482880" y="3626392"/>
                      <a:pt x="492876" y="3610400"/>
                    </a:cubicBezTo>
                    <a:lnTo>
                      <a:pt x="538855" y="3534433"/>
                    </a:lnTo>
                    <a:cubicBezTo>
                      <a:pt x="550849" y="3514443"/>
                      <a:pt x="574839" y="3500448"/>
                      <a:pt x="598828" y="3500448"/>
                    </a:cubicBezTo>
                    <a:cubicBezTo>
                      <a:pt x="600828" y="3500448"/>
                      <a:pt x="604825" y="3500448"/>
                      <a:pt x="606825" y="3500448"/>
                    </a:cubicBezTo>
                    <a:cubicBezTo>
                      <a:pt x="498873" y="3406490"/>
                      <a:pt x="422906" y="3288542"/>
                      <a:pt x="380925" y="3152602"/>
                    </a:cubicBezTo>
                    <a:cubicBezTo>
                      <a:pt x="320951" y="2956690"/>
                      <a:pt x="340942" y="2750781"/>
                      <a:pt x="436900" y="2570860"/>
                    </a:cubicBezTo>
                    <a:cubicBezTo>
                      <a:pt x="532857" y="2390940"/>
                      <a:pt x="692787" y="2258999"/>
                      <a:pt x="886703" y="2199025"/>
                    </a:cubicBezTo>
                    <a:cubicBezTo>
                      <a:pt x="958671" y="2177035"/>
                      <a:pt x="1034637" y="2165040"/>
                      <a:pt x="1110603" y="2165040"/>
                    </a:cubicBezTo>
                    <a:close/>
                    <a:moveTo>
                      <a:pt x="3399592" y="1865175"/>
                    </a:moveTo>
                    <a:lnTo>
                      <a:pt x="3899371" y="1865175"/>
                    </a:lnTo>
                    <a:cubicBezTo>
                      <a:pt x="3937354" y="1865175"/>
                      <a:pt x="3967341" y="1895162"/>
                      <a:pt x="3967341" y="1931146"/>
                    </a:cubicBezTo>
                    <a:lnTo>
                      <a:pt x="3967341" y="4036212"/>
                    </a:lnTo>
                    <a:lnTo>
                      <a:pt x="4409145" y="4036212"/>
                    </a:lnTo>
                    <a:lnTo>
                      <a:pt x="4409145" y="4324086"/>
                    </a:lnTo>
                    <a:lnTo>
                      <a:pt x="624819" y="4324086"/>
                    </a:lnTo>
                    <a:lnTo>
                      <a:pt x="786747" y="4039724"/>
                    </a:lnTo>
                    <a:lnTo>
                      <a:pt x="786747" y="4038212"/>
                    </a:lnTo>
                    <a:lnTo>
                      <a:pt x="938679" y="3782324"/>
                    </a:lnTo>
                    <a:cubicBezTo>
                      <a:pt x="996654" y="3794319"/>
                      <a:pt x="1054630" y="3800316"/>
                      <a:pt x="1112604" y="3800316"/>
                    </a:cubicBezTo>
                    <a:cubicBezTo>
                      <a:pt x="1198566" y="3800316"/>
                      <a:pt x="1284528" y="3788322"/>
                      <a:pt x="1366492" y="3760334"/>
                    </a:cubicBezTo>
                    <a:cubicBezTo>
                      <a:pt x="1386483" y="3754336"/>
                      <a:pt x="1404475" y="3746340"/>
                      <a:pt x="1422467" y="3740343"/>
                    </a:cubicBezTo>
                    <a:lnTo>
                      <a:pt x="1422467" y="4036212"/>
                    </a:lnTo>
                    <a:lnTo>
                      <a:pt x="1636371" y="4036212"/>
                    </a:lnTo>
                    <a:lnTo>
                      <a:pt x="1636371" y="3626394"/>
                    </a:lnTo>
                    <a:cubicBezTo>
                      <a:pt x="1886262" y="3438478"/>
                      <a:pt x="2022202" y="3122618"/>
                      <a:pt x="1976222" y="2804759"/>
                    </a:cubicBezTo>
                    <a:lnTo>
                      <a:pt x="2204121" y="2804759"/>
                    </a:lnTo>
                    <a:cubicBezTo>
                      <a:pt x="2240105" y="2804759"/>
                      <a:pt x="2272091" y="2834746"/>
                      <a:pt x="2272091" y="2872728"/>
                    </a:cubicBezTo>
                    <a:lnTo>
                      <a:pt x="2272091" y="4036212"/>
                    </a:lnTo>
                    <a:lnTo>
                      <a:pt x="2483997" y="4036212"/>
                    </a:lnTo>
                    <a:lnTo>
                      <a:pt x="2483997" y="2294985"/>
                    </a:lnTo>
                    <a:cubicBezTo>
                      <a:pt x="2483997" y="2259001"/>
                      <a:pt x="2513984" y="2229014"/>
                      <a:pt x="2551966" y="2229014"/>
                    </a:cubicBezTo>
                    <a:lnTo>
                      <a:pt x="3051747" y="2229014"/>
                    </a:lnTo>
                    <a:cubicBezTo>
                      <a:pt x="3089730" y="2229014"/>
                      <a:pt x="3119717" y="2259001"/>
                      <a:pt x="3119717" y="2294985"/>
                    </a:cubicBezTo>
                    <a:lnTo>
                      <a:pt x="3119717" y="4036212"/>
                    </a:lnTo>
                    <a:lnTo>
                      <a:pt x="3331621" y="4036212"/>
                    </a:lnTo>
                    <a:lnTo>
                      <a:pt x="3331621" y="1931146"/>
                    </a:lnTo>
                    <a:cubicBezTo>
                      <a:pt x="3331621" y="1895162"/>
                      <a:pt x="3361608" y="1865175"/>
                      <a:pt x="3399592" y="1865175"/>
                    </a:cubicBezTo>
                    <a:close/>
                    <a:moveTo>
                      <a:pt x="3649480" y="793650"/>
                    </a:moveTo>
                    <a:cubicBezTo>
                      <a:pt x="3715450" y="793650"/>
                      <a:pt x="3773425" y="819638"/>
                      <a:pt x="3817405" y="863619"/>
                    </a:cubicBezTo>
                    <a:cubicBezTo>
                      <a:pt x="3861386" y="907599"/>
                      <a:pt x="3887375" y="965574"/>
                      <a:pt x="3887375" y="1031545"/>
                    </a:cubicBezTo>
                    <a:cubicBezTo>
                      <a:pt x="3887375" y="1097516"/>
                      <a:pt x="3861386" y="1157489"/>
                      <a:pt x="3817405" y="1199470"/>
                    </a:cubicBezTo>
                    <a:cubicBezTo>
                      <a:pt x="3773425" y="1241452"/>
                      <a:pt x="3715450" y="1269440"/>
                      <a:pt x="3649480" y="1269440"/>
                    </a:cubicBezTo>
                    <a:cubicBezTo>
                      <a:pt x="3583509" y="1269440"/>
                      <a:pt x="3523535" y="1243451"/>
                      <a:pt x="3481554" y="1199470"/>
                    </a:cubicBezTo>
                    <a:cubicBezTo>
                      <a:pt x="3473558" y="1191474"/>
                      <a:pt x="3463562" y="1181478"/>
                      <a:pt x="3457564" y="1171482"/>
                    </a:cubicBezTo>
                    <a:lnTo>
                      <a:pt x="2905808" y="1359400"/>
                    </a:lnTo>
                    <a:lnTo>
                      <a:pt x="2905808" y="1369396"/>
                    </a:lnTo>
                    <a:cubicBezTo>
                      <a:pt x="2905808" y="1435366"/>
                      <a:pt x="2879821" y="1495340"/>
                      <a:pt x="2835840" y="1537321"/>
                    </a:cubicBezTo>
                    <a:cubicBezTo>
                      <a:pt x="2791859" y="1581301"/>
                      <a:pt x="2733885" y="1607290"/>
                      <a:pt x="2667915" y="1607290"/>
                    </a:cubicBezTo>
                    <a:cubicBezTo>
                      <a:pt x="2621935" y="1607290"/>
                      <a:pt x="2579953" y="1595295"/>
                      <a:pt x="2543969" y="1571305"/>
                    </a:cubicBezTo>
                    <a:lnTo>
                      <a:pt x="2072177" y="1991120"/>
                    </a:lnTo>
                    <a:cubicBezTo>
                      <a:pt x="2086172" y="2021107"/>
                      <a:pt x="2094168" y="2055091"/>
                      <a:pt x="2094168" y="2091075"/>
                    </a:cubicBezTo>
                    <a:cubicBezTo>
                      <a:pt x="2094168" y="2157046"/>
                      <a:pt x="2068180" y="2217019"/>
                      <a:pt x="2024199" y="2259002"/>
                    </a:cubicBezTo>
                    <a:lnTo>
                      <a:pt x="2020201" y="2262999"/>
                    </a:lnTo>
                    <a:cubicBezTo>
                      <a:pt x="1978220" y="2302982"/>
                      <a:pt x="1920245" y="2328970"/>
                      <a:pt x="1856273" y="2328970"/>
                    </a:cubicBezTo>
                    <a:cubicBezTo>
                      <a:pt x="1790302" y="2328970"/>
                      <a:pt x="1730329" y="2302982"/>
                      <a:pt x="1688347" y="2259002"/>
                    </a:cubicBezTo>
                    <a:cubicBezTo>
                      <a:pt x="1644367" y="2215021"/>
                      <a:pt x="1618379" y="2157046"/>
                      <a:pt x="1618379" y="2091075"/>
                    </a:cubicBezTo>
                    <a:cubicBezTo>
                      <a:pt x="1618379" y="2069086"/>
                      <a:pt x="1620378" y="2049094"/>
                      <a:pt x="1626375" y="2029103"/>
                    </a:cubicBezTo>
                    <a:lnTo>
                      <a:pt x="1262536" y="1805203"/>
                    </a:lnTo>
                    <a:cubicBezTo>
                      <a:pt x="1220554" y="1843186"/>
                      <a:pt x="1164579" y="1865176"/>
                      <a:pt x="1104606" y="1865176"/>
                    </a:cubicBezTo>
                    <a:cubicBezTo>
                      <a:pt x="1038635" y="1865176"/>
                      <a:pt x="978662" y="1839187"/>
                      <a:pt x="936680" y="1795207"/>
                    </a:cubicBezTo>
                    <a:cubicBezTo>
                      <a:pt x="894699" y="1751226"/>
                      <a:pt x="866711" y="1693252"/>
                      <a:pt x="866711" y="1627281"/>
                    </a:cubicBezTo>
                    <a:cubicBezTo>
                      <a:pt x="866711" y="1561311"/>
                      <a:pt x="892700" y="1501337"/>
                      <a:pt x="936680" y="1459356"/>
                    </a:cubicBezTo>
                    <a:cubicBezTo>
                      <a:pt x="980661" y="1417374"/>
                      <a:pt x="1040634" y="1391385"/>
                      <a:pt x="1104606" y="1391385"/>
                    </a:cubicBezTo>
                    <a:cubicBezTo>
                      <a:pt x="1170577" y="1391385"/>
                      <a:pt x="1228552" y="1417374"/>
                      <a:pt x="1272532" y="1461355"/>
                    </a:cubicBezTo>
                    <a:cubicBezTo>
                      <a:pt x="1316512" y="1505335"/>
                      <a:pt x="1342501" y="1563309"/>
                      <a:pt x="1342501" y="1629280"/>
                    </a:cubicBezTo>
                    <a:cubicBezTo>
                      <a:pt x="1342501" y="1651271"/>
                      <a:pt x="1340501" y="1671261"/>
                      <a:pt x="1334504" y="1691252"/>
                    </a:cubicBezTo>
                    <a:lnTo>
                      <a:pt x="1698343" y="1917152"/>
                    </a:lnTo>
                    <a:cubicBezTo>
                      <a:pt x="1740325" y="1879170"/>
                      <a:pt x="1796300" y="1857179"/>
                      <a:pt x="1856273" y="1857179"/>
                    </a:cubicBezTo>
                    <a:cubicBezTo>
                      <a:pt x="1902253" y="1857179"/>
                      <a:pt x="1944235" y="1869174"/>
                      <a:pt x="1980219" y="1893163"/>
                    </a:cubicBezTo>
                    <a:lnTo>
                      <a:pt x="2452010" y="1473349"/>
                    </a:lnTo>
                    <a:cubicBezTo>
                      <a:pt x="2438016" y="1443362"/>
                      <a:pt x="2430019" y="1409377"/>
                      <a:pt x="2430019" y="1373393"/>
                    </a:cubicBezTo>
                    <a:cubicBezTo>
                      <a:pt x="2430019" y="1307423"/>
                      <a:pt x="2456008" y="1247449"/>
                      <a:pt x="2499989" y="1205468"/>
                    </a:cubicBezTo>
                    <a:lnTo>
                      <a:pt x="2503986" y="1201469"/>
                    </a:lnTo>
                    <a:cubicBezTo>
                      <a:pt x="2545968" y="1161488"/>
                      <a:pt x="2603943" y="1135498"/>
                      <a:pt x="2667915" y="1135498"/>
                    </a:cubicBezTo>
                    <a:cubicBezTo>
                      <a:pt x="2733885" y="1135498"/>
                      <a:pt x="2791859" y="1161488"/>
                      <a:pt x="2835840" y="1205468"/>
                    </a:cubicBezTo>
                    <a:cubicBezTo>
                      <a:pt x="2843836" y="1213464"/>
                      <a:pt x="2853832" y="1223460"/>
                      <a:pt x="2859830" y="1233456"/>
                    </a:cubicBezTo>
                    <a:lnTo>
                      <a:pt x="3411585" y="1041541"/>
                    </a:lnTo>
                    <a:lnTo>
                      <a:pt x="3411585" y="1031545"/>
                    </a:lnTo>
                    <a:cubicBezTo>
                      <a:pt x="3411585" y="965574"/>
                      <a:pt x="3437574" y="905601"/>
                      <a:pt x="3481554" y="863619"/>
                    </a:cubicBezTo>
                    <a:lnTo>
                      <a:pt x="3485552" y="859621"/>
                    </a:lnTo>
                    <a:cubicBezTo>
                      <a:pt x="3527534" y="819638"/>
                      <a:pt x="3585508" y="793650"/>
                      <a:pt x="3649480" y="793650"/>
                    </a:cubicBezTo>
                    <a:close/>
                    <a:moveTo>
                      <a:pt x="1871267" y="711685"/>
                    </a:moveTo>
                    <a:lnTo>
                      <a:pt x="1871267" y="889606"/>
                    </a:lnTo>
                    <a:cubicBezTo>
                      <a:pt x="1927243" y="875613"/>
                      <a:pt x="1965227" y="839629"/>
                      <a:pt x="1965227" y="799646"/>
                    </a:cubicBezTo>
                    <a:cubicBezTo>
                      <a:pt x="1967225" y="761663"/>
                      <a:pt x="1929243" y="725679"/>
                      <a:pt x="1871267" y="711685"/>
                    </a:cubicBezTo>
                    <a:close/>
                    <a:moveTo>
                      <a:pt x="1771312" y="415816"/>
                    </a:moveTo>
                    <a:cubicBezTo>
                      <a:pt x="1715337" y="429809"/>
                      <a:pt x="1677353" y="465793"/>
                      <a:pt x="1677353" y="505776"/>
                    </a:cubicBezTo>
                    <a:cubicBezTo>
                      <a:pt x="1677353" y="543759"/>
                      <a:pt x="1715337" y="579743"/>
                      <a:pt x="1771312" y="593737"/>
                    </a:cubicBezTo>
                    <a:close/>
                    <a:moveTo>
                      <a:pt x="1823288" y="189916"/>
                    </a:moveTo>
                    <a:cubicBezTo>
                      <a:pt x="1853275" y="189916"/>
                      <a:pt x="1877264" y="213905"/>
                      <a:pt x="1877264" y="243892"/>
                    </a:cubicBezTo>
                    <a:lnTo>
                      <a:pt x="1877264" y="297868"/>
                    </a:lnTo>
                    <a:cubicBezTo>
                      <a:pt x="1997211" y="317859"/>
                      <a:pt x="2083173" y="401822"/>
                      <a:pt x="2083173" y="499779"/>
                    </a:cubicBezTo>
                    <a:cubicBezTo>
                      <a:pt x="2083173" y="529765"/>
                      <a:pt x="2059184" y="553755"/>
                      <a:pt x="2029197" y="553755"/>
                    </a:cubicBezTo>
                    <a:cubicBezTo>
                      <a:pt x="1999210" y="553755"/>
                      <a:pt x="1975221" y="529765"/>
                      <a:pt x="1975221" y="499779"/>
                    </a:cubicBezTo>
                    <a:cubicBezTo>
                      <a:pt x="1975221" y="457797"/>
                      <a:pt x="1935239" y="419814"/>
                      <a:pt x="1875266" y="405820"/>
                    </a:cubicBezTo>
                    <a:lnTo>
                      <a:pt x="1875266" y="605733"/>
                    </a:lnTo>
                    <a:cubicBezTo>
                      <a:pt x="1993213" y="625724"/>
                      <a:pt x="2079175" y="707688"/>
                      <a:pt x="2081174" y="805644"/>
                    </a:cubicBezTo>
                    <a:cubicBezTo>
                      <a:pt x="2081174" y="905600"/>
                      <a:pt x="1995213" y="987563"/>
                      <a:pt x="1875266" y="1007555"/>
                    </a:cubicBezTo>
                    <a:lnTo>
                      <a:pt x="1875266" y="1063530"/>
                    </a:lnTo>
                    <a:cubicBezTo>
                      <a:pt x="1875266" y="1093516"/>
                      <a:pt x="1851276" y="1117506"/>
                      <a:pt x="1821290" y="1117506"/>
                    </a:cubicBezTo>
                    <a:cubicBezTo>
                      <a:pt x="1791303" y="1117506"/>
                      <a:pt x="1767313" y="1093516"/>
                      <a:pt x="1767313" y="1063530"/>
                    </a:cubicBezTo>
                    <a:lnTo>
                      <a:pt x="1767313" y="1007555"/>
                    </a:lnTo>
                    <a:cubicBezTo>
                      <a:pt x="1647367" y="987563"/>
                      <a:pt x="1561404" y="903600"/>
                      <a:pt x="1561404" y="805644"/>
                    </a:cubicBezTo>
                    <a:cubicBezTo>
                      <a:pt x="1561404" y="775657"/>
                      <a:pt x="1585393" y="751668"/>
                      <a:pt x="1615380" y="751668"/>
                    </a:cubicBezTo>
                    <a:cubicBezTo>
                      <a:pt x="1645367" y="751668"/>
                      <a:pt x="1669356" y="775657"/>
                      <a:pt x="1669356" y="805644"/>
                    </a:cubicBezTo>
                    <a:cubicBezTo>
                      <a:pt x="1669356" y="847626"/>
                      <a:pt x="1709339" y="885608"/>
                      <a:pt x="1769312" y="899603"/>
                    </a:cubicBezTo>
                    <a:lnTo>
                      <a:pt x="1769312" y="699691"/>
                    </a:lnTo>
                    <a:cubicBezTo>
                      <a:pt x="1649365" y="679700"/>
                      <a:pt x="1563404" y="597736"/>
                      <a:pt x="1563404" y="499779"/>
                    </a:cubicBezTo>
                    <a:cubicBezTo>
                      <a:pt x="1563404" y="399823"/>
                      <a:pt x="1649365" y="317859"/>
                      <a:pt x="1769312" y="297868"/>
                    </a:cubicBezTo>
                    <a:lnTo>
                      <a:pt x="1769312" y="241893"/>
                    </a:lnTo>
                    <a:cubicBezTo>
                      <a:pt x="1769312" y="211906"/>
                      <a:pt x="1793302" y="189916"/>
                      <a:pt x="1823288" y="189916"/>
                    </a:cubicBezTo>
                    <a:close/>
                    <a:moveTo>
                      <a:pt x="1822290" y="151932"/>
                    </a:moveTo>
                    <a:cubicBezTo>
                      <a:pt x="1545165" y="151932"/>
                      <a:pt x="1320511" y="376585"/>
                      <a:pt x="1320511" y="653711"/>
                    </a:cubicBezTo>
                    <a:cubicBezTo>
                      <a:pt x="1320511" y="930835"/>
                      <a:pt x="1545165" y="1155488"/>
                      <a:pt x="1822290" y="1155488"/>
                    </a:cubicBezTo>
                    <a:cubicBezTo>
                      <a:pt x="2099414" y="1155488"/>
                      <a:pt x="2324067" y="930835"/>
                      <a:pt x="2324067" y="653711"/>
                    </a:cubicBezTo>
                    <a:cubicBezTo>
                      <a:pt x="2324067" y="376585"/>
                      <a:pt x="2099414" y="151932"/>
                      <a:pt x="1822290" y="151932"/>
                    </a:cubicBezTo>
                    <a:close/>
                    <a:moveTo>
                      <a:pt x="1822290" y="0"/>
                    </a:moveTo>
                    <a:cubicBezTo>
                      <a:pt x="2183324" y="0"/>
                      <a:pt x="2476000" y="292676"/>
                      <a:pt x="2476000" y="653712"/>
                    </a:cubicBezTo>
                    <a:cubicBezTo>
                      <a:pt x="2476000" y="1014746"/>
                      <a:pt x="2183324" y="1307422"/>
                      <a:pt x="1822290" y="1307422"/>
                    </a:cubicBezTo>
                    <a:cubicBezTo>
                      <a:pt x="1461255" y="1307422"/>
                      <a:pt x="1168579" y="1014746"/>
                      <a:pt x="1168579" y="653712"/>
                    </a:cubicBezTo>
                    <a:cubicBezTo>
                      <a:pt x="1168579" y="292676"/>
                      <a:pt x="1461255" y="0"/>
                      <a:pt x="1822290" y="0"/>
                    </a:cubicBezTo>
                    <a:close/>
                  </a:path>
                </a:pathLst>
              </a:custGeom>
              <a:solidFill>
                <a:schemeClr val="bg2"/>
              </a:solidFill>
              <a:ln w="17886" cap="flat">
                <a:noFill/>
                <a:prstDash val="solid"/>
                <a:miter/>
              </a:ln>
            </p:spPr>
            <p:txBody>
              <a:bodyPr wrap="square" rtlCol="0" anchor="ctr">
                <a:noAutofit/>
              </a:bodyPr>
              <a:lstStyle/>
              <a:p>
                <a:endParaRPr lang="en-US"/>
              </a:p>
            </p:txBody>
          </p:sp>
        </p:grpSp>
      </p:grpSp>
      <p:grpSp>
        <p:nvGrpSpPr>
          <p:cNvPr id="35" name="Group 34">
            <a:extLst>
              <a:ext uri="{FF2B5EF4-FFF2-40B4-BE49-F238E27FC236}">
                <a16:creationId xmlns:a16="http://schemas.microsoft.com/office/drawing/2014/main" id="{4FC8911B-CB5D-1EAF-6699-ECAED0070642}"/>
              </a:ext>
            </a:extLst>
          </p:cNvPr>
          <p:cNvGrpSpPr/>
          <p:nvPr/>
        </p:nvGrpSpPr>
        <p:grpSpPr>
          <a:xfrm>
            <a:off x="9345906" y="1873709"/>
            <a:ext cx="2374826" cy="4293035"/>
            <a:chOff x="9345906" y="1873709"/>
            <a:chExt cx="2374826" cy="4293035"/>
          </a:xfrm>
        </p:grpSpPr>
        <p:sp>
          <p:nvSpPr>
            <p:cNvPr id="61" name="TextBox 60">
              <a:extLst>
                <a:ext uri="{FF2B5EF4-FFF2-40B4-BE49-F238E27FC236}">
                  <a16:creationId xmlns:a16="http://schemas.microsoft.com/office/drawing/2014/main" id="{F7E951EE-9455-4E98-A57B-F9A0FCF5F2A1}"/>
                </a:ext>
              </a:extLst>
            </p:cNvPr>
            <p:cNvSpPr txBox="1"/>
            <p:nvPr/>
          </p:nvSpPr>
          <p:spPr>
            <a:xfrm>
              <a:off x="9345906" y="1873709"/>
              <a:ext cx="2374826" cy="523220"/>
            </a:xfrm>
            <a:prstGeom prst="rect">
              <a:avLst/>
            </a:prstGeom>
            <a:noFill/>
          </p:spPr>
          <p:txBody>
            <a:bodyPr wrap="square" anchor="ctr">
              <a:spAutoFit/>
            </a:bodyPr>
            <a:lstStyle/>
            <a:p>
              <a:pPr lvl="0" algn="ctr">
                <a:defRPr/>
              </a:pPr>
              <a:r>
                <a:rPr lang="en-US" sz="1400" b="1" dirty="0">
                  <a:solidFill>
                    <a:schemeClr val="bg2"/>
                  </a:solidFill>
                  <a:latin typeface="Century Gothic" panose="020B0502020202020204" pitchFamily="34" charset="0"/>
                  <a:cs typeface="Arial" panose="020B0604020202020204" pitchFamily="34" charset="0"/>
                </a:rPr>
                <a:t>Traceability and supply chain optimization</a:t>
              </a:r>
            </a:p>
          </p:txBody>
        </p:sp>
        <p:grpSp>
          <p:nvGrpSpPr>
            <p:cNvPr id="63" name="Group 62">
              <a:extLst>
                <a:ext uri="{FF2B5EF4-FFF2-40B4-BE49-F238E27FC236}">
                  <a16:creationId xmlns:a16="http://schemas.microsoft.com/office/drawing/2014/main" id="{A83F18B8-5D5A-D8D5-3AAF-C9645E7B757E}"/>
                </a:ext>
              </a:extLst>
            </p:cNvPr>
            <p:cNvGrpSpPr/>
            <p:nvPr/>
          </p:nvGrpSpPr>
          <p:grpSpPr>
            <a:xfrm>
              <a:off x="9362623" y="4540924"/>
              <a:ext cx="2341392" cy="1625820"/>
              <a:chOff x="1457360" y="4446249"/>
              <a:chExt cx="2341392" cy="1625820"/>
            </a:xfrm>
          </p:grpSpPr>
          <p:sp>
            <p:nvSpPr>
              <p:cNvPr id="64" name="Rectangle 63">
                <a:extLst>
                  <a:ext uri="{FF2B5EF4-FFF2-40B4-BE49-F238E27FC236}">
                    <a16:creationId xmlns:a16="http://schemas.microsoft.com/office/drawing/2014/main" id="{67262E79-FA22-87DE-18F2-360188173BFD}"/>
                  </a:ext>
                </a:extLst>
              </p:cNvPr>
              <p:cNvSpPr/>
              <p:nvPr/>
            </p:nvSpPr>
            <p:spPr>
              <a:xfrm>
                <a:off x="1548254" y="4615864"/>
                <a:ext cx="2159604" cy="646331"/>
              </a:xfrm>
              <a:prstGeom prst="rect">
                <a:avLst/>
              </a:prstGeom>
            </p:spPr>
            <p:txBody>
              <a:bodyPr wrap="square" anchor="t">
                <a:spAutoFit/>
              </a:bodyPr>
              <a:lstStyle/>
              <a:p>
                <a:pPr marL="182880" indent="-182880">
                  <a:buFont typeface="Courier New" panose="02070309020205020404" pitchFamily="49" charset="0"/>
                  <a:buChar char="o"/>
                  <a:defRPr/>
                </a:pPr>
                <a:r>
                  <a:rPr lang="en-US" sz="1200" dirty="0">
                    <a:solidFill>
                      <a:schemeClr val="tx2">
                        <a:lumMod val="65000"/>
                        <a:lumOff val="35000"/>
                      </a:schemeClr>
                    </a:solidFill>
                    <a:latin typeface="Arial" panose="020B0604020202020204" pitchFamily="34" charset="0"/>
                    <a:cs typeface="Arial" panose="020B0604020202020204" pitchFamily="34" charset="0"/>
                  </a:rPr>
                  <a:t>Implement technology to</a:t>
                </a:r>
              </a:p>
              <a:p>
                <a:pPr marL="365760" indent="-182880">
                  <a:buFont typeface="Arial" panose="020B0604020202020204" pitchFamily="34" charset="0"/>
                  <a:buChar char="•"/>
                  <a:defRPr/>
                </a:pPr>
                <a:r>
                  <a:rPr lang="en-US" sz="1200" dirty="0">
                    <a:solidFill>
                      <a:schemeClr val="tx2">
                        <a:lumMod val="65000"/>
                        <a:lumOff val="35000"/>
                      </a:schemeClr>
                    </a:solidFill>
                    <a:latin typeface="Arial" panose="020B0604020202020204" pitchFamily="34" charset="0"/>
                    <a:cs typeface="Arial" panose="020B0604020202020204" pitchFamily="34" charset="0"/>
                  </a:rPr>
                  <a:t>Streamline logistics</a:t>
                </a:r>
              </a:p>
              <a:p>
                <a:pPr marL="365760" indent="-182880">
                  <a:buFont typeface="Arial" panose="020B0604020202020204" pitchFamily="34" charset="0"/>
                  <a:buChar char="•"/>
                  <a:defRPr/>
                </a:pPr>
                <a:r>
                  <a:rPr lang="en-US" sz="1200" dirty="0">
                    <a:solidFill>
                      <a:schemeClr val="tx2">
                        <a:lumMod val="65000"/>
                        <a:lumOff val="35000"/>
                      </a:schemeClr>
                    </a:solidFill>
                    <a:latin typeface="Arial" panose="020B0604020202020204" pitchFamily="34" charset="0"/>
                    <a:cs typeface="Arial" panose="020B0604020202020204" pitchFamily="34" charset="0"/>
                  </a:rPr>
                  <a:t>Add text here</a:t>
                </a:r>
              </a:p>
            </p:txBody>
          </p:sp>
          <p:sp>
            <p:nvSpPr>
              <p:cNvPr id="65" name="Rectangle 64">
                <a:extLst>
                  <a:ext uri="{FF2B5EF4-FFF2-40B4-BE49-F238E27FC236}">
                    <a16:creationId xmlns:a16="http://schemas.microsoft.com/office/drawing/2014/main" id="{23C458D5-2D2F-6439-27A4-C4616934A6E7}"/>
                  </a:ext>
                </a:extLst>
              </p:cNvPr>
              <p:cNvSpPr/>
              <p:nvPr/>
            </p:nvSpPr>
            <p:spPr>
              <a:xfrm>
                <a:off x="1457360" y="4446249"/>
                <a:ext cx="2341392" cy="1625820"/>
              </a:xfrm>
              <a:prstGeom prst="rect">
                <a:avLst/>
              </a:prstGeom>
              <a:noFill/>
              <a:ln w="6350">
                <a:gradFill flip="none" rotWithShape="1">
                  <a:gsLst>
                    <a:gs pos="0">
                      <a:schemeClr val="bg2">
                        <a:lumMod val="75000"/>
                        <a:alpha val="0"/>
                      </a:schemeClr>
                    </a:gs>
                    <a:gs pos="100000">
                      <a:schemeClr val="bg2">
                        <a:lumMod val="75000"/>
                      </a:schemeClr>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4593E47F-953C-A746-4BEE-DDB5D09832EC}"/>
                </a:ext>
              </a:extLst>
            </p:cNvPr>
            <p:cNvGrpSpPr/>
            <p:nvPr/>
          </p:nvGrpSpPr>
          <p:grpSpPr>
            <a:xfrm>
              <a:off x="10186898" y="2486021"/>
              <a:ext cx="692843" cy="1033939"/>
              <a:chOff x="10285972" y="2579009"/>
              <a:chExt cx="692843" cy="1033939"/>
            </a:xfrm>
          </p:grpSpPr>
          <p:cxnSp>
            <p:nvCxnSpPr>
              <p:cNvPr id="66" name="Straight Connector 65">
                <a:extLst>
                  <a:ext uri="{FF2B5EF4-FFF2-40B4-BE49-F238E27FC236}">
                    <a16:creationId xmlns:a16="http://schemas.microsoft.com/office/drawing/2014/main" id="{9A02139E-4DCA-ADC9-5789-C5B6E63AF0DB}"/>
                  </a:ext>
                </a:extLst>
              </p:cNvPr>
              <p:cNvCxnSpPr>
                <a:cxnSpLocks/>
              </p:cNvCxnSpPr>
              <p:nvPr/>
            </p:nvCxnSpPr>
            <p:spPr>
              <a:xfrm>
                <a:off x="10632393" y="2607108"/>
                <a:ext cx="0" cy="1005840"/>
              </a:xfrm>
              <a:prstGeom prst="line">
                <a:avLst/>
              </a:prstGeom>
              <a:ln>
                <a:solidFill>
                  <a:schemeClr val="bg2">
                    <a:lumMod val="75000"/>
                  </a:schemeClr>
                </a:solidFill>
                <a:headEnd type="none" w="sm" len="sm"/>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0DA287D6-1B70-4534-9F0C-9936420044C5}"/>
                  </a:ext>
                </a:extLst>
              </p:cNvPr>
              <p:cNvSpPr/>
              <p:nvPr/>
            </p:nvSpPr>
            <p:spPr>
              <a:xfrm>
                <a:off x="10285972" y="2579009"/>
                <a:ext cx="692843" cy="42781"/>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58CDB3A2-E177-C1B1-DE17-35141B473CB2}"/>
                </a:ext>
              </a:extLst>
            </p:cNvPr>
            <p:cNvGrpSpPr/>
            <p:nvPr/>
          </p:nvGrpSpPr>
          <p:grpSpPr>
            <a:xfrm>
              <a:off x="10028635" y="3299080"/>
              <a:ext cx="1009368" cy="1009366"/>
              <a:chOff x="10028635" y="3153606"/>
              <a:chExt cx="1009368" cy="1009366"/>
            </a:xfrm>
          </p:grpSpPr>
          <p:sp>
            <p:nvSpPr>
              <p:cNvPr id="68" name="Oval 67">
                <a:extLst>
                  <a:ext uri="{FF2B5EF4-FFF2-40B4-BE49-F238E27FC236}">
                    <a16:creationId xmlns:a16="http://schemas.microsoft.com/office/drawing/2014/main" id="{5BB91487-027F-25EA-CF2E-8F1EC630515E}"/>
                  </a:ext>
                </a:extLst>
              </p:cNvPr>
              <p:cNvSpPr/>
              <p:nvPr/>
            </p:nvSpPr>
            <p:spPr>
              <a:xfrm>
                <a:off x="10028635" y="3153606"/>
                <a:ext cx="1009368" cy="1009366"/>
              </a:xfrm>
              <a:prstGeom prst="ellipse">
                <a:avLst/>
              </a:prstGeom>
              <a:solidFill>
                <a:schemeClr val="accent2"/>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schemeClr val="bg2"/>
                  </a:solidFill>
                  <a:latin typeface="Arial" panose="020B0604020202020204" pitchFamily="34" charset="0"/>
                  <a:cs typeface="Arial" panose="020B0604020202020204" pitchFamily="34" charset="0"/>
                </a:endParaRPr>
              </a:p>
            </p:txBody>
          </p:sp>
          <p:sp>
            <p:nvSpPr>
              <p:cNvPr id="78" name="Freeform: Shape 77">
                <a:extLst>
                  <a:ext uri="{FF2B5EF4-FFF2-40B4-BE49-F238E27FC236}">
                    <a16:creationId xmlns:a16="http://schemas.microsoft.com/office/drawing/2014/main" id="{478A1659-90B4-B7C5-F314-AFF4749F3131}"/>
                  </a:ext>
                </a:extLst>
              </p:cNvPr>
              <p:cNvSpPr/>
              <p:nvPr/>
            </p:nvSpPr>
            <p:spPr>
              <a:xfrm>
                <a:off x="10285972" y="3419689"/>
                <a:ext cx="494694" cy="477200"/>
              </a:xfrm>
              <a:custGeom>
                <a:avLst/>
                <a:gdLst>
                  <a:gd name="connsiteX0" fmla="*/ 3808073 w 4617720"/>
                  <a:gd name="connsiteY0" fmla="*/ 4165145 h 4454433"/>
                  <a:gd name="connsiteX1" fmla="*/ 3718921 w 4617720"/>
                  <a:gd name="connsiteY1" fmla="*/ 4254296 h 4454433"/>
                  <a:gd name="connsiteX2" fmla="*/ 3808073 w 4617720"/>
                  <a:gd name="connsiteY2" fmla="*/ 4343449 h 4454433"/>
                  <a:gd name="connsiteX3" fmla="*/ 3897226 w 4617720"/>
                  <a:gd name="connsiteY3" fmla="*/ 4254296 h 4454433"/>
                  <a:gd name="connsiteX4" fmla="*/ 3808073 w 4617720"/>
                  <a:gd name="connsiteY4" fmla="*/ 4165145 h 4454433"/>
                  <a:gd name="connsiteX5" fmla="*/ 3706183 w 4617720"/>
                  <a:gd name="connsiteY5" fmla="*/ 3148198 h 4454433"/>
                  <a:gd name="connsiteX6" fmla="*/ 3725521 w 4617720"/>
                  <a:gd name="connsiteY6" fmla="*/ 3151165 h 4454433"/>
                  <a:gd name="connsiteX7" fmla="*/ 3808073 w 4617720"/>
                  <a:gd name="connsiteY7" fmla="*/ 3155361 h 4454433"/>
                  <a:gd name="connsiteX8" fmla="*/ 3890625 w 4617720"/>
                  <a:gd name="connsiteY8" fmla="*/ 3151165 h 4454433"/>
                  <a:gd name="connsiteX9" fmla="*/ 3908140 w 4617720"/>
                  <a:gd name="connsiteY9" fmla="*/ 3148478 h 4454433"/>
                  <a:gd name="connsiteX10" fmla="*/ 3908140 w 4617720"/>
                  <a:gd name="connsiteY10" fmla="*/ 3233597 h 4454433"/>
                  <a:gd name="connsiteX11" fmla="*/ 3999113 w 4617720"/>
                  <a:gd name="connsiteY11" fmla="*/ 3233597 h 4454433"/>
                  <a:gd name="connsiteX12" fmla="*/ 4091902 w 4617720"/>
                  <a:gd name="connsiteY12" fmla="*/ 3326388 h 4454433"/>
                  <a:gd name="connsiteX13" fmla="*/ 3999113 w 4617720"/>
                  <a:gd name="connsiteY13" fmla="*/ 3419179 h 4454433"/>
                  <a:gd name="connsiteX14" fmla="*/ 3984559 w 4617720"/>
                  <a:gd name="connsiteY14" fmla="*/ 3419179 h 4454433"/>
                  <a:gd name="connsiteX15" fmla="*/ 3984559 w 4617720"/>
                  <a:gd name="connsiteY15" fmla="*/ 4277949 h 4454433"/>
                  <a:gd name="connsiteX16" fmla="*/ 3808073 w 4617720"/>
                  <a:gd name="connsiteY16" fmla="*/ 4454433 h 4454433"/>
                  <a:gd name="connsiteX17" fmla="*/ 3631589 w 4617720"/>
                  <a:gd name="connsiteY17" fmla="*/ 4277949 h 4454433"/>
                  <a:gd name="connsiteX18" fmla="*/ 3631589 w 4617720"/>
                  <a:gd name="connsiteY18" fmla="*/ 3419179 h 4454433"/>
                  <a:gd name="connsiteX19" fmla="*/ 3617031 w 4617720"/>
                  <a:gd name="connsiteY19" fmla="*/ 3419179 h 4454433"/>
                  <a:gd name="connsiteX20" fmla="*/ 3524239 w 4617720"/>
                  <a:gd name="connsiteY20" fmla="*/ 3326388 h 4454433"/>
                  <a:gd name="connsiteX21" fmla="*/ 3617031 w 4617720"/>
                  <a:gd name="connsiteY21" fmla="*/ 3233597 h 4454433"/>
                  <a:gd name="connsiteX22" fmla="*/ 3706183 w 4617720"/>
                  <a:gd name="connsiteY22" fmla="*/ 3233597 h 4454433"/>
                  <a:gd name="connsiteX23" fmla="*/ 3360491 w 4617720"/>
                  <a:gd name="connsiteY23" fmla="*/ 1978189 h 4454433"/>
                  <a:gd name="connsiteX24" fmla="*/ 3706182 w 4617720"/>
                  <a:gd name="connsiteY24" fmla="*/ 1978189 h 4454433"/>
                  <a:gd name="connsiteX25" fmla="*/ 3706182 w 4617720"/>
                  <a:gd name="connsiteY25" fmla="*/ 2276576 h 4454433"/>
                  <a:gd name="connsiteX26" fmla="*/ 3808070 w 4617720"/>
                  <a:gd name="connsiteY26" fmla="*/ 2203799 h 4454433"/>
                  <a:gd name="connsiteX27" fmla="*/ 3908140 w 4617720"/>
                  <a:gd name="connsiteY27" fmla="*/ 2276576 h 4454433"/>
                  <a:gd name="connsiteX28" fmla="*/ 3908140 w 4617720"/>
                  <a:gd name="connsiteY28" fmla="*/ 1978189 h 4454433"/>
                  <a:gd name="connsiteX29" fmla="*/ 4255652 w 4617720"/>
                  <a:gd name="connsiteY29" fmla="*/ 1978189 h 4454433"/>
                  <a:gd name="connsiteX30" fmla="*/ 4255652 w 4617720"/>
                  <a:gd name="connsiteY30" fmla="*/ 2715060 h 4454433"/>
                  <a:gd name="connsiteX31" fmla="*/ 3360491 w 4617720"/>
                  <a:gd name="connsiteY31" fmla="*/ 2715060 h 4454433"/>
                  <a:gd name="connsiteX32" fmla="*/ 3808074 w 4617720"/>
                  <a:gd name="connsiteY32" fmla="*/ 1681620 h 4454433"/>
                  <a:gd name="connsiteX33" fmla="*/ 3143979 w 4617720"/>
                  <a:gd name="connsiteY33" fmla="*/ 2345714 h 4454433"/>
                  <a:gd name="connsiteX34" fmla="*/ 3808074 w 4617720"/>
                  <a:gd name="connsiteY34" fmla="*/ 3009805 h 4454433"/>
                  <a:gd name="connsiteX35" fmla="*/ 4472166 w 4617720"/>
                  <a:gd name="connsiteY35" fmla="*/ 2345714 h 4454433"/>
                  <a:gd name="connsiteX36" fmla="*/ 3808074 w 4617720"/>
                  <a:gd name="connsiteY36" fmla="*/ 1681620 h 4454433"/>
                  <a:gd name="connsiteX37" fmla="*/ 742327 w 4617720"/>
                  <a:gd name="connsiteY37" fmla="*/ 1603387 h 4454433"/>
                  <a:gd name="connsiteX38" fmla="*/ 689564 w 4617720"/>
                  <a:gd name="connsiteY38" fmla="*/ 1656152 h 4454433"/>
                  <a:gd name="connsiteX39" fmla="*/ 742327 w 4617720"/>
                  <a:gd name="connsiteY39" fmla="*/ 1708914 h 4454433"/>
                  <a:gd name="connsiteX40" fmla="*/ 1491936 w 4617720"/>
                  <a:gd name="connsiteY40" fmla="*/ 1708914 h 4454433"/>
                  <a:gd name="connsiteX41" fmla="*/ 1544698 w 4617720"/>
                  <a:gd name="connsiteY41" fmla="*/ 1656152 h 4454433"/>
                  <a:gd name="connsiteX42" fmla="*/ 1491936 w 4617720"/>
                  <a:gd name="connsiteY42" fmla="*/ 1603387 h 4454433"/>
                  <a:gd name="connsiteX43" fmla="*/ 527636 w 4617720"/>
                  <a:gd name="connsiteY43" fmla="*/ 1547894 h 4454433"/>
                  <a:gd name="connsiteX44" fmla="*/ 547650 w 4617720"/>
                  <a:gd name="connsiteY44" fmla="*/ 1556081 h 4454433"/>
                  <a:gd name="connsiteX45" fmla="*/ 545831 w 4617720"/>
                  <a:gd name="connsiteY45" fmla="*/ 1596109 h 4454433"/>
                  <a:gd name="connsiteX46" fmla="*/ 387539 w 4617720"/>
                  <a:gd name="connsiteY46" fmla="*/ 1756219 h 4454433"/>
                  <a:gd name="connsiteX47" fmla="*/ 367526 w 4617720"/>
                  <a:gd name="connsiteY47" fmla="*/ 1765317 h 4454433"/>
                  <a:gd name="connsiteX48" fmla="*/ 347512 w 4617720"/>
                  <a:gd name="connsiteY48" fmla="*/ 1756219 h 4454433"/>
                  <a:gd name="connsiteX49" fmla="*/ 267456 w 4617720"/>
                  <a:gd name="connsiteY49" fmla="*/ 1676164 h 4454433"/>
                  <a:gd name="connsiteX50" fmla="*/ 267456 w 4617720"/>
                  <a:gd name="connsiteY50" fmla="*/ 1636136 h 4454433"/>
                  <a:gd name="connsiteX51" fmla="*/ 307484 w 4617720"/>
                  <a:gd name="connsiteY51" fmla="*/ 1636136 h 4454433"/>
                  <a:gd name="connsiteX52" fmla="*/ 367526 w 4617720"/>
                  <a:gd name="connsiteY52" fmla="*/ 1696179 h 4454433"/>
                  <a:gd name="connsiteX53" fmla="*/ 507622 w 4617720"/>
                  <a:gd name="connsiteY53" fmla="*/ 1556081 h 4454433"/>
                  <a:gd name="connsiteX54" fmla="*/ 527636 w 4617720"/>
                  <a:gd name="connsiteY54" fmla="*/ 1547894 h 4454433"/>
                  <a:gd name="connsiteX55" fmla="*/ 3808074 w 4617720"/>
                  <a:gd name="connsiteY55" fmla="*/ 1536066 h 4454433"/>
                  <a:gd name="connsiteX56" fmla="*/ 4617720 w 4617720"/>
                  <a:gd name="connsiteY56" fmla="*/ 2345714 h 4454433"/>
                  <a:gd name="connsiteX57" fmla="*/ 3970846 w 4617720"/>
                  <a:gd name="connsiteY57" fmla="*/ 3138854 h 4454433"/>
                  <a:gd name="connsiteX58" fmla="*/ 3908142 w 4617720"/>
                  <a:gd name="connsiteY58" fmla="*/ 3148477 h 4454433"/>
                  <a:gd name="connsiteX59" fmla="*/ 3890626 w 4617720"/>
                  <a:gd name="connsiteY59" fmla="*/ 3151165 h 4454433"/>
                  <a:gd name="connsiteX60" fmla="*/ 3808074 w 4617720"/>
                  <a:gd name="connsiteY60" fmla="*/ 3155360 h 4454433"/>
                  <a:gd name="connsiteX61" fmla="*/ 3725522 w 4617720"/>
                  <a:gd name="connsiteY61" fmla="*/ 3151165 h 4454433"/>
                  <a:gd name="connsiteX62" fmla="*/ 3706184 w 4617720"/>
                  <a:gd name="connsiteY62" fmla="*/ 3148197 h 4454433"/>
                  <a:gd name="connsiteX63" fmla="*/ 3645302 w 4617720"/>
                  <a:gd name="connsiteY63" fmla="*/ 3138854 h 4454433"/>
                  <a:gd name="connsiteX64" fmla="*/ 2998425 w 4617720"/>
                  <a:gd name="connsiteY64" fmla="*/ 2345714 h 4454433"/>
                  <a:gd name="connsiteX65" fmla="*/ 3808074 w 4617720"/>
                  <a:gd name="connsiteY65" fmla="*/ 1536066 h 4454433"/>
                  <a:gd name="connsiteX66" fmla="*/ 214693 w 4617720"/>
                  <a:gd name="connsiteY66" fmla="*/ 1465107 h 4454433"/>
                  <a:gd name="connsiteX67" fmla="*/ 214693 w 4617720"/>
                  <a:gd name="connsiteY67" fmla="*/ 1847188 h 4454433"/>
                  <a:gd name="connsiteX68" fmla="*/ 596774 w 4617720"/>
                  <a:gd name="connsiteY68" fmla="*/ 1847188 h 4454433"/>
                  <a:gd name="connsiteX69" fmla="*/ 596774 w 4617720"/>
                  <a:gd name="connsiteY69" fmla="*/ 1465107 h 4454433"/>
                  <a:gd name="connsiteX70" fmla="*/ 742327 w 4617720"/>
                  <a:gd name="connsiteY70" fmla="*/ 1039362 h 4454433"/>
                  <a:gd name="connsiteX71" fmla="*/ 689564 w 4617720"/>
                  <a:gd name="connsiteY71" fmla="*/ 1092125 h 4454433"/>
                  <a:gd name="connsiteX72" fmla="*/ 742327 w 4617720"/>
                  <a:gd name="connsiteY72" fmla="*/ 1144889 h 4454433"/>
                  <a:gd name="connsiteX73" fmla="*/ 1491936 w 4617720"/>
                  <a:gd name="connsiteY73" fmla="*/ 1144889 h 4454433"/>
                  <a:gd name="connsiteX74" fmla="*/ 1544698 w 4617720"/>
                  <a:gd name="connsiteY74" fmla="*/ 1092125 h 4454433"/>
                  <a:gd name="connsiteX75" fmla="*/ 1491936 w 4617720"/>
                  <a:gd name="connsiteY75" fmla="*/ 1039362 h 4454433"/>
                  <a:gd name="connsiteX76" fmla="*/ 527636 w 4617720"/>
                  <a:gd name="connsiteY76" fmla="*/ 983870 h 4454433"/>
                  <a:gd name="connsiteX77" fmla="*/ 547650 w 4617720"/>
                  <a:gd name="connsiteY77" fmla="*/ 992057 h 4454433"/>
                  <a:gd name="connsiteX78" fmla="*/ 545831 w 4617720"/>
                  <a:gd name="connsiteY78" fmla="*/ 1032085 h 4454433"/>
                  <a:gd name="connsiteX79" fmla="*/ 387539 w 4617720"/>
                  <a:gd name="connsiteY79" fmla="*/ 1192195 h 4454433"/>
                  <a:gd name="connsiteX80" fmla="*/ 367526 w 4617720"/>
                  <a:gd name="connsiteY80" fmla="*/ 1201293 h 4454433"/>
                  <a:gd name="connsiteX81" fmla="*/ 347512 w 4617720"/>
                  <a:gd name="connsiteY81" fmla="*/ 1192195 h 4454433"/>
                  <a:gd name="connsiteX82" fmla="*/ 267456 w 4617720"/>
                  <a:gd name="connsiteY82" fmla="*/ 1112140 h 4454433"/>
                  <a:gd name="connsiteX83" fmla="*/ 267456 w 4617720"/>
                  <a:gd name="connsiteY83" fmla="*/ 1072113 h 4454433"/>
                  <a:gd name="connsiteX84" fmla="*/ 307484 w 4617720"/>
                  <a:gd name="connsiteY84" fmla="*/ 1072113 h 4454433"/>
                  <a:gd name="connsiteX85" fmla="*/ 367526 w 4617720"/>
                  <a:gd name="connsiteY85" fmla="*/ 1132155 h 4454433"/>
                  <a:gd name="connsiteX86" fmla="*/ 507622 w 4617720"/>
                  <a:gd name="connsiteY86" fmla="*/ 992057 h 4454433"/>
                  <a:gd name="connsiteX87" fmla="*/ 527636 w 4617720"/>
                  <a:gd name="connsiteY87" fmla="*/ 983870 h 4454433"/>
                  <a:gd name="connsiteX88" fmla="*/ 214693 w 4617720"/>
                  <a:gd name="connsiteY88" fmla="*/ 899265 h 4454433"/>
                  <a:gd name="connsiteX89" fmla="*/ 214693 w 4617720"/>
                  <a:gd name="connsiteY89" fmla="*/ 1281346 h 4454433"/>
                  <a:gd name="connsiteX90" fmla="*/ 596774 w 4617720"/>
                  <a:gd name="connsiteY90" fmla="*/ 1281346 h 4454433"/>
                  <a:gd name="connsiteX91" fmla="*/ 596774 w 4617720"/>
                  <a:gd name="connsiteY91" fmla="*/ 899265 h 4454433"/>
                  <a:gd name="connsiteX92" fmla="*/ 2099623 w 4617720"/>
                  <a:gd name="connsiteY92" fmla="*/ 775545 h 4454433"/>
                  <a:gd name="connsiteX93" fmla="*/ 2292482 w 4617720"/>
                  <a:gd name="connsiteY93" fmla="*/ 775545 h 4454433"/>
                  <a:gd name="connsiteX94" fmla="*/ 2138419 w 4617720"/>
                  <a:gd name="connsiteY94" fmla="*/ 928376 h 4454433"/>
                  <a:gd name="connsiteX95" fmla="*/ 2561760 w 4617720"/>
                  <a:gd name="connsiteY95" fmla="*/ 928376 h 4454433"/>
                  <a:gd name="connsiteX96" fmla="*/ 2836493 w 4617720"/>
                  <a:gd name="connsiteY96" fmla="*/ 1210388 h 4454433"/>
                  <a:gd name="connsiteX97" fmla="*/ 2836493 w 4617720"/>
                  <a:gd name="connsiteY97" fmla="*/ 2323881 h 4454433"/>
                  <a:gd name="connsiteX98" fmla="*/ 2561760 w 4617720"/>
                  <a:gd name="connsiteY98" fmla="*/ 2605893 h 4454433"/>
                  <a:gd name="connsiteX99" fmla="*/ 1320905 w 4617720"/>
                  <a:gd name="connsiteY99" fmla="*/ 2605893 h 4454433"/>
                  <a:gd name="connsiteX100" fmla="*/ 1191727 w 4617720"/>
                  <a:gd name="connsiteY100" fmla="*/ 2742350 h 4454433"/>
                  <a:gd name="connsiteX101" fmla="*/ 1191727 w 4617720"/>
                  <a:gd name="connsiteY101" fmla="*/ 3584747 h 4454433"/>
                  <a:gd name="connsiteX102" fmla="*/ 1320905 w 4617720"/>
                  <a:gd name="connsiteY102" fmla="*/ 3721205 h 4454433"/>
                  <a:gd name="connsiteX103" fmla="*/ 3253143 w 4617720"/>
                  <a:gd name="connsiteY103" fmla="*/ 3721205 h 4454433"/>
                  <a:gd name="connsiteX104" fmla="*/ 3098492 w 4617720"/>
                  <a:gd name="connsiteY104" fmla="*/ 3566553 h 4454433"/>
                  <a:gd name="connsiteX105" fmla="*/ 3291351 w 4617720"/>
                  <a:gd name="connsiteY105" fmla="*/ 3566553 h 4454433"/>
                  <a:gd name="connsiteX106" fmla="*/ 3518780 w 4617720"/>
                  <a:gd name="connsiteY106" fmla="*/ 3793983 h 4454433"/>
                  <a:gd name="connsiteX107" fmla="*/ 3291351 w 4617720"/>
                  <a:gd name="connsiteY107" fmla="*/ 4021411 h 4454433"/>
                  <a:gd name="connsiteX108" fmla="*/ 3098492 w 4617720"/>
                  <a:gd name="connsiteY108" fmla="*/ 4021411 h 4454433"/>
                  <a:gd name="connsiteX109" fmla="*/ 3253145 w 4617720"/>
                  <a:gd name="connsiteY109" fmla="*/ 3866759 h 4454433"/>
                  <a:gd name="connsiteX110" fmla="*/ 1320905 w 4617720"/>
                  <a:gd name="connsiteY110" fmla="*/ 3866759 h 4454433"/>
                  <a:gd name="connsiteX111" fmla="*/ 1046172 w 4617720"/>
                  <a:gd name="connsiteY111" fmla="*/ 3584747 h 4454433"/>
                  <a:gd name="connsiteX112" fmla="*/ 1046172 w 4617720"/>
                  <a:gd name="connsiteY112" fmla="*/ 2742350 h 4454433"/>
                  <a:gd name="connsiteX113" fmla="*/ 1320905 w 4617720"/>
                  <a:gd name="connsiteY113" fmla="*/ 2460338 h 4454433"/>
                  <a:gd name="connsiteX114" fmla="*/ 2561760 w 4617720"/>
                  <a:gd name="connsiteY114" fmla="*/ 2460338 h 4454433"/>
                  <a:gd name="connsiteX115" fmla="*/ 2690939 w 4617720"/>
                  <a:gd name="connsiteY115" fmla="*/ 2323881 h 4454433"/>
                  <a:gd name="connsiteX116" fmla="*/ 2690939 w 4617720"/>
                  <a:gd name="connsiteY116" fmla="*/ 1210388 h 4454433"/>
                  <a:gd name="connsiteX117" fmla="*/ 2561760 w 4617720"/>
                  <a:gd name="connsiteY117" fmla="*/ 1073930 h 4454433"/>
                  <a:gd name="connsiteX118" fmla="*/ 2137830 w 4617720"/>
                  <a:gd name="connsiteY118" fmla="*/ 1073930 h 4454433"/>
                  <a:gd name="connsiteX119" fmla="*/ 2292482 w 4617720"/>
                  <a:gd name="connsiteY119" fmla="*/ 1228582 h 4454433"/>
                  <a:gd name="connsiteX120" fmla="*/ 2099623 w 4617720"/>
                  <a:gd name="connsiteY120" fmla="*/ 1228582 h 4454433"/>
                  <a:gd name="connsiteX121" fmla="*/ 1872194 w 4617720"/>
                  <a:gd name="connsiteY121" fmla="*/ 1001154 h 4454433"/>
                  <a:gd name="connsiteX122" fmla="*/ 742327 w 4617720"/>
                  <a:gd name="connsiteY122" fmla="*/ 473520 h 4454433"/>
                  <a:gd name="connsiteX123" fmla="*/ 689564 w 4617720"/>
                  <a:gd name="connsiteY123" fmla="*/ 526283 h 4454433"/>
                  <a:gd name="connsiteX124" fmla="*/ 742327 w 4617720"/>
                  <a:gd name="connsiteY124" fmla="*/ 579047 h 4454433"/>
                  <a:gd name="connsiteX125" fmla="*/ 1491936 w 4617720"/>
                  <a:gd name="connsiteY125" fmla="*/ 579047 h 4454433"/>
                  <a:gd name="connsiteX126" fmla="*/ 1544698 w 4617720"/>
                  <a:gd name="connsiteY126" fmla="*/ 526283 h 4454433"/>
                  <a:gd name="connsiteX127" fmla="*/ 1491936 w 4617720"/>
                  <a:gd name="connsiteY127" fmla="*/ 473520 h 4454433"/>
                  <a:gd name="connsiteX128" fmla="*/ 525816 w 4617720"/>
                  <a:gd name="connsiteY128" fmla="*/ 418025 h 4454433"/>
                  <a:gd name="connsiteX129" fmla="*/ 545829 w 4617720"/>
                  <a:gd name="connsiteY129" fmla="*/ 426213 h 4454433"/>
                  <a:gd name="connsiteX130" fmla="*/ 545829 w 4617720"/>
                  <a:gd name="connsiteY130" fmla="*/ 466241 h 4454433"/>
                  <a:gd name="connsiteX131" fmla="*/ 385719 w 4617720"/>
                  <a:gd name="connsiteY131" fmla="*/ 626351 h 4454433"/>
                  <a:gd name="connsiteX132" fmla="*/ 365706 w 4617720"/>
                  <a:gd name="connsiteY132" fmla="*/ 635449 h 4454433"/>
                  <a:gd name="connsiteX133" fmla="*/ 345691 w 4617720"/>
                  <a:gd name="connsiteY133" fmla="*/ 626351 h 4454433"/>
                  <a:gd name="connsiteX134" fmla="*/ 265636 w 4617720"/>
                  <a:gd name="connsiteY134" fmla="*/ 546296 h 4454433"/>
                  <a:gd name="connsiteX135" fmla="*/ 265636 w 4617720"/>
                  <a:gd name="connsiteY135" fmla="*/ 506268 h 4454433"/>
                  <a:gd name="connsiteX136" fmla="*/ 305664 w 4617720"/>
                  <a:gd name="connsiteY136" fmla="*/ 506268 h 4454433"/>
                  <a:gd name="connsiteX137" fmla="*/ 365706 w 4617720"/>
                  <a:gd name="connsiteY137" fmla="*/ 566311 h 4454433"/>
                  <a:gd name="connsiteX138" fmla="*/ 505802 w 4617720"/>
                  <a:gd name="connsiteY138" fmla="*/ 426213 h 4454433"/>
                  <a:gd name="connsiteX139" fmla="*/ 525816 w 4617720"/>
                  <a:gd name="connsiteY139" fmla="*/ 418025 h 4454433"/>
                  <a:gd name="connsiteX140" fmla="*/ 214693 w 4617720"/>
                  <a:gd name="connsiteY140" fmla="*/ 335241 h 4454433"/>
                  <a:gd name="connsiteX141" fmla="*/ 214693 w 4617720"/>
                  <a:gd name="connsiteY141" fmla="*/ 717322 h 4454433"/>
                  <a:gd name="connsiteX142" fmla="*/ 596774 w 4617720"/>
                  <a:gd name="connsiteY142" fmla="*/ 717322 h 4454433"/>
                  <a:gd name="connsiteX143" fmla="*/ 596774 w 4617720"/>
                  <a:gd name="connsiteY143" fmla="*/ 335241 h 4454433"/>
                  <a:gd name="connsiteX144" fmla="*/ 428250 w 4617720"/>
                  <a:gd name="connsiteY144" fmla="*/ 11 h 4454433"/>
                  <a:gd name="connsiteX145" fmla="*/ 544012 w 4617720"/>
                  <a:gd name="connsiteY145" fmla="*/ 36856 h 4454433"/>
                  <a:gd name="connsiteX146" fmla="*/ 773260 w 4617720"/>
                  <a:gd name="connsiteY146" fmla="*/ 36856 h 4454433"/>
                  <a:gd name="connsiteX147" fmla="*/ 989772 w 4617720"/>
                  <a:gd name="connsiteY147" fmla="*/ 36856 h 4454433"/>
                  <a:gd name="connsiteX148" fmla="*/ 1208104 w 4617720"/>
                  <a:gd name="connsiteY148" fmla="*/ 45952 h 4454433"/>
                  <a:gd name="connsiteX149" fmla="*/ 1462825 w 4617720"/>
                  <a:gd name="connsiteY149" fmla="*/ 45952 h 4454433"/>
                  <a:gd name="connsiteX150" fmla="*/ 1759393 w 4617720"/>
                  <a:gd name="connsiteY150" fmla="*/ 467 h 4454433"/>
                  <a:gd name="connsiteX151" fmla="*/ 1759393 w 4617720"/>
                  <a:gd name="connsiteY151" fmla="*/ 2103730 h 4454433"/>
                  <a:gd name="connsiteX152" fmla="*/ 0 w 4617720"/>
                  <a:gd name="connsiteY152" fmla="*/ 2103730 h 4454433"/>
                  <a:gd name="connsiteX153" fmla="*/ 0 w 4617720"/>
                  <a:gd name="connsiteY153" fmla="*/ 467 h 4454433"/>
                  <a:gd name="connsiteX154" fmla="*/ 316582 w 4617720"/>
                  <a:gd name="connsiteY154" fmla="*/ 36856 h 4454433"/>
                  <a:gd name="connsiteX155" fmla="*/ 428250 w 4617720"/>
                  <a:gd name="connsiteY155" fmla="*/ 11 h 4454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4617720" h="4454433">
                    <a:moveTo>
                      <a:pt x="3808073" y="4165145"/>
                    </a:moveTo>
                    <a:cubicBezTo>
                      <a:pt x="3758949" y="4165145"/>
                      <a:pt x="3718921" y="4205172"/>
                      <a:pt x="3718921" y="4254296"/>
                    </a:cubicBezTo>
                    <a:cubicBezTo>
                      <a:pt x="3718921" y="4303422"/>
                      <a:pt x="3758949" y="4343449"/>
                      <a:pt x="3808073" y="4343449"/>
                    </a:cubicBezTo>
                    <a:cubicBezTo>
                      <a:pt x="3857198" y="4343449"/>
                      <a:pt x="3897226" y="4303422"/>
                      <a:pt x="3897226" y="4254296"/>
                    </a:cubicBezTo>
                    <a:cubicBezTo>
                      <a:pt x="3897226" y="4205172"/>
                      <a:pt x="3857198" y="4165145"/>
                      <a:pt x="3808073" y="4165145"/>
                    </a:cubicBezTo>
                    <a:close/>
                    <a:moveTo>
                      <a:pt x="3706183" y="3148198"/>
                    </a:moveTo>
                    <a:lnTo>
                      <a:pt x="3725521" y="3151165"/>
                    </a:lnTo>
                    <a:cubicBezTo>
                      <a:pt x="3752672" y="3153940"/>
                      <a:pt x="3780213" y="3155361"/>
                      <a:pt x="3808073" y="3155361"/>
                    </a:cubicBezTo>
                    <a:cubicBezTo>
                      <a:pt x="3835932" y="3155361"/>
                      <a:pt x="3863473" y="3153940"/>
                      <a:pt x="3890625" y="3151165"/>
                    </a:cubicBezTo>
                    <a:lnTo>
                      <a:pt x="3908140" y="3148478"/>
                    </a:lnTo>
                    <a:lnTo>
                      <a:pt x="3908140" y="3233597"/>
                    </a:lnTo>
                    <a:lnTo>
                      <a:pt x="3999113" y="3233597"/>
                    </a:lnTo>
                    <a:cubicBezTo>
                      <a:pt x="4050056" y="3233597"/>
                      <a:pt x="4091902" y="3275445"/>
                      <a:pt x="4091902" y="3326388"/>
                    </a:cubicBezTo>
                    <a:cubicBezTo>
                      <a:pt x="4091902" y="3377331"/>
                      <a:pt x="4050056" y="3419179"/>
                      <a:pt x="3999113" y="3419179"/>
                    </a:cubicBezTo>
                    <a:lnTo>
                      <a:pt x="3984559" y="3419179"/>
                    </a:lnTo>
                    <a:lnTo>
                      <a:pt x="3984559" y="4277949"/>
                    </a:lnTo>
                    <a:cubicBezTo>
                      <a:pt x="3984559" y="4376199"/>
                      <a:pt x="3906323" y="4454433"/>
                      <a:pt x="3808073" y="4454433"/>
                    </a:cubicBezTo>
                    <a:cubicBezTo>
                      <a:pt x="3709824" y="4454433"/>
                      <a:pt x="3631589" y="4376199"/>
                      <a:pt x="3631589" y="4277949"/>
                    </a:cubicBezTo>
                    <a:lnTo>
                      <a:pt x="3631589" y="3419179"/>
                    </a:lnTo>
                    <a:lnTo>
                      <a:pt x="3617031" y="3419179"/>
                    </a:lnTo>
                    <a:cubicBezTo>
                      <a:pt x="3566087" y="3419179"/>
                      <a:pt x="3524239" y="3377331"/>
                      <a:pt x="3524239" y="3326388"/>
                    </a:cubicBezTo>
                    <a:cubicBezTo>
                      <a:pt x="3524239" y="3275445"/>
                      <a:pt x="3566087" y="3233597"/>
                      <a:pt x="3617031" y="3233597"/>
                    </a:cubicBezTo>
                    <a:lnTo>
                      <a:pt x="3706183" y="3233597"/>
                    </a:lnTo>
                    <a:close/>
                    <a:moveTo>
                      <a:pt x="3360491" y="1978189"/>
                    </a:moveTo>
                    <a:lnTo>
                      <a:pt x="3706182" y="1978189"/>
                    </a:lnTo>
                    <a:lnTo>
                      <a:pt x="3706182" y="2276576"/>
                    </a:lnTo>
                    <a:lnTo>
                      <a:pt x="3808070" y="2203799"/>
                    </a:lnTo>
                    <a:lnTo>
                      <a:pt x="3908140" y="2276576"/>
                    </a:lnTo>
                    <a:lnTo>
                      <a:pt x="3908140" y="1978189"/>
                    </a:lnTo>
                    <a:lnTo>
                      <a:pt x="4255652" y="1978189"/>
                    </a:lnTo>
                    <a:lnTo>
                      <a:pt x="4255652" y="2715060"/>
                    </a:lnTo>
                    <a:lnTo>
                      <a:pt x="3360491" y="2715060"/>
                    </a:lnTo>
                    <a:close/>
                    <a:moveTo>
                      <a:pt x="3808074" y="1681620"/>
                    </a:moveTo>
                    <a:cubicBezTo>
                      <a:pt x="3442366" y="1681620"/>
                      <a:pt x="3143979" y="1980007"/>
                      <a:pt x="3143979" y="2345714"/>
                    </a:cubicBezTo>
                    <a:cubicBezTo>
                      <a:pt x="3143979" y="2711418"/>
                      <a:pt x="3442366" y="3009805"/>
                      <a:pt x="3808074" y="3009805"/>
                    </a:cubicBezTo>
                    <a:cubicBezTo>
                      <a:pt x="4173779" y="3009805"/>
                      <a:pt x="4472166" y="2711418"/>
                      <a:pt x="4472166" y="2345714"/>
                    </a:cubicBezTo>
                    <a:cubicBezTo>
                      <a:pt x="4472166" y="1980007"/>
                      <a:pt x="4173779" y="1681620"/>
                      <a:pt x="3808074" y="1681620"/>
                    </a:cubicBezTo>
                    <a:close/>
                    <a:moveTo>
                      <a:pt x="742327" y="1603387"/>
                    </a:moveTo>
                    <a:cubicBezTo>
                      <a:pt x="713216" y="1603387"/>
                      <a:pt x="689564" y="1627041"/>
                      <a:pt x="689564" y="1656152"/>
                    </a:cubicBezTo>
                    <a:cubicBezTo>
                      <a:pt x="689564" y="1685263"/>
                      <a:pt x="713216" y="1708914"/>
                      <a:pt x="742327" y="1708914"/>
                    </a:cubicBezTo>
                    <a:lnTo>
                      <a:pt x="1491936" y="1708914"/>
                    </a:lnTo>
                    <a:cubicBezTo>
                      <a:pt x="1521045" y="1708914"/>
                      <a:pt x="1544698" y="1685263"/>
                      <a:pt x="1544698" y="1656152"/>
                    </a:cubicBezTo>
                    <a:cubicBezTo>
                      <a:pt x="1544698" y="1627041"/>
                      <a:pt x="1521045" y="1603387"/>
                      <a:pt x="1491936" y="1603387"/>
                    </a:cubicBezTo>
                    <a:close/>
                    <a:moveTo>
                      <a:pt x="527636" y="1547894"/>
                    </a:moveTo>
                    <a:cubicBezTo>
                      <a:pt x="534913" y="1547894"/>
                      <a:pt x="542192" y="1550623"/>
                      <a:pt x="547650" y="1556081"/>
                    </a:cubicBezTo>
                    <a:cubicBezTo>
                      <a:pt x="556747" y="1566998"/>
                      <a:pt x="556747" y="1585192"/>
                      <a:pt x="545831" y="1596109"/>
                    </a:cubicBezTo>
                    <a:lnTo>
                      <a:pt x="387539" y="1756219"/>
                    </a:lnTo>
                    <a:cubicBezTo>
                      <a:pt x="382082" y="1761679"/>
                      <a:pt x="374804" y="1765317"/>
                      <a:pt x="367526" y="1765317"/>
                    </a:cubicBezTo>
                    <a:cubicBezTo>
                      <a:pt x="360249" y="1765317"/>
                      <a:pt x="352971" y="1761679"/>
                      <a:pt x="347512" y="1756219"/>
                    </a:cubicBezTo>
                    <a:lnTo>
                      <a:pt x="267456" y="1676164"/>
                    </a:lnTo>
                    <a:cubicBezTo>
                      <a:pt x="256539" y="1665247"/>
                      <a:pt x="256539" y="1647053"/>
                      <a:pt x="267456" y="1636136"/>
                    </a:cubicBezTo>
                    <a:cubicBezTo>
                      <a:pt x="278373" y="1625220"/>
                      <a:pt x="296567" y="1625220"/>
                      <a:pt x="307484" y="1636136"/>
                    </a:cubicBezTo>
                    <a:lnTo>
                      <a:pt x="367526" y="1696179"/>
                    </a:lnTo>
                    <a:lnTo>
                      <a:pt x="507622" y="1556081"/>
                    </a:lnTo>
                    <a:cubicBezTo>
                      <a:pt x="513080" y="1550623"/>
                      <a:pt x="520358" y="1547894"/>
                      <a:pt x="527636" y="1547894"/>
                    </a:cubicBezTo>
                    <a:close/>
                    <a:moveTo>
                      <a:pt x="3808074" y="1536066"/>
                    </a:moveTo>
                    <a:cubicBezTo>
                      <a:pt x="4253834" y="1536066"/>
                      <a:pt x="4617720" y="1899952"/>
                      <a:pt x="4617720" y="2345714"/>
                    </a:cubicBezTo>
                    <a:cubicBezTo>
                      <a:pt x="4617720" y="2735753"/>
                      <a:pt x="4339120" y="3063108"/>
                      <a:pt x="3970846" y="3138854"/>
                    </a:cubicBezTo>
                    <a:lnTo>
                      <a:pt x="3908142" y="3148477"/>
                    </a:lnTo>
                    <a:lnTo>
                      <a:pt x="3890626" y="3151165"/>
                    </a:lnTo>
                    <a:cubicBezTo>
                      <a:pt x="3863474" y="3153939"/>
                      <a:pt x="3835934" y="3155360"/>
                      <a:pt x="3808074" y="3155360"/>
                    </a:cubicBezTo>
                    <a:cubicBezTo>
                      <a:pt x="3780214" y="3155360"/>
                      <a:pt x="3752674" y="3153939"/>
                      <a:pt x="3725522" y="3151165"/>
                    </a:cubicBezTo>
                    <a:lnTo>
                      <a:pt x="3706184" y="3148197"/>
                    </a:lnTo>
                    <a:lnTo>
                      <a:pt x="3645302" y="3138854"/>
                    </a:lnTo>
                    <a:cubicBezTo>
                      <a:pt x="3277025" y="3063108"/>
                      <a:pt x="2998425" y="2735753"/>
                      <a:pt x="2998425" y="2345714"/>
                    </a:cubicBezTo>
                    <a:cubicBezTo>
                      <a:pt x="2998425" y="1899952"/>
                      <a:pt x="3362311" y="1536066"/>
                      <a:pt x="3808074" y="1536066"/>
                    </a:cubicBezTo>
                    <a:close/>
                    <a:moveTo>
                      <a:pt x="214693" y="1465107"/>
                    </a:moveTo>
                    <a:lnTo>
                      <a:pt x="214693" y="1847188"/>
                    </a:lnTo>
                    <a:lnTo>
                      <a:pt x="596774" y="1847188"/>
                    </a:lnTo>
                    <a:lnTo>
                      <a:pt x="596774" y="1465107"/>
                    </a:lnTo>
                    <a:close/>
                    <a:moveTo>
                      <a:pt x="742327" y="1039362"/>
                    </a:moveTo>
                    <a:cubicBezTo>
                      <a:pt x="713216" y="1039362"/>
                      <a:pt x="689564" y="1063014"/>
                      <a:pt x="689564" y="1092125"/>
                    </a:cubicBezTo>
                    <a:cubicBezTo>
                      <a:pt x="689564" y="1121236"/>
                      <a:pt x="713216" y="1144889"/>
                      <a:pt x="742327" y="1144889"/>
                    </a:cubicBezTo>
                    <a:lnTo>
                      <a:pt x="1491936" y="1144889"/>
                    </a:lnTo>
                    <a:cubicBezTo>
                      <a:pt x="1521045" y="1144889"/>
                      <a:pt x="1544698" y="1121236"/>
                      <a:pt x="1544698" y="1092125"/>
                    </a:cubicBezTo>
                    <a:cubicBezTo>
                      <a:pt x="1544698" y="1063014"/>
                      <a:pt x="1521045" y="1039362"/>
                      <a:pt x="1491936" y="1039362"/>
                    </a:cubicBezTo>
                    <a:close/>
                    <a:moveTo>
                      <a:pt x="527636" y="983870"/>
                    </a:moveTo>
                    <a:cubicBezTo>
                      <a:pt x="534913" y="983870"/>
                      <a:pt x="542192" y="986599"/>
                      <a:pt x="547650" y="992057"/>
                    </a:cubicBezTo>
                    <a:cubicBezTo>
                      <a:pt x="556747" y="1002974"/>
                      <a:pt x="556747" y="1019350"/>
                      <a:pt x="545831" y="1032085"/>
                    </a:cubicBezTo>
                    <a:lnTo>
                      <a:pt x="387539" y="1192195"/>
                    </a:lnTo>
                    <a:cubicBezTo>
                      <a:pt x="382082" y="1197655"/>
                      <a:pt x="374804" y="1201293"/>
                      <a:pt x="367526" y="1201293"/>
                    </a:cubicBezTo>
                    <a:cubicBezTo>
                      <a:pt x="360249" y="1201293"/>
                      <a:pt x="352971" y="1197655"/>
                      <a:pt x="347512" y="1192195"/>
                    </a:cubicBezTo>
                    <a:lnTo>
                      <a:pt x="267456" y="1112140"/>
                    </a:lnTo>
                    <a:cubicBezTo>
                      <a:pt x="256539" y="1101224"/>
                      <a:pt x="256539" y="1083029"/>
                      <a:pt x="267456" y="1072113"/>
                    </a:cubicBezTo>
                    <a:cubicBezTo>
                      <a:pt x="278373" y="1061196"/>
                      <a:pt x="296567" y="1061196"/>
                      <a:pt x="307484" y="1072113"/>
                    </a:cubicBezTo>
                    <a:lnTo>
                      <a:pt x="367526" y="1132155"/>
                    </a:lnTo>
                    <a:lnTo>
                      <a:pt x="507622" y="992057"/>
                    </a:lnTo>
                    <a:cubicBezTo>
                      <a:pt x="513080" y="986599"/>
                      <a:pt x="520358" y="983870"/>
                      <a:pt x="527636" y="983870"/>
                    </a:cubicBezTo>
                    <a:close/>
                    <a:moveTo>
                      <a:pt x="214693" y="899265"/>
                    </a:moveTo>
                    <a:lnTo>
                      <a:pt x="214693" y="1281346"/>
                    </a:lnTo>
                    <a:lnTo>
                      <a:pt x="596774" y="1281346"/>
                    </a:lnTo>
                    <a:lnTo>
                      <a:pt x="596774" y="899265"/>
                    </a:lnTo>
                    <a:close/>
                    <a:moveTo>
                      <a:pt x="2099623" y="775545"/>
                    </a:moveTo>
                    <a:lnTo>
                      <a:pt x="2292482" y="775545"/>
                    </a:lnTo>
                    <a:lnTo>
                      <a:pt x="2138419" y="928376"/>
                    </a:lnTo>
                    <a:lnTo>
                      <a:pt x="2561760" y="928376"/>
                    </a:lnTo>
                    <a:cubicBezTo>
                      <a:pt x="2712771" y="928376"/>
                      <a:pt x="2836493" y="1055736"/>
                      <a:pt x="2836493" y="1210388"/>
                    </a:cubicBezTo>
                    <a:lnTo>
                      <a:pt x="2836493" y="2323881"/>
                    </a:lnTo>
                    <a:cubicBezTo>
                      <a:pt x="2836493" y="2478532"/>
                      <a:pt x="2712771" y="2605893"/>
                      <a:pt x="2561760" y="2605893"/>
                    </a:cubicBezTo>
                    <a:lnTo>
                      <a:pt x="1320905" y="2605893"/>
                    </a:lnTo>
                    <a:cubicBezTo>
                      <a:pt x="1249948" y="2605893"/>
                      <a:pt x="1191727" y="2667753"/>
                      <a:pt x="1191727" y="2742350"/>
                    </a:cubicBezTo>
                    <a:lnTo>
                      <a:pt x="1191727" y="3584747"/>
                    </a:lnTo>
                    <a:cubicBezTo>
                      <a:pt x="1191727" y="3659344"/>
                      <a:pt x="1249948" y="3721205"/>
                      <a:pt x="1320905" y="3721205"/>
                    </a:cubicBezTo>
                    <a:lnTo>
                      <a:pt x="3253143" y="3721205"/>
                    </a:lnTo>
                    <a:lnTo>
                      <a:pt x="3098492" y="3566553"/>
                    </a:lnTo>
                    <a:lnTo>
                      <a:pt x="3291351" y="3566553"/>
                    </a:lnTo>
                    <a:lnTo>
                      <a:pt x="3518780" y="3793983"/>
                    </a:lnTo>
                    <a:lnTo>
                      <a:pt x="3291351" y="4021411"/>
                    </a:lnTo>
                    <a:lnTo>
                      <a:pt x="3098492" y="4021411"/>
                    </a:lnTo>
                    <a:lnTo>
                      <a:pt x="3253145" y="3866759"/>
                    </a:lnTo>
                    <a:lnTo>
                      <a:pt x="1320905" y="3866759"/>
                    </a:lnTo>
                    <a:cubicBezTo>
                      <a:pt x="1169893" y="3866759"/>
                      <a:pt x="1046172" y="3739399"/>
                      <a:pt x="1046172" y="3584747"/>
                    </a:cubicBezTo>
                    <a:lnTo>
                      <a:pt x="1046172" y="2742350"/>
                    </a:lnTo>
                    <a:cubicBezTo>
                      <a:pt x="1046172" y="2587698"/>
                      <a:pt x="1169893" y="2460338"/>
                      <a:pt x="1320905" y="2460338"/>
                    </a:cubicBezTo>
                    <a:lnTo>
                      <a:pt x="2561760" y="2460338"/>
                    </a:lnTo>
                    <a:cubicBezTo>
                      <a:pt x="2632717" y="2460338"/>
                      <a:pt x="2690939" y="2398477"/>
                      <a:pt x="2690939" y="2323881"/>
                    </a:cubicBezTo>
                    <a:lnTo>
                      <a:pt x="2690939" y="1210388"/>
                    </a:lnTo>
                    <a:cubicBezTo>
                      <a:pt x="2690939" y="1135791"/>
                      <a:pt x="2632717" y="1073930"/>
                      <a:pt x="2561760" y="1073930"/>
                    </a:cubicBezTo>
                    <a:lnTo>
                      <a:pt x="2137830" y="1073930"/>
                    </a:lnTo>
                    <a:lnTo>
                      <a:pt x="2292482" y="1228582"/>
                    </a:lnTo>
                    <a:lnTo>
                      <a:pt x="2099623" y="1228582"/>
                    </a:lnTo>
                    <a:lnTo>
                      <a:pt x="1872194" y="1001154"/>
                    </a:lnTo>
                    <a:close/>
                    <a:moveTo>
                      <a:pt x="742327" y="473520"/>
                    </a:moveTo>
                    <a:cubicBezTo>
                      <a:pt x="713216" y="473520"/>
                      <a:pt x="689564" y="497172"/>
                      <a:pt x="689564" y="526283"/>
                    </a:cubicBezTo>
                    <a:cubicBezTo>
                      <a:pt x="689564" y="555394"/>
                      <a:pt x="713216" y="579047"/>
                      <a:pt x="742327" y="579047"/>
                    </a:cubicBezTo>
                    <a:lnTo>
                      <a:pt x="1491936" y="579047"/>
                    </a:lnTo>
                    <a:cubicBezTo>
                      <a:pt x="1521045" y="579047"/>
                      <a:pt x="1544698" y="555394"/>
                      <a:pt x="1544698" y="526283"/>
                    </a:cubicBezTo>
                    <a:cubicBezTo>
                      <a:pt x="1544698" y="497172"/>
                      <a:pt x="1521045" y="473520"/>
                      <a:pt x="1491936" y="473520"/>
                    </a:cubicBezTo>
                    <a:close/>
                    <a:moveTo>
                      <a:pt x="525816" y="418025"/>
                    </a:moveTo>
                    <a:cubicBezTo>
                      <a:pt x="533093" y="418025"/>
                      <a:pt x="540371" y="420755"/>
                      <a:pt x="545829" y="426213"/>
                    </a:cubicBezTo>
                    <a:cubicBezTo>
                      <a:pt x="556746" y="437130"/>
                      <a:pt x="556746" y="455324"/>
                      <a:pt x="545829" y="466241"/>
                    </a:cubicBezTo>
                    <a:lnTo>
                      <a:pt x="385719" y="626351"/>
                    </a:lnTo>
                    <a:cubicBezTo>
                      <a:pt x="380261" y="631811"/>
                      <a:pt x="372984" y="635449"/>
                      <a:pt x="365706" y="635449"/>
                    </a:cubicBezTo>
                    <a:cubicBezTo>
                      <a:pt x="358429" y="635449"/>
                      <a:pt x="351150" y="631811"/>
                      <a:pt x="345691" y="626351"/>
                    </a:cubicBezTo>
                    <a:lnTo>
                      <a:pt x="265636" y="546296"/>
                    </a:lnTo>
                    <a:cubicBezTo>
                      <a:pt x="254719" y="535379"/>
                      <a:pt x="254719" y="517185"/>
                      <a:pt x="265636" y="506268"/>
                    </a:cubicBezTo>
                    <a:cubicBezTo>
                      <a:pt x="276553" y="495352"/>
                      <a:pt x="294747" y="495352"/>
                      <a:pt x="305664" y="506268"/>
                    </a:cubicBezTo>
                    <a:lnTo>
                      <a:pt x="365706" y="566311"/>
                    </a:lnTo>
                    <a:lnTo>
                      <a:pt x="505802" y="426213"/>
                    </a:lnTo>
                    <a:cubicBezTo>
                      <a:pt x="511260" y="420755"/>
                      <a:pt x="518538" y="418025"/>
                      <a:pt x="525816" y="418025"/>
                    </a:cubicBezTo>
                    <a:close/>
                    <a:moveTo>
                      <a:pt x="214693" y="335241"/>
                    </a:moveTo>
                    <a:lnTo>
                      <a:pt x="214693" y="717322"/>
                    </a:lnTo>
                    <a:lnTo>
                      <a:pt x="596774" y="717322"/>
                    </a:lnTo>
                    <a:lnTo>
                      <a:pt x="596774" y="335241"/>
                    </a:lnTo>
                    <a:close/>
                    <a:moveTo>
                      <a:pt x="428250" y="11"/>
                    </a:moveTo>
                    <a:cubicBezTo>
                      <a:pt x="466230" y="11"/>
                      <a:pt x="504894" y="12293"/>
                      <a:pt x="544012" y="36856"/>
                    </a:cubicBezTo>
                    <a:cubicBezTo>
                      <a:pt x="629524" y="91439"/>
                      <a:pt x="709579" y="91439"/>
                      <a:pt x="773260" y="36856"/>
                    </a:cubicBezTo>
                    <a:cubicBezTo>
                      <a:pt x="836940" y="-10450"/>
                      <a:pt x="907898" y="-14089"/>
                      <a:pt x="989772" y="36856"/>
                    </a:cubicBezTo>
                    <a:cubicBezTo>
                      <a:pt x="1064370" y="84161"/>
                      <a:pt x="1133508" y="87800"/>
                      <a:pt x="1208104" y="45952"/>
                    </a:cubicBezTo>
                    <a:cubicBezTo>
                      <a:pt x="1293618" y="-10450"/>
                      <a:pt x="1377312" y="-19548"/>
                      <a:pt x="1462825" y="45952"/>
                    </a:cubicBezTo>
                    <a:cubicBezTo>
                      <a:pt x="1551978" y="100535"/>
                      <a:pt x="1690255" y="65966"/>
                      <a:pt x="1759393" y="467"/>
                    </a:cubicBezTo>
                    <a:lnTo>
                      <a:pt x="1759393" y="2103730"/>
                    </a:lnTo>
                    <a:lnTo>
                      <a:pt x="0" y="2103730"/>
                    </a:lnTo>
                    <a:lnTo>
                      <a:pt x="0" y="467"/>
                    </a:lnTo>
                    <a:cubicBezTo>
                      <a:pt x="76416" y="80522"/>
                      <a:pt x="221971" y="87800"/>
                      <a:pt x="316582" y="36856"/>
                    </a:cubicBezTo>
                    <a:cubicBezTo>
                      <a:pt x="352970" y="12293"/>
                      <a:pt x="390269" y="11"/>
                      <a:pt x="428250" y="11"/>
                    </a:cubicBezTo>
                    <a:close/>
                  </a:path>
                </a:pathLst>
              </a:custGeom>
              <a:solidFill>
                <a:schemeClr val="bg2"/>
              </a:solidFill>
              <a:ln w="9525" cap="flat">
                <a:noFill/>
                <a:prstDash val="solid"/>
                <a:miter/>
              </a:ln>
            </p:spPr>
            <p:txBody>
              <a:bodyPr wrap="square" rtlCol="0" anchor="ctr">
                <a:noAutofit/>
              </a:bodyPr>
              <a:lstStyle/>
              <a:p>
                <a:endParaRPr lang="en-US" dirty="0"/>
              </a:p>
            </p:txBody>
          </p:sp>
        </p:grpSp>
      </p:grpSp>
      <p:sp>
        <p:nvSpPr>
          <p:cNvPr id="2" name="Title 1">
            <a:extLst>
              <a:ext uri="{FF2B5EF4-FFF2-40B4-BE49-F238E27FC236}">
                <a16:creationId xmlns:a16="http://schemas.microsoft.com/office/drawing/2014/main" id="{7052E4E6-5CE0-451F-AA44-7BFF55CE045B}"/>
              </a:ext>
            </a:extLst>
          </p:cNvPr>
          <p:cNvSpPr>
            <a:spLocks noGrp="1"/>
          </p:cNvSpPr>
          <p:nvPr>
            <p:ph type="title"/>
          </p:nvPr>
        </p:nvSpPr>
        <p:spPr/>
        <p:txBody>
          <a:bodyPr/>
          <a:lstStyle/>
          <a:p>
            <a:r>
              <a:rPr lang="en-US" dirty="0">
                <a:solidFill>
                  <a:schemeClr val="bg2"/>
                </a:solidFill>
              </a:rPr>
              <a:t>Identifying strategies to improve farm-to-table movement</a:t>
            </a:r>
          </a:p>
        </p:txBody>
      </p:sp>
      <p:sp>
        <p:nvSpPr>
          <p:cNvPr id="4" name="Text Placeholder 3">
            <a:extLst>
              <a:ext uri="{FF2B5EF4-FFF2-40B4-BE49-F238E27FC236}">
                <a16:creationId xmlns:a16="http://schemas.microsoft.com/office/drawing/2014/main" id="{897F531D-BC9C-4C8C-AC61-0328521022F5}"/>
              </a:ext>
            </a:extLst>
          </p:cNvPr>
          <p:cNvSpPr>
            <a:spLocks noGrp="1"/>
          </p:cNvSpPr>
          <p:nvPr>
            <p:ph type="body" sz="quarter" idx="13"/>
          </p:nvPr>
        </p:nvSpPr>
        <p:spPr/>
        <p:txBody>
          <a:bodyPr/>
          <a:lstStyle/>
          <a:p>
            <a:r>
              <a:rPr lang="en-US" dirty="0">
                <a:solidFill>
                  <a:schemeClr val="bg2">
                    <a:lumMod val="95000"/>
                  </a:schemeClr>
                </a:solidFill>
              </a:rPr>
              <a:t>The following slide showcases solutions and strategies to improve farm-to-table movement. It includes various solutions such as involving key stakeholders, seasonal demand forecasting, traceability and supply chain </a:t>
            </a:r>
            <a:br>
              <a:rPr lang="en-US" dirty="0">
                <a:solidFill>
                  <a:schemeClr val="bg2">
                    <a:lumMod val="95000"/>
                  </a:schemeClr>
                </a:solidFill>
              </a:rPr>
            </a:br>
            <a:r>
              <a:rPr lang="en-US" dirty="0">
                <a:solidFill>
                  <a:schemeClr val="bg2">
                    <a:lumMod val="95000"/>
                  </a:schemeClr>
                </a:solidFill>
              </a:rPr>
              <a:t>optimization, etc.</a:t>
            </a:r>
          </a:p>
        </p:txBody>
      </p:sp>
    </p:spTree>
    <p:extLst>
      <p:ext uri="{BB962C8B-B14F-4D97-AF65-F5344CB8AC3E}">
        <p14:creationId xmlns:p14="http://schemas.microsoft.com/office/powerpoint/2010/main" val="3208832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85776E-1F90-4941-E776-BA62EFC18BA3}"/>
              </a:ext>
            </a:extLst>
          </p:cNvPr>
          <p:cNvSpPr/>
          <p:nvPr/>
        </p:nvSpPr>
        <p:spPr>
          <a:xfrm>
            <a:off x="1524" y="0"/>
            <a:ext cx="12188952" cy="2510971"/>
          </a:xfrm>
          <a:prstGeom prst="rect">
            <a:avLst/>
          </a:prstGeom>
          <a:solidFill>
            <a:schemeClr val="accent3"/>
          </a:solidFill>
          <a:ln w="12700" cap="flat" cmpd="sng" algn="ctr">
            <a:noFill/>
            <a:prstDash val="solid"/>
            <a:miter lim="800000"/>
          </a:ln>
          <a:effectLst/>
        </p:spPr>
        <p:txBody>
          <a:bodyPr wrap="square" rtlCol="0" anchor="ctr">
            <a:noAutofit/>
          </a:bodyPr>
          <a:lstStyle/>
          <a:p>
            <a:pPr algn="ctr"/>
            <a:endParaRPr lang="en-US" kern="0">
              <a:solidFill>
                <a:prstClr val="white"/>
              </a:solidFill>
              <a:latin typeface="Times New Roman"/>
            </a:endParaRPr>
          </a:p>
        </p:txBody>
      </p:sp>
      <p:sp>
        <p:nvSpPr>
          <p:cNvPr id="3" name="Slide Number Placeholder 2">
            <a:extLst>
              <a:ext uri="{FF2B5EF4-FFF2-40B4-BE49-F238E27FC236}">
                <a16:creationId xmlns:a16="http://schemas.microsoft.com/office/drawing/2014/main" id="{F2AF077A-1399-9813-C1C7-45FD06DD255D}"/>
              </a:ext>
            </a:extLst>
          </p:cNvPr>
          <p:cNvSpPr>
            <a:spLocks noGrp="1"/>
          </p:cNvSpPr>
          <p:nvPr>
            <p:ph type="sldNum" sz="quarter" idx="12"/>
          </p:nvPr>
        </p:nvSpPr>
        <p:spPr/>
        <p:txBody>
          <a:bodyPr/>
          <a:lstStyle/>
          <a:p>
            <a:fld id="{C83511D6-7947-48BF-B87B-28E846A6EF3C}" type="slidenum">
              <a:rPr lang="en-US" smtClean="0"/>
              <a:t>24</a:t>
            </a:fld>
            <a:endParaRPr lang="en-US"/>
          </a:p>
        </p:txBody>
      </p:sp>
      <p:pic>
        <p:nvPicPr>
          <p:cNvPr id="47" name="Picture Placeholder 46" descr="A bowl of salad with bread&#10;&#10;Description automatically generated">
            <a:extLst>
              <a:ext uri="{FF2B5EF4-FFF2-40B4-BE49-F238E27FC236}">
                <a16:creationId xmlns:a16="http://schemas.microsoft.com/office/drawing/2014/main" id="{E05780E1-FBF1-3502-66C5-2076B76F880F}"/>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a:stretch/>
        </p:blipFill>
        <p:spPr/>
      </p:pic>
      <p:grpSp>
        <p:nvGrpSpPr>
          <p:cNvPr id="84" name="Group 83">
            <a:extLst>
              <a:ext uri="{FF2B5EF4-FFF2-40B4-BE49-F238E27FC236}">
                <a16:creationId xmlns:a16="http://schemas.microsoft.com/office/drawing/2014/main" id="{D3EB66C4-F04E-DBE2-1E42-9C42774E4571}"/>
              </a:ext>
            </a:extLst>
          </p:cNvPr>
          <p:cNvGrpSpPr/>
          <p:nvPr/>
        </p:nvGrpSpPr>
        <p:grpSpPr>
          <a:xfrm>
            <a:off x="309300" y="1665223"/>
            <a:ext cx="1645629" cy="1645629"/>
            <a:chOff x="309300" y="1665223"/>
            <a:chExt cx="1645629" cy="1645629"/>
          </a:xfrm>
        </p:grpSpPr>
        <p:sp>
          <p:nvSpPr>
            <p:cNvPr id="6" name="Oval 5">
              <a:extLst>
                <a:ext uri="{FF2B5EF4-FFF2-40B4-BE49-F238E27FC236}">
                  <a16:creationId xmlns:a16="http://schemas.microsoft.com/office/drawing/2014/main" id="{325D4F58-2C6E-B162-DEB6-07674BC24530}"/>
                </a:ext>
              </a:extLst>
            </p:cNvPr>
            <p:cNvSpPr/>
            <p:nvPr/>
          </p:nvSpPr>
          <p:spPr>
            <a:xfrm>
              <a:off x="309300" y="1665223"/>
              <a:ext cx="1645629" cy="1645629"/>
            </a:xfrm>
            <a:prstGeom prst="ellipse">
              <a:avLst/>
            </a:prstGeom>
            <a:solidFill>
              <a:schemeClr val="bg2"/>
            </a:solidFill>
            <a:ln w="6350">
              <a:solidFill>
                <a:schemeClr val="bg2">
                  <a:lumMod val="7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6413031C-3A9B-98A8-725E-894D8EB4D230}"/>
                </a:ext>
              </a:extLst>
            </p:cNvPr>
            <p:cNvSpPr/>
            <p:nvPr/>
          </p:nvSpPr>
          <p:spPr>
            <a:xfrm>
              <a:off x="683280" y="2012356"/>
              <a:ext cx="897668" cy="951362"/>
            </a:xfrm>
            <a:custGeom>
              <a:avLst/>
              <a:gdLst>
                <a:gd name="connsiteX0" fmla="*/ 851750 w 1695927"/>
                <a:gd name="connsiteY0" fmla="*/ 1565910 h 1797368"/>
                <a:gd name="connsiteX1" fmla="*/ 967479 w 1695927"/>
                <a:gd name="connsiteY1" fmla="*/ 1681639 h 1797368"/>
                <a:gd name="connsiteX2" fmla="*/ 851750 w 1695927"/>
                <a:gd name="connsiteY2" fmla="*/ 1797368 h 1797368"/>
                <a:gd name="connsiteX3" fmla="*/ 736021 w 1695927"/>
                <a:gd name="connsiteY3" fmla="*/ 1681639 h 1797368"/>
                <a:gd name="connsiteX4" fmla="*/ 851750 w 1695927"/>
                <a:gd name="connsiteY4" fmla="*/ 1565910 h 1797368"/>
                <a:gd name="connsiteX5" fmla="*/ 1412605 w 1695927"/>
                <a:gd name="connsiteY5" fmla="*/ 1453324 h 1797368"/>
                <a:gd name="connsiteX6" fmla="*/ 1433107 w 1695927"/>
                <a:gd name="connsiteY6" fmla="*/ 1469254 h 1797368"/>
                <a:gd name="connsiteX7" fmla="*/ 992481 w 1695927"/>
                <a:gd name="connsiteY7" fmla="*/ 1695497 h 1797368"/>
                <a:gd name="connsiteX8" fmla="*/ 993195 w 1695927"/>
                <a:gd name="connsiteY8" fmla="*/ 1681566 h 1797368"/>
                <a:gd name="connsiteX9" fmla="*/ 992552 w 1695927"/>
                <a:gd name="connsiteY9" fmla="*/ 1669493 h 1797368"/>
                <a:gd name="connsiteX10" fmla="*/ 1412605 w 1695927"/>
                <a:gd name="connsiteY10" fmla="*/ 1453324 h 1797368"/>
                <a:gd name="connsiteX11" fmla="*/ 283535 w 1695927"/>
                <a:gd name="connsiteY11" fmla="*/ 1430392 h 1797368"/>
                <a:gd name="connsiteX12" fmla="*/ 302538 w 1695927"/>
                <a:gd name="connsiteY12" fmla="*/ 1450180 h 1797368"/>
                <a:gd name="connsiteX13" fmla="*/ 711088 w 1695927"/>
                <a:gd name="connsiteY13" fmla="*/ 1666850 h 1797368"/>
                <a:gd name="connsiteX14" fmla="*/ 710303 w 1695927"/>
                <a:gd name="connsiteY14" fmla="*/ 1681638 h 1797368"/>
                <a:gd name="connsiteX15" fmla="*/ 710874 w 1695927"/>
                <a:gd name="connsiteY15" fmla="*/ 1692926 h 1797368"/>
                <a:gd name="connsiteX16" fmla="*/ 266962 w 1695927"/>
                <a:gd name="connsiteY16" fmla="*/ 1450323 h 1797368"/>
                <a:gd name="connsiteX17" fmla="*/ 283535 w 1695927"/>
                <a:gd name="connsiteY17" fmla="*/ 1430392 h 1797368"/>
                <a:gd name="connsiteX18" fmla="*/ 1509117 w 1695927"/>
                <a:gd name="connsiteY18" fmla="*/ 1234440 h 1797368"/>
                <a:gd name="connsiteX19" fmla="*/ 1624846 w 1695927"/>
                <a:gd name="connsiteY19" fmla="*/ 1350169 h 1797368"/>
                <a:gd name="connsiteX20" fmla="*/ 1509117 w 1695927"/>
                <a:gd name="connsiteY20" fmla="*/ 1465898 h 1797368"/>
                <a:gd name="connsiteX21" fmla="*/ 1393388 w 1695927"/>
                <a:gd name="connsiteY21" fmla="*/ 1350169 h 1797368"/>
                <a:gd name="connsiteX22" fmla="*/ 1509117 w 1695927"/>
                <a:gd name="connsiteY22" fmla="*/ 1234440 h 1797368"/>
                <a:gd name="connsiteX23" fmla="*/ 167164 w 1695927"/>
                <a:gd name="connsiteY23" fmla="*/ 1234440 h 1797368"/>
                <a:gd name="connsiteX24" fmla="*/ 282893 w 1695927"/>
                <a:gd name="connsiteY24" fmla="*/ 1350169 h 1797368"/>
                <a:gd name="connsiteX25" fmla="*/ 167164 w 1695927"/>
                <a:gd name="connsiteY25" fmla="*/ 1465898 h 1797368"/>
                <a:gd name="connsiteX26" fmla="*/ 51435 w 1695927"/>
                <a:gd name="connsiteY26" fmla="*/ 1350169 h 1797368"/>
                <a:gd name="connsiteX27" fmla="*/ 167164 w 1695927"/>
                <a:gd name="connsiteY27" fmla="*/ 1234440 h 1797368"/>
                <a:gd name="connsiteX28" fmla="*/ 902041 w 1695927"/>
                <a:gd name="connsiteY28" fmla="*/ 720375 h 1797368"/>
                <a:gd name="connsiteX29" fmla="*/ 1004697 w 1695927"/>
                <a:gd name="connsiteY29" fmla="*/ 793241 h 1797368"/>
                <a:gd name="connsiteX30" fmla="*/ 1043487 w 1695927"/>
                <a:gd name="connsiteY30" fmla="*/ 897897 h 1797368"/>
                <a:gd name="connsiteX31" fmla="*/ 1064418 w 1695927"/>
                <a:gd name="connsiteY31" fmla="*/ 841175 h 1797368"/>
                <a:gd name="connsiteX32" fmla="*/ 1146072 w 1695927"/>
                <a:gd name="connsiteY32" fmla="*/ 784169 h 1797368"/>
                <a:gd name="connsiteX33" fmla="*/ 1147643 w 1695927"/>
                <a:gd name="connsiteY33" fmla="*/ 784169 h 1797368"/>
                <a:gd name="connsiteX34" fmla="*/ 1178433 w 1695927"/>
                <a:gd name="connsiteY34" fmla="*/ 784169 h 1797368"/>
                <a:gd name="connsiteX35" fmla="*/ 1201507 w 1695927"/>
                <a:gd name="connsiteY35" fmla="*/ 784169 h 1797368"/>
                <a:gd name="connsiteX36" fmla="*/ 1231582 w 1695927"/>
                <a:gd name="connsiteY36" fmla="*/ 784240 h 1797368"/>
                <a:gd name="connsiteX37" fmla="*/ 1233368 w 1695927"/>
                <a:gd name="connsiteY37" fmla="*/ 784097 h 1797368"/>
                <a:gd name="connsiteX38" fmla="*/ 1314807 w 1695927"/>
                <a:gd name="connsiteY38" fmla="*/ 841890 h 1797368"/>
                <a:gd name="connsiteX39" fmla="*/ 1367957 w 1695927"/>
                <a:gd name="connsiteY39" fmla="*/ 985122 h 1797368"/>
                <a:gd name="connsiteX40" fmla="*/ 1355669 w 1695927"/>
                <a:gd name="connsiteY40" fmla="*/ 1024484 h 1797368"/>
                <a:gd name="connsiteX41" fmla="*/ 1338738 w 1695927"/>
                <a:gd name="connsiteY41" fmla="*/ 1029128 h 1797368"/>
                <a:gd name="connsiteX42" fmla="*/ 1309449 w 1695927"/>
                <a:gd name="connsiteY42" fmla="*/ 1008340 h 1797368"/>
                <a:gd name="connsiteX43" fmla="*/ 1274016 w 1695927"/>
                <a:gd name="connsiteY43" fmla="*/ 912827 h 1797368"/>
                <a:gd name="connsiteX44" fmla="*/ 1274016 w 1695927"/>
                <a:gd name="connsiteY44" fmla="*/ 1313307 h 1797368"/>
                <a:gd name="connsiteX45" fmla="*/ 1233940 w 1695927"/>
                <a:gd name="connsiteY45" fmla="*/ 1349526 h 1797368"/>
                <a:gd name="connsiteX46" fmla="*/ 1200792 w 1695927"/>
                <a:gd name="connsiteY46" fmla="*/ 1311807 h 1797368"/>
                <a:gd name="connsiteX47" fmla="*/ 1200792 w 1695927"/>
                <a:gd name="connsiteY47" fmla="*/ 1077634 h 1797368"/>
                <a:gd name="connsiteX48" fmla="*/ 1190006 w 1695927"/>
                <a:gd name="connsiteY48" fmla="*/ 1066847 h 1797368"/>
                <a:gd name="connsiteX49" fmla="*/ 1179219 w 1695927"/>
                <a:gd name="connsiteY49" fmla="*/ 1077634 h 1797368"/>
                <a:gd name="connsiteX50" fmla="*/ 1179219 w 1695927"/>
                <a:gd name="connsiteY50" fmla="*/ 1312521 h 1797368"/>
                <a:gd name="connsiteX51" fmla="*/ 1139142 w 1695927"/>
                <a:gd name="connsiteY51" fmla="*/ 1348740 h 1797368"/>
                <a:gd name="connsiteX52" fmla="*/ 1105995 w 1695927"/>
                <a:gd name="connsiteY52" fmla="*/ 1311021 h 1797368"/>
                <a:gd name="connsiteX53" fmla="*/ 1105995 w 1695927"/>
                <a:gd name="connsiteY53" fmla="*/ 912041 h 1797368"/>
                <a:gd name="connsiteX54" fmla="*/ 1070562 w 1695927"/>
                <a:gd name="connsiteY54" fmla="*/ 1007554 h 1797368"/>
                <a:gd name="connsiteX55" fmla="*/ 1046416 w 1695927"/>
                <a:gd name="connsiteY55" fmla="*/ 1027413 h 1797368"/>
                <a:gd name="connsiteX56" fmla="*/ 1034772 w 1695927"/>
                <a:gd name="connsiteY56" fmla="*/ 1029200 h 1797368"/>
                <a:gd name="connsiteX57" fmla="*/ 997910 w 1695927"/>
                <a:gd name="connsiteY57" fmla="*/ 1002982 h 1797368"/>
                <a:gd name="connsiteX58" fmla="*/ 953262 w 1695927"/>
                <a:gd name="connsiteY58" fmla="*/ 882609 h 1797368"/>
                <a:gd name="connsiteX59" fmla="*/ 953262 w 1695927"/>
                <a:gd name="connsiteY59" fmla="*/ 1387387 h 1797368"/>
                <a:gd name="connsiteX60" fmla="*/ 902755 w 1695927"/>
                <a:gd name="connsiteY60" fmla="*/ 1433036 h 1797368"/>
                <a:gd name="connsiteX61" fmla="*/ 861036 w 1695927"/>
                <a:gd name="connsiteY61" fmla="*/ 1385458 h 1797368"/>
                <a:gd name="connsiteX62" fmla="*/ 861036 w 1695927"/>
                <a:gd name="connsiteY62" fmla="*/ 1090350 h 1797368"/>
                <a:gd name="connsiteX63" fmla="*/ 847463 w 1695927"/>
                <a:gd name="connsiteY63" fmla="*/ 1076777 h 1797368"/>
                <a:gd name="connsiteX64" fmla="*/ 833890 w 1695927"/>
                <a:gd name="connsiteY64" fmla="*/ 1090350 h 1797368"/>
                <a:gd name="connsiteX65" fmla="*/ 833890 w 1695927"/>
                <a:gd name="connsiteY65" fmla="*/ 1386387 h 1797368"/>
                <a:gd name="connsiteX66" fmla="*/ 783384 w 1695927"/>
                <a:gd name="connsiteY66" fmla="*/ 1432035 h 1797368"/>
                <a:gd name="connsiteX67" fmla="*/ 741663 w 1695927"/>
                <a:gd name="connsiteY67" fmla="*/ 1384458 h 1797368"/>
                <a:gd name="connsiteX68" fmla="*/ 741663 w 1695927"/>
                <a:gd name="connsiteY68" fmla="*/ 881609 h 1797368"/>
                <a:gd name="connsiteX69" fmla="*/ 697015 w 1695927"/>
                <a:gd name="connsiteY69" fmla="*/ 1001981 h 1797368"/>
                <a:gd name="connsiteX70" fmla="*/ 666440 w 1695927"/>
                <a:gd name="connsiteY70" fmla="*/ 1027127 h 1797368"/>
                <a:gd name="connsiteX71" fmla="*/ 655581 w 1695927"/>
                <a:gd name="connsiteY71" fmla="*/ 1029056 h 1797368"/>
                <a:gd name="connsiteX72" fmla="*/ 628150 w 1695927"/>
                <a:gd name="connsiteY72" fmla="*/ 1012197 h 1797368"/>
                <a:gd name="connsiteX73" fmla="*/ 619862 w 1695927"/>
                <a:gd name="connsiteY73" fmla="*/ 990980 h 1797368"/>
                <a:gd name="connsiteX74" fmla="*/ 590859 w 1695927"/>
                <a:gd name="connsiteY74" fmla="*/ 912756 h 1797368"/>
                <a:gd name="connsiteX75" fmla="*/ 590859 w 1695927"/>
                <a:gd name="connsiteY75" fmla="*/ 1313235 h 1797368"/>
                <a:gd name="connsiteX76" fmla="*/ 550783 w 1695927"/>
                <a:gd name="connsiteY76" fmla="*/ 1349454 h 1797368"/>
                <a:gd name="connsiteX77" fmla="*/ 517636 w 1695927"/>
                <a:gd name="connsiteY77" fmla="*/ 1311735 h 1797368"/>
                <a:gd name="connsiteX78" fmla="*/ 517636 w 1695927"/>
                <a:gd name="connsiteY78" fmla="*/ 1077563 h 1797368"/>
                <a:gd name="connsiteX79" fmla="*/ 506848 w 1695927"/>
                <a:gd name="connsiteY79" fmla="*/ 1066776 h 1797368"/>
                <a:gd name="connsiteX80" fmla="*/ 496061 w 1695927"/>
                <a:gd name="connsiteY80" fmla="*/ 1077563 h 1797368"/>
                <a:gd name="connsiteX81" fmla="*/ 496061 w 1695927"/>
                <a:gd name="connsiteY81" fmla="*/ 1312449 h 1797368"/>
                <a:gd name="connsiteX82" fmla="*/ 455985 w 1695927"/>
                <a:gd name="connsiteY82" fmla="*/ 1348668 h 1797368"/>
                <a:gd name="connsiteX83" fmla="*/ 422838 w 1695927"/>
                <a:gd name="connsiteY83" fmla="*/ 1310949 h 1797368"/>
                <a:gd name="connsiteX84" fmla="*/ 422838 w 1695927"/>
                <a:gd name="connsiteY84" fmla="*/ 911970 h 1797368"/>
                <a:gd name="connsiteX85" fmla="*/ 387405 w 1695927"/>
                <a:gd name="connsiteY85" fmla="*/ 1007482 h 1797368"/>
                <a:gd name="connsiteX86" fmla="*/ 346614 w 1695927"/>
                <a:gd name="connsiteY86" fmla="*/ 1025984 h 1797368"/>
                <a:gd name="connsiteX87" fmla="*/ 328112 w 1695927"/>
                <a:gd name="connsiteY87" fmla="*/ 985194 h 1797368"/>
                <a:gd name="connsiteX88" fmla="*/ 381261 w 1695927"/>
                <a:gd name="connsiteY88" fmla="*/ 841175 h 1797368"/>
                <a:gd name="connsiteX89" fmla="*/ 462914 w 1695927"/>
                <a:gd name="connsiteY89" fmla="*/ 784169 h 1797368"/>
                <a:gd name="connsiteX90" fmla="*/ 464486 w 1695927"/>
                <a:gd name="connsiteY90" fmla="*/ 784169 h 1797368"/>
                <a:gd name="connsiteX91" fmla="*/ 495275 w 1695927"/>
                <a:gd name="connsiteY91" fmla="*/ 784169 h 1797368"/>
                <a:gd name="connsiteX92" fmla="*/ 518350 w 1695927"/>
                <a:gd name="connsiteY92" fmla="*/ 784169 h 1797368"/>
                <a:gd name="connsiteX93" fmla="*/ 548425 w 1695927"/>
                <a:gd name="connsiteY93" fmla="*/ 784240 h 1797368"/>
                <a:gd name="connsiteX94" fmla="*/ 550211 w 1695927"/>
                <a:gd name="connsiteY94" fmla="*/ 784097 h 1797368"/>
                <a:gd name="connsiteX95" fmla="*/ 631650 w 1695927"/>
                <a:gd name="connsiteY95" fmla="*/ 841890 h 1797368"/>
                <a:gd name="connsiteX96" fmla="*/ 651295 w 1695927"/>
                <a:gd name="connsiteY96" fmla="*/ 894897 h 1797368"/>
                <a:gd name="connsiteX97" fmla="*/ 689157 w 1695927"/>
                <a:gd name="connsiteY97" fmla="*/ 792313 h 1797368"/>
                <a:gd name="connsiteX98" fmla="*/ 792027 w 1695927"/>
                <a:gd name="connsiteY98" fmla="*/ 720446 h 1797368"/>
                <a:gd name="connsiteX99" fmla="*/ 793956 w 1695927"/>
                <a:gd name="connsiteY99" fmla="*/ 720446 h 1797368"/>
                <a:gd name="connsiteX100" fmla="*/ 832818 w 1695927"/>
                <a:gd name="connsiteY100" fmla="*/ 720446 h 1797368"/>
                <a:gd name="connsiteX101" fmla="*/ 861965 w 1695927"/>
                <a:gd name="connsiteY101" fmla="*/ 720446 h 1797368"/>
                <a:gd name="connsiteX102" fmla="*/ 899826 w 1695927"/>
                <a:gd name="connsiteY102" fmla="*/ 720589 h 1797368"/>
                <a:gd name="connsiteX103" fmla="*/ 65079 w 1695927"/>
                <a:gd name="connsiteY103" fmla="*/ 719018 h 1797368"/>
                <a:gd name="connsiteX104" fmla="*/ 89724 w 1695927"/>
                <a:gd name="connsiteY104" fmla="*/ 726090 h 1797368"/>
                <a:gd name="connsiteX105" fmla="*/ 71936 w 1695927"/>
                <a:gd name="connsiteY105" fmla="*/ 893468 h 1797368"/>
                <a:gd name="connsiteX106" fmla="*/ 138731 w 1695927"/>
                <a:gd name="connsiteY106" fmla="*/ 1211508 h 1797368"/>
                <a:gd name="connsiteX107" fmla="*/ 114228 w 1695927"/>
                <a:gd name="connsiteY107" fmla="*/ 1219009 h 1797368"/>
                <a:gd name="connsiteX108" fmla="*/ 46291 w 1695927"/>
                <a:gd name="connsiteY108" fmla="*/ 893397 h 1797368"/>
                <a:gd name="connsiteX109" fmla="*/ 65079 w 1695927"/>
                <a:gd name="connsiteY109" fmla="*/ 719018 h 1797368"/>
                <a:gd name="connsiteX110" fmla="*/ 1651278 w 1695927"/>
                <a:gd name="connsiteY110" fmla="*/ 709302 h 1797368"/>
                <a:gd name="connsiteX111" fmla="*/ 1672209 w 1695927"/>
                <a:gd name="connsiteY111" fmla="*/ 893468 h 1797368"/>
                <a:gd name="connsiteX112" fmla="*/ 1595557 w 1695927"/>
                <a:gd name="connsiteY112" fmla="*/ 1238368 h 1797368"/>
                <a:gd name="connsiteX113" fmla="*/ 1573911 w 1695927"/>
                <a:gd name="connsiteY113" fmla="*/ 1224509 h 1797368"/>
                <a:gd name="connsiteX114" fmla="*/ 1646491 w 1695927"/>
                <a:gd name="connsiteY114" fmla="*/ 893468 h 1797368"/>
                <a:gd name="connsiteX115" fmla="*/ 1627489 w 1695927"/>
                <a:gd name="connsiteY115" fmla="*/ 720303 h 1797368"/>
                <a:gd name="connsiteX116" fmla="*/ 1651278 w 1695927"/>
                <a:gd name="connsiteY116" fmla="*/ 709302 h 1797368"/>
                <a:gd name="connsiteX117" fmla="*/ 502705 w 1695927"/>
                <a:gd name="connsiteY117" fmla="*/ 606218 h 1797368"/>
                <a:gd name="connsiteX118" fmla="*/ 582287 w 1695927"/>
                <a:gd name="connsiteY118" fmla="*/ 679012 h 1797368"/>
                <a:gd name="connsiteX119" fmla="*/ 509563 w 1695927"/>
                <a:gd name="connsiteY119" fmla="*/ 758594 h 1797368"/>
                <a:gd name="connsiteX120" fmla="*/ 429982 w 1695927"/>
                <a:gd name="connsiteY120" fmla="*/ 685799 h 1797368"/>
                <a:gd name="connsiteX121" fmla="*/ 502705 w 1695927"/>
                <a:gd name="connsiteY121" fmla="*/ 606218 h 1797368"/>
                <a:gd name="connsiteX122" fmla="*/ 1186291 w 1695927"/>
                <a:gd name="connsiteY122" fmla="*/ 606004 h 1797368"/>
                <a:gd name="connsiteX123" fmla="*/ 1265873 w 1695927"/>
                <a:gd name="connsiteY123" fmla="*/ 678798 h 1797368"/>
                <a:gd name="connsiteX124" fmla="*/ 1193149 w 1695927"/>
                <a:gd name="connsiteY124" fmla="*/ 758380 h 1797368"/>
                <a:gd name="connsiteX125" fmla="*/ 1113568 w 1695927"/>
                <a:gd name="connsiteY125" fmla="*/ 685585 h 1797368"/>
                <a:gd name="connsiteX126" fmla="*/ 1186291 w 1695927"/>
                <a:gd name="connsiteY126" fmla="*/ 606004 h 1797368"/>
                <a:gd name="connsiteX127" fmla="*/ 841820 w 1695927"/>
                <a:gd name="connsiteY127" fmla="*/ 499205 h 1797368"/>
                <a:gd name="connsiteX128" fmla="*/ 942118 w 1695927"/>
                <a:gd name="connsiteY128" fmla="*/ 590931 h 1797368"/>
                <a:gd name="connsiteX129" fmla="*/ 850392 w 1695927"/>
                <a:gd name="connsiteY129" fmla="*/ 691229 h 1797368"/>
                <a:gd name="connsiteX130" fmla="*/ 750094 w 1695927"/>
                <a:gd name="connsiteY130" fmla="*/ 599503 h 1797368"/>
                <a:gd name="connsiteX131" fmla="*/ 841820 w 1695927"/>
                <a:gd name="connsiteY131" fmla="*/ 499205 h 1797368"/>
                <a:gd name="connsiteX132" fmla="*/ 1580198 w 1695927"/>
                <a:gd name="connsiteY132" fmla="*/ 471487 h 1797368"/>
                <a:gd name="connsiteX133" fmla="*/ 1695927 w 1695927"/>
                <a:gd name="connsiteY133" fmla="*/ 587216 h 1797368"/>
                <a:gd name="connsiteX134" fmla="*/ 1580198 w 1695927"/>
                <a:gd name="connsiteY134" fmla="*/ 702945 h 1797368"/>
                <a:gd name="connsiteX135" fmla="*/ 1464469 w 1695927"/>
                <a:gd name="connsiteY135" fmla="*/ 587216 h 1797368"/>
                <a:gd name="connsiteX136" fmla="*/ 1580198 w 1695927"/>
                <a:gd name="connsiteY136" fmla="*/ 471487 h 1797368"/>
                <a:gd name="connsiteX137" fmla="*/ 115729 w 1695927"/>
                <a:gd name="connsiteY137" fmla="*/ 471487 h 1797368"/>
                <a:gd name="connsiteX138" fmla="*/ 231458 w 1695927"/>
                <a:gd name="connsiteY138" fmla="*/ 587216 h 1797368"/>
                <a:gd name="connsiteX139" fmla="*/ 115729 w 1695927"/>
                <a:gd name="connsiteY139" fmla="*/ 702945 h 1797368"/>
                <a:gd name="connsiteX140" fmla="*/ 0 w 1695927"/>
                <a:gd name="connsiteY140" fmla="*/ 587216 h 1797368"/>
                <a:gd name="connsiteX141" fmla="*/ 115729 w 1695927"/>
                <a:gd name="connsiteY141" fmla="*/ 471487 h 1797368"/>
                <a:gd name="connsiteX142" fmla="*/ 979980 w 1695927"/>
                <a:gd name="connsiteY142" fmla="*/ 420409 h 1797368"/>
                <a:gd name="connsiteX143" fmla="*/ 997124 w 1695927"/>
                <a:gd name="connsiteY143" fmla="*/ 420409 h 1797368"/>
                <a:gd name="connsiteX144" fmla="*/ 997124 w 1695927"/>
                <a:gd name="connsiteY144" fmla="*/ 437554 h 1797368"/>
                <a:gd name="connsiteX145" fmla="*/ 936689 w 1695927"/>
                <a:gd name="connsiteY145" fmla="*/ 498205 h 1797368"/>
                <a:gd name="connsiteX146" fmla="*/ 919544 w 1695927"/>
                <a:gd name="connsiteY146" fmla="*/ 498205 h 1797368"/>
                <a:gd name="connsiteX147" fmla="*/ 919544 w 1695927"/>
                <a:gd name="connsiteY147" fmla="*/ 481060 h 1797368"/>
                <a:gd name="connsiteX148" fmla="*/ 695443 w 1695927"/>
                <a:gd name="connsiteY148" fmla="*/ 419837 h 1797368"/>
                <a:gd name="connsiteX149" fmla="*/ 712588 w 1695927"/>
                <a:gd name="connsiteY149" fmla="*/ 419837 h 1797368"/>
                <a:gd name="connsiteX150" fmla="*/ 773239 w 1695927"/>
                <a:gd name="connsiteY150" fmla="*/ 480273 h 1797368"/>
                <a:gd name="connsiteX151" fmla="*/ 773239 w 1695927"/>
                <a:gd name="connsiteY151" fmla="*/ 497418 h 1797368"/>
                <a:gd name="connsiteX152" fmla="*/ 756094 w 1695927"/>
                <a:gd name="connsiteY152" fmla="*/ 497418 h 1797368"/>
                <a:gd name="connsiteX153" fmla="*/ 695443 w 1695927"/>
                <a:gd name="connsiteY153" fmla="*/ 436982 h 1797368"/>
                <a:gd name="connsiteX154" fmla="*/ 695443 w 1695927"/>
                <a:gd name="connsiteY154" fmla="*/ 419837 h 1797368"/>
                <a:gd name="connsiteX155" fmla="*/ 848606 w 1695927"/>
                <a:gd name="connsiteY155" fmla="*/ 364116 h 1797368"/>
                <a:gd name="connsiteX156" fmla="*/ 860751 w 1695927"/>
                <a:gd name="connsiteY156" fmla="*/ 376189 h 1797368"/>
                <a:gd name="connsiteX157" fmla="*/ 860893 w 1695927"/>
                <a:gd name="connsiteY157" fmla="*/ 460914 h 1797368"/>
                <a:gd name="connsiteX158" fmla="*/ 848820 w 1695927"/>
                <a:gd name="connsiteY158" fmla="*/ 473058 h 1797368"/>
                <a:gd name="connsiteX159" fmla="*/ 836676 w 1695927"/>
                <a:gd name="connsiteY159" fmla="*/ 460985 h 1797368"/>
                <a:gd name="connsiteX160" fmla="*/ 836533 w 1695927"/>
                <a:gd name="connsiteY160" fmla="*/ 376260 h 1797368"/>
                <a:gd name="connsiteX161" fmla="*/ 848606 w 1695927"/>
                <a:gd name="connsiteY161" fmla="*/ 364116 h 1797368"/>
                <a:gd name="connsiteX162" fmla="*/ 701087 w 1695927"/>
                <a:gd name="connsiteY162" fmla="*/ 95868 h 1797368"/>
                <a:gd name="connsiteX163" fmla="*/ 699515 w 1695927"/>
                <a:gd name="connsiteY163" fmla="*/ 115656 h 1797368"/>
                <a:gd name="connsiteX164" fmla="*/ 699872 w 1695927"/>
                <a:gd name="connsiteY164" fmla="*/ 122299 h 1797368"/>
                <a:gd name="connsiteX165" fmla="*/ 302537 w 1695927"/>
                <a:gd name="connsiteY165" fmla="*/ 336827 h 1797368"/>
                <a:gd name="connsiteX166" fmla="*/ 195167 w 1695927"/>
                <a:gd name="connsiteY166" fmla="*/ 470129 h 1797368"/>
                <a:gd name="connsiteX167" fmla="*/ 172736 w 1695927"/>
                <a:gd name="connsiteY167" fmla="*/ 457770 h 1797368"/>
                <a:gd name="connsiteX168" fmla="*/ 701087 w 1695927"/>
                <a:gd name="connsiteY168" fmla="*/ 95868 h 1797368"/>
                <a:gd name="connsiteX169" fmla="*/ 979908 w 1695927"/>
                <a:gd name="connsiteY169" fmla="*/ 89439 h 1797368"/>
                <a:gd name="connsiteX170" fmla="*/ 1541407 w 1695927"/>
                <a:gd name="connsiteY170" fmla="*/ 451270 h 1797368"/>
                <a:gd name="connsiteX171" fmla="*/ 1517117 w 1695927"/>
                <a:gd name="connsiteY171" fmla="*/ 460771 h 1797368"/>
                <a:gd name="connsiteX172" fmla="*/ 1415891 w 1695927"/>
                <a:gd name="connsiteY172" fmla="*/ 336827 h 1797368"/>
                <a:gd name="connsiteX173" fmla="*/ 982480 w 1695927"/>
                <a:gd name="connsiteY173" fmla="*/ 115799 h 1797368"/>
                <a:gd name="connsiteX174" fmla="*/ 982480 w 1695927"/>
                <a:gd name="connsiteY174" fmla="*/ 115657 h 1797368"/>
                <a:gd name="connsiteX175" fmla="*/ 979908 w 1695927"/>
                <a:gd name="connsiteY175" fmla="*/ 89439 h 1797368"/>
                <a:gd name="connsiteX176" fmla="*/ 841034 w 1695927"/>
                <a:gd name="connsiteY176" fmla="*/ 0 h 1797368"/>
                <a:gd name="connsiteX177" fmla="*/ 956763 w 1695927"/>
                <a:gd name="connsiteY177" fmla="*/ 115729 h 1797368"/>
                <a:gd name="connsiteX178" fmla="*/ 841034 w 1695927"/>
                <a:gd name="connsiteY178" fmla="*/ 231458 h 1797368"/>
                <a:gd name="connsiteX179" fmla="*/ 725305 w 1695927"/>
                <a:gd name="connsiteY179" fmla="*/ 115729 h 1797368"/>
                <a:gd name="connsiteX180" fmla="*/ 841034 w 1695927"/>
                <a:gd name="connsiteY180" fmla="*/ 0 h 179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95927" h="1797368">
                  <a:moveTo>
                    <a:pt x="851750" y="1565910"/>
                  </a:moveTo>
                  <a:cubicBezTo>
                    <a:pt x="915665" y="1565910"/>
                    <a:pt x="967479" y="1617724"/>
                    <a:pt x="967479" y="1681639"/>
                  </a:cubicBezTo>
                  <a:cubicBezTo>
                    <a:pt x="967479" y="1745554"/>
                    <a:pt x="915665" y="1797368"/>
                    <a:pt x="851750" y="1797368"/>
                  </a:cubicBezTo>
                  <a:cubicBezTo>
                    <a:pt x="787835" y="1797368"/>
                    <a:pt x="736021" y="1745554"/>
                    <a:pt x="736021" y="1681639"/>
                  </a:cubicBezTo>
                  <a:cubicBezTo>
                    <a:pt x="736021" y="1617724"/>
                    <a:pt x="787835" y="1565910"/>
                    <a:pt x="851750" y="1565910"/>
                  </a:cubicBezTo>
                  <a:close/>
                  <a:moveTo>
                    <a:pt x="1412605" y="1453324"/>
                  </a:moveTo>
                  <a:cubicBezTo>
                    <a:pt x="1418962" y="1459254"/>
                    <a:pt x="1425820" y="1464540"/>
                    <a:pt x="1433107" y="1469254"/>
                  </a:cubicBezTo>
                  <a:cubicBezTo>
                    <a:pt x="1315878" y="1586126"/>
                    <a:pt x="1163145" y="1667351"/>
                    <a:pt x="992481" y="1695497"/>
                  </a:cubicBezTo>
                  <a:cubicBezTo>
                    <a:pt x="992909" y="1690853"/>
                    <a:pt x="993195" y="1686281"/>
                    <a:pt x="993195" y="1681566"/>
                  </a:cubicBezTo>
                  <a:cubicBezTo>
                    <a:pt x="993195" y="1677494"/>
                    <a:pt x="992909" y="1673494"/>
                    <a:pt x="992552" y="1669493"/>
                  </a:cubicBezTo>
                  <a:cubicBezTo>
                    <a:pt x="1150715" y="1642704"/>
                    <a:pt x="1296447" y="1568267"/>
                    <a:pt x="1412605" y="1453324"/>
                  </a:cubicBezTo>
                  <a:close/>
                  <a:moveTo>
                    <a:pt x="283535" y="1430392"/>
                  </a:moveTo>
                  <a:cubicBezTo>
                    <a:pt x="289750" y="1437107"/>
                    <a:pt x="296037" y="1443679"/>
                    <a:pt x="302538" y="1450180"/>
                  </a:cubicBezTo>
                  <a:cubicBezTo>
                    <a:pt x="415694" y="1563337"/>
                    <a:pt x="557212" y="1637704"/>
                    <a:pt x="711088" y="1666850"/>
                  </a:cubicBezTo>
                  <a:cubicBezTo>
                    <a:pt x="710589" y="1671708"/>
                    <a:pt x="710303" y="1676638"/>
                    <a:pt x="710303" y="1681638"/>
                  </a:cubicBezTo>
                  <a:cubicBezTo>
                    <a:pt x="710303" y="1685424"/>
                    <a:pt x="710589" y="1689211"/>
                    <a:pt x="710874" y="1692926"/>
                  </a:cubicBezTo>
                  <a:cubicBezTo>
                    <a:pt x="537281" y="1660922"/>
                    <a:pt x="383047" y="1573768"/>
                    <a:pt x="266962" y="1450323"/>
                  </a:cubicBezTo>
                  <a:cubicBezTo>
                    <a:pt x="273106" y="1444179"/>
                    <a:pt x="278606" y="1437536"/>
                    <a:pt x="283535" y="1430392"/>
                  </a:cubicBezTo>
                  <a:close/>
                  <a:moveTo>
                    <a:pt x="1509117" y="1234440"/>
                  </a:moveTo>
                  <a:cubicBezTo>
                    <a:pt x="1573032" y="1234440"/>
                    <a:pt x="1624846" y="1286254"/>
                    <a:pt x="1624846" y="1350169"/>
                  </a:cubicBezTo>
                  <a:cubicBezTo>
                    <a:pt x="1624846" y="1414084"/>
                    <a:pt x="1573032" y="1465898"/>
                    <a:pt x="1509117" y="1465898"/>
                  </a:cubicBezTo>
                  <a:cubicBezTo>
                    <a:pt x="1445201" y="1465898"/>
                    <a:pt x="1393388" y="1414084"/>
                    <a:pt x="1393388" y="1350169"/>
                  </a:cubicBezTo>
                  <a:cubicBezTo>
                    <a:pt x="1393388" y="1286254"/>
                    <a:pt x="1445201" y="1234440"/>
                    <a:pt x="1509117" y="1234440"/>
                  </a:cubicBezTo>
                  <a:close/>
                  <a:moveTo>
                    <a:pt x="167164" y="1234440"/>
                  </a:moveTo>
                  <a:cubicBezTo>
                    <a:pt x="231079" y="1234440"/>
                    <a:pt x="282893" y="1286254"/>
                    <a:pt x="282893" y="1350169"/>
                  </a:cubicBezTo>
                  <a:cubicBezTo>
                    <a:pt x="282893" y="1414084"/>
                    <a:pt x="231079" y="1465898"/>
                    <a:pt x="167164" y="1465898"/>
                  </a:cubicBezTo>
                  <a:cubicBezTo>
                    <a:pt x="103248" y="1465898"/>
                    <a:pt x="51435" y="1414084"/>
                    <a:pt x="51435" y="1350169"/>
                  </a:cubicBezTo>
                  <a:cubicBezTo>
                    <a:pt x="51435" y="1286254"/>
                    <a:pt x="103248" y="1234440"/>
                    <a:pt x="167164" y="1234440"/>
                  </a:cubicBezTo>
                  <a:close/>
                  <a:moveTo>
                    <a:pt x="902041" y="720375"/>
                  </a:moveTo>
                  <a:cubicBezTo>
                    <a:pt x="947690" y="720375"/>
                    <a:pt x="989195" y="750521"/>
                    <a:pt x="1004697" y="793241"/>
                  </a:cubicBezTo>
                  <a:lnTo>
                    <a:pt x="1043487" y="897897"/>
                  </a:lnTo>
                  <a:lnTo>
                    <a:pt x="1064418" y="841175"/>
                  </a:lnTo>
                  <a:cubicBezTo>
                    <a:pt x="1076778" y="807243"/>
                    <a:pt x="1109853" y="784169"/>
                    <a:pt x="1146072" y="784169"/>
                  </a:cubicBezTo>
                  <a:lnTo>
                    <a:pt x="1147643" y="784169"/>
                  </a:lnTo>
                  <a:cubicBezTo>
                    <a:pt x="1147643" y="784169"/>
                    <a:pt x="1175361" y="784169"/>
                    <a:pt x="1178433" y="784169"/>
                  </a:cubicBezTo>
                  <a:lnTo>
                    <a:pt x="1201507" y="784169"/>
                  </a:lnTo>
                  <a:cubicBezTo>
                    <a:pt x="1205365" y="784169"/>
                    <a:pt x="1231582" y="784240"/>
                    <a:pt x="1231582" y="784240"/>
                  </a:cubicBezTo>
                  <a:lnTo>
                    <a:pt x="1233368" y="784097"/>
                  </a:lnTo>
                  <a:cubicBezTo>
                    <a:pt x="1269587" y="784097"/>
                    <a:pt x="1302448" y="808028"/>
                    <a:pt x="1314807" y="841890"/>
                  </a:cubicBezTo>
                  <a:lnTo>
                    <a:pt x="1367957" y="985122"/>
                  </a:lnTo>
                  <a:cubicBezTo>
                    <a:pt x="1372600" y="998981"/>
                    <a:pt x="1367957" y="1015912"/>
                    <a:pt x="1355669" y="1024484"/>
                  </a:cubicBezTo>
                  <a:cubicBezTo>
                    <a:pt x="1350311" y="1027556"/>
                    <a:pt x="1344167" y="1029128"/>
                    <a:pt x="1338738" y="1029128"/>
                  </a:cubicBezTo>
                  <a:cubicBezTo>
                    <a:pt x="1326380" y="1029128"/>
                    <a:pt x="1314092" y="1020698"/>
                    <a:pt x="1309449" y="1008340"/>
                  </a:cubicBezTo>
                  <a:lnTo>
                    <a:pt x="1274016" y="912827"/>
                  </a:lnTo>
                  <a:lnTo>
                    <a:pt x="1274016" y="1313307"/>
                  </a:lnTo>
                  <a:cubicBezTo>
                    <a:pt x="1274016" y="1334094"/>
                    <a:pt x="1255514" y="1351811"/>
                    <a:pt x="1233940" y="1349526"/>
                  </a:cubicBezTo>
                  <a:cubicBezTo>
                    <a:pt x="1214652" y="1348025"/>
                    <a:pt x="1200792" y="1331094"/>
                    <a:pt x="1200792" y="1311807"/>
                  </a:cubicBezTo>
                  <a:lnTo>
                    <a:pt x="1200792" y="1077634"/>
                  </a:lnTo>
                  <a:cubicBezTo>
                    <a:pt x="1200792" y="1071491"/>
                    <a:pt x="1196149" y="1066847"/>
                    <a:pt x="1190006" y="1066847"/>
                  </a:cubicBezTo>
                  <a:cubicBezTo>
                    <a:pt x="1183862" y="1066847"/>
                    <a:pt x="1179219" y="1071491"/>
                    <a:pt x="1179219" y="1077634"/>
                  </a:cubicBezTo>
                  <a:lnTo>
                    <a:pt x="1179219" y="1312521"/>
                  </a:lnTo>
                  <a:cubicBezTo>
                    <a:pt x="1179219" y="1333309"/>
                    <a:pt x="1160716" y="1351026"/>
                    <a:pt x="1139142" y="1348740"/>
                  </a:cubicBezTo>
                  <a:cubicBezTo>
                    <a:pt x="1119854" y="1347239"/>
                    <a:pt x="1105995" y="1330308"/>
                    <a:pt x="1105995" y="1311021"/>
                  </a:cubicBezTo>
                  <a:lnTo>
                    <a:pt x="1105995" y="912041"/>
                  </a:lnTo>
                  <a:lnTo>
                    <a:pt x="1070562" y="1007554"/>
                  </a:lnTo>
                  <a:cubicBezTo>
                    <a:pt x="1066491" y="1018269"/>
                    <a:pt x="1057060" y="1025485"/>
                    <a:pt x="1046416" y="1027413"/>
                  </a:cubicBezTo>
                  <a:cubicBezTo>
                    <a:pt x="1042488" y="1028556"/>
                    <a:pt x="1038486" y="1029200"/>
                    <a:pt x="1034772" y="1029200"/>
                  </a:cubicBezTo>
                  <a:cubicBezTo>
                    <a:pt x="1019270" y="1029200"/>
                    <a:pt x="1003768" y="1018484"/>
                    <a:pt x="997910" y="1002982"/>
                  </a:cubicBezTo>
                  <a:lnTo>
                    <a:pt x="953262" y="882609"/>
                  </a:lnTo>
                  <a:lnTo>
                    <a:pt x="953262" y="1387387"/>
                  </a:lnTo>
                  <a:cubicBezTo>
                    <a:pt x="953262" y="1413605"/>
                    <a:pt x="929902" y="1435965"/>
                    <a:pt x="902755" y="1433036"/>
                  </a:cubicBezTo>
                  <a:cubicBezTo>
                    <a:pt x="878538" y="1431107"/>
                    <a:pt x="861036" y="1409747"/>
                    <a:pt x="861036" y="1385458"/>
                  </a:cubicBezTo>
                  <a:lnTo>
                    <a:pt x="861036" y="1090350"/>
                  </a:lnTo>
                  <a:cubicBezTo>
                    <a:pt x="861036" y="1082635"/>
                    <a:pt x="855249" y="1076777"/>
                    <a:pt x="847463" y="1076777"/>
                  </a:cubicBezTo>
                  <a:cubicBezTo>
                    <a:pt x="839748" y="1076777"/>
                    <a:pt x="833890" y="1082563"/>
                    <a:pt x="833890" y="1090350"/>
                  </a:cubicBezTo>
                  <a:lnTo>
                    <a:pt x="833890" y="1386387"/>
                  </a:lnTo>
                  <a:cubicBezTo>
                    <a:pt x="833890" y="1412604"/>
                    <a:pt x="810530" y="1434964"/>
                    <a:pt x="783384" y="1432035"/>
                  </a:cubicBezTo>
                  <a:cubicBezTo>
                    <a:pt x="759166" y="1430107"/>
                    <a:pt x="741663" y="1408747"/>
                    <a:pt x="741663" y="1384458"/>
                  </a:cubicBezTo>
                  <a:lnTo>
                    <a:pt x="741663" y="881609"/>
                  </a:lnTo>
                  <a:lnTo>
                    <a:pt x="697015" y="1001981"/>
                  </a:lnTo>
                  <a:cubicBezTo>
                    <a:pt x="691871" y="1015484"/>
                    <a:pt x="679870" y="1024699"/>
                    <a:pt x="666440" y="1027127"/>
                  </a:cubicBezTo>
                  <a:cubicBezTo>
                    <a:pt x="662725" y="1028342"/>
                    <a:pt x="659010" y="1029056"/>
                    <a:pt x="655581" y="1029056"/>
                  </a:cubicBezTo>
                  <a:cubicBezTo>
                    <a:pt x="644651" y="1029056"/>
                    <a:pt x="633721" y="1022341"/>
                    <a:pt x="628150" y="1012197"/>
                  </a:cubicBezTo>
                  <a:cubicBezTo>
                    <a:pt x="623434" y="1006053"/>
                    <a:pt x="620506" y="998696"/>
                    <a:pt x="619862" y="990980"/>
                  </a:cubicBezTo>
                  <a:lnTo>
                    <a:pt x="590859" y="912756"/>
                  </a:lnTo>
                  <a:lnTo>
                    <a:pt x="590859" y="1313235"/>
                  </a:lnTo>
                  <a:cubicBezTo>
                    <a:pt x="590859" y="1334023"/>
                    <a:pt x="572356" y="1351740"/>
                    <a:pt x="550783" y="1349454"/>
                  </a:cubicBezTo>
                  <a:cubicBezTo>
                    <a:pt x="531494" y="1347954"/>
                    <a:pt x="517636" y="1331023"/>
                    <a:pt x="517636" y="1311735"/>
                  </a:cubicBezTo>
                  <a:lnTo>
                    <a:pt x="517636" y="1077563"/>
                  </a:lnTo>
                  <a:cubicBezTo>
                    <a:pt x="517636" y="1071419"/>
                    <a:pt x="512992" y="1066776"/>
                    <a:pt x="506848" y="1066776"/>
                  </a:cubicBezTo>
                  <a:cubicBezTo>
                    <a:pt x="500704" y="1066776"/>
                    <a:pt x="496061" y="1071419"/>
                    <a:pt x="496061" y="1077563"/>
                  </a:cubicBezTo>
                  <a:lnTo>
                    <a:pt x="496061" y="1312449"/>
                  </a:lnTo>
                  <a:cubicBezTo>
                    <a:pt x="496061" y="1333238"/>
                    <a:pt x="477559" y="1350954"/>
                    <a:pt x="455985" y="1348668"/>
                  </a:cubicBezTo>
                  <a:cubicBezTo>
                    <a:pt x="436696" y="1347168"/>
                    <a:pt x="422838" y="1330237"/>
                    <a:pt x="422838" y="1310949"/>
                  </a:cubicBezTo>
                  <a:lnTo>
                    <a:pt x="422838" y="911970"/>
                  </a:lnTo>
                  <a:lnTo>
                    <a:pt x="387405" y="1007482"/>
                  </a:lnTo>
                  <a:cubicBezTo>
                    <a:pt x="381261" y="1023698"/>
                    <a:pt x="362759" y="1032129"/>
                    <a:pt x="346614" y="1025984"/>
                  </a:cubicBezTo>
                  <a:cubicBezTo>
                    <a:pt x="330397" y="1019841"/>
                    <a:pt x="321968" y="1001339"/>
                    <a:pt x="328112" y="985194"/>
                  </a:cubicBezTo>
                  <a:lnTo>
                    <a:pt x="381261" y="841175"/>
                  </a:lnTo>
                  <a:cubicBezTo>
                    <a:pt x="393620" y="807243"/>
                    <a:pt x="426696" y="784169"/>
                    <a:pt x="462914" y="784169"/>
                  </a:cubicBezTo>
                  <a:lnTo>
                    <a:pt x="464486" y="784169"/>
                  </a:lnTo>
                  <a:cubicBezTo>
                    <a:pt x="464486" y="784169"/>
                    <a:pt x="492204" y="784169"/>
                    <a:pt x="495275" y="784169"/>
                  </a:cubicBezTo>
                  <a:lnTo>
                    <a:pt x="518350" y="784169"/>
                  </a:lnTo>
                  <a:cubicBezTo>
                    <a:pt x="522208" y="784169"/>
                    <a:pt x="548425" y="784240"/>
                    <a:pt x="548425" y="784240"/>
                  </a:cubicBezTo>
                  <a:lnTo>
                    <a:pt x="550211" y="784097"/>
                  </a:lnTo>
                  <a:cubicBezTo>
                    <a:pt x="586429" y="784097"/>
                    <a:pt x="619291" y="808028"/>
                    <a:pt x="631650" y="841890"/>
                  </a:cubicBezTo>
                  <a:lnTo>
                    <a:pt x="651295" y="894897"/>
                  </a:lnTo>
                  <a:lnTo>
                    <a:pt x="689157" y="792313"/>
                  </a:lnTo>
                  <a:cubicBezTo>
                    <a:pt x="704659" y="749593"/>
                    <a:pt x="746379" y="720446"/>
                    <a:pt x="792027" y="720446"/>
                  </a:cubicBezTo>
                  <a:lnTo>
                    <a:pt x="793956" y="720446"/>
                  </a:lnTo>
                  <a:cubicBezTo>
                    <a:pt x="793956" y="720446"/>
                    <a:pt x="828960" y="720446"/>
                    <a:pt x="832818" y="720446"/>
                  </a:cubicBezTo>
                  <a:lnTo>
                    <a:pt x="861965" y="720446"/>
                  </a:lnTo>
                  <a:cubicBezTo>
                    <a:pt x="866823" y="720446"/>
                    <a:pt x="899826" y="720589"/>
                    <a:pt x="899826" y="720589"/>
                  </a:cubicBezTo>
                  <a:close/>
                  <a:moveTo>
                    <a:pt x="65079" y="719018"/>
                  </a:moveTo>
                  <a:cubicBezTo>
                    <a:pt x="72937" y="722090"/>
                    <a:pt x="81224" y="724519"/>
                    <a:pt x="89724" y="726090"/>
                  </a:cubicBezTo>
                  <a:cubicBezTo>
                    <a:pt x="78009" y="780526"/>
                    <a:pt x="71936" y="836533"/>
                    <a:pt x="71936" y="893468"/>
                  </a:cubicBezTo>
                  <a:cubicBezTo>
                    <a:pt x="71936" y="1004839"/>
                    <a:pt x="94940" y="1112709"/>
                    <a:pt x="138731" y="1211508"/>
                  </a:cubicBezTo>
                  <a:cubicBezTo>
                    <a:pt x="130230" y="1213222"/>
                    <a:pt x="122086" y="1215794"/>
                    <a:pt x="114228" y="1219009"/>
                  </a:cubicBezTo>
                  <a:cubicBezTo>
                    <a:pt x="70579" y="1119282"/>
                    <a:pt x="46291" y="1009197"/>
                    <a:pt x="46291" y="893397"/>
                  </a:cubicBezTo>
                  <a:cubicBezTo>
                    <a:pt x="46291" y="833532"/>
                    <a:pt x="52791" y="775240"/>
                    <a:pt x="65079" y="719018"/>
                  </a:cubicBezTo>
                  <a:close/>
                  <a:moveTo>
                    <a:pt x="1651278" y="709302"/>
                  </a:moveTo>
                  <a:cubicBezTo>
                    <a:pt x="1664994" y="768452"/>
                    <a:pt x="1672209" y="830103"/>
                    <a:pt x="1672209" y="893468"/>
                  </a:cubicBezTo>
                  <a:cubicBezTo>
                    <a:pt x="1672209" y="1016769"/>
                    <a:pt x="1644706" y="1133641"/>
                    <a:pt x="1595557" y="1238368"/>
                  </a:cubicBezTo>
                  <a:cubicBezTo>
                    <a:pt x="1588770" y="1233153"/>
                    <a:pt x="1581555" y="1228438"/>
                    <a:pt x="1573911" y="1224509"/>
                  </a:cubicBezTo>
                  <a:cubicBezTo>
                    <a:pt x="1621417" y="1122067"/>
                    <a:pt x="1646491" y="1009696"/>
                    <a:pt x="1646491" y="893468"/>
                  </a:cubicBezTo>
                  <a:cubicBezTo>
                    <a:pt x="1646491" y="834532"/>
                    <a:pt x="1639990" y="776525"/>
                    <a:pt x="1627489" y="720303"/>
                  </a:cubicBezTo>
                  <a:cubicBezTo>
                    <a:pt x="1635847" y="717374"/>
                    <a:pt x="1643777" y="713660"/>
                    <a:pt x="1651278" y="709302"/>
                  </a:cubicBezTo>
                  <a:close/>
                  <a:moveTo>
                    <a:pt x="502705" y="606218"/>
                  </a:moveTo>
                  <a:cubicBezTo>
                    <a:pt x="544781" y="604360"/>
                    <a:pt x="580429" y="636936"/>
                    <a:pt x="582287" y="679012"/>
                  </a:cubicBezTo>
                  <a:cubicBezTo>
                    <a:pt x="584144" y="721090"/>
                    <a:pt x="551568" y="756737"/>
                    <a:pt x="509563" y="758594"/>
                  </a:cubicBezTo>
                  <a:cubicBezTo>
                    <a:pt x="467486" y="760451"/>
                    <a:pt x="431839" y="727876"/>
                    <a:pt x="429982" y="685799"/>
                  </a:cubicBezTo>
                  <a:cubicBezTo>
                    <a:pt x="428125" y="643723"/>
                    <a:pt x="460700" y="608075"/>
                    <a:pt x="502705" y="606218"/>
                  </a:cubicBezTo>
                  <a:close/>
                  <a:moveTo>
                    <a:pt x="1186291" y="606004"/>
                  </a:moveTo>
                  <a:cubicBezTo>
                    <a:pt x="1228368" y="604146"/>
                    <a:pt x="1263944" y="636722"/>
                    <a:pt x="1265873" y="678798"/>
                  </a:cubicBezTo>
                  <a:cubicBezTo>
                    <a:pt x="1267730" y="720876"/>
                    <a:pt x="1235155" y="756523"/>
                    <a:pt x="1193149" y="758380"/>
                  </a:cubicBezTo>
                  <a:cubicBezTo>
                    <a:pt x="1151073" y="760237"/>
                    <a:pt x="1115425" y="727662"/>
                    <a:pt x="1113568" y="685585"/>
                  </a:cubicBezTo>
                  <a:cubicBezTo>
                    <a:pt x="1111710" y="643509"/>
                    <a:pt x="1144287" y="607861"/>
                    <a:pt x="1186291" y="606004"/>
                  </a:cubicBezTo>
                  <a:close/>
                  <a:moveTo>
                    <a:pt x="841820" y="499205"/>
                  </a:moveTo>
                  <a:cubicBezTo>
                    <a:pt x="894826" y="496847"/>
                    <a:pt x="939761" y="537852"/>
                    <a:pt x="942118" y="590931"/>
                  </a:cubicBezTo>
                  <a:cubicBezTo>
                    <a:pt x="944475" y="643937"/>
                    <a:pt x="903470" y="688871"/>
                    <a:pt x="850392" y="691229"/>
                  </a:cubicBezTo>
                  <a:cubicBezTo>
                    <a:pt x="797385" y="693586"/>
                    <a:pt x="752451" y="652581"/>
                    <a:pt x="750094" y="599503"/>
                  </a:cubicBezTo>
                  <a:cubicBezTo>
                    <a:pt x="747737" y="546496"/>
                    <a:pt x="788741" y="501562"/>
                    <a:pt x="841820" y="499205"/>
                  </a:cubicBezTo>
                  <a:close/>
                  <a:moveTo>
                    <a:pt x="1580198" y="471487"/>
                  </a:moveTo>
                  <a:cubicBezTo>
                    <a:pt x="1644113" y="471487"/>
                    <a:pt x="1695927" y="523301"/>
                    <a:pt x="1695927" y="587216"/>
                  </a:cubicBezTo>
                  <a:cubicBezTo>
                    <a:pt x="1695927" y="651131"/>
                    <a:pt x="1644113" y="702945"/>
                    <a:pt x="1580198" y="702945"/>
                  </a:cubicBezTo>
                  <a:cubicBezTo>
                    <a:pt x="1516282" y="702945"/>
                    <a:pt x="1464469" y="651131"/>
                    <a:pt x="1464469" y="587216"/>
                  </a:cubicBezTo>
                  <a:cubicBezTo>
                    <a:pt x="1464469" y="523300"/>
                    <a:pt x="1516282" y="471487"/>
                    <a:pt x="1580198" y="471487"/>
                  </a:cubicBezTo>
                  <a:close/>
                  <a:moveTo>
                    <a:pt x="115729" y="471487"/>
                  </a:moveTo>
                  <a:cubicBezTo>
                    <a:pt x="179644" y="471487"/>
                    <a:pt x="231458" y="523301"/>
                    <a:pt x="231458" y="587216"/>
                  </a:cubicBezTo>
                  <a:cubicBezTo>
                    <a:pt x="231458" y="651131"/>
                    <a:pt x="179644" y="702945"/>
                    <a:pt x="115729" y="702945"/>
                  </a:cubicBezTo>
                  <a:cubicBezTo>
                    <a:pt x="51813" y="702945"/>
                    <a:pt x="0" y="651131"/>
                    <a:pt x="0" y="587216"/>
                  </a:cubicBezTo>
                  <a:cubicBezTo>
                    <a:pt x="0" y="523300"/>
                    <a:pt x="51813" y="471487"/>
                    <a:pt x="115729" y="471487"/>
                  </a:cubicBezTo>
                  <a:close/>
                  <a:moveTo>
                    <a:pt x="979980" y="420409"/>
                  </a:moveTo>
                  <a:cubicBezTo>
                    <a:pt x="984695" y="415694"/>
                    <a:pt x="992410" y="415694"/>
                    <a:pt x="997124" y="420409"/>
                  </a:cubicBezTo>
                  <a:cubicBezTo>
                    <a:pt x="1001840" y="425124"/>
                    <a:pt x="1001840" y="432839"/>
                    <a:pt x="997124" y="437554"/>
                  </a:cubicBezTo>
                  <a:lnTo>
                    <a:pt x="936689" y="498205"/>
                  </a:lnTo>
                  <a:cubicBezTo>
                    <a:pt x="931973" y="502919"/>
                    <a:pt x="924258" y="502919"/>
                    <a:pt x="919544" y="498205"/>
                  </a:cubicBezTo>
                  <a:cubicBezTo>
                    <a:pt x="914828" y="493489"/>
                    <a:pt x="914828" y="485774"/>
                    <a:pt x="919544" y="481060"/>
                  </a:cubicBezTo>
                  <a:close/>
                  <a:moveTo>
                    <a:pt x="695443" y="419837"/>
                  </a:moveTo>
                  <a:cubicBezTo>
                    <a:pt x="700158" y="415122"/>
                    <a:pt x="707873" y="415122"/>
                    <a:pt x="712588" y="419837"/>
                  </a:cubicBezTo>
                  <a:lnTo>
                    <a:pt x="773239" y="480273"/>
                  </a:lnTo>
                  <a:cubicBezTo>
                    <a:pt x="778025" y="484988"/>
                    <a:pt x="778025" y="492632"/>
                    <a:pt x="773239" y="497418"/>
                  </a:cubicBezTo>
                  <a:cubicBezTo>
                    <a:pt x="768524" y="502134"/>
                    <a:pt x="760808" y="502134"/>
                    <a:pt x="756094" y="497418"/>
                  </a:cubicBezTo>
                  <a:lnTo>
                    <a:pt x="695443" y="436982"/>
                  </a:lnTo>
                  <a:cubicBezTo>
                    <a:pt x="690728" y="432267"/>
                    <a:pt x="690728" y="424552"/>
                    <a:pt x="695443" y="419837"/>
                  </a:cubicBezTo>
                  <a:close/>
                  <a:moveTo>
                    <a:pt x="848606" y="364116"/>
                  </a:moveTo>
                  <a:cubicBezTo>
                    <a:pt x="855321" y="364116"/>
                    <a:pt x="860751" y="369545"/>
                    <a:pt x="860751" y="376189"/>
                  </a:cubicBezTo>
                  <a:lnTo>
                    <a:pt x="860893" y="460914"/>
                  </a:lnTo>
                  <a:cubicBezTo>
                    <a:pt x="860893" y="467629"/>
                    <a:pt x="855464" y="473058"/>
                    <a:pt x="848820" y="473058"/>
                  </a:cubicBezTo>
                  <a:cubicBezTo>
                    <a:pt x="842105" y="473058"/>
                    <a:pt x="836676" y="467629"/>
                    <a:pt x="836676" y="460985"/>
                  </a:cubicBezTo>
                  <a:lnTo>
                    <a:pt x="836533" y="376260"/>
                  </a:lnTo>
                  <a:cubicBezTo>
                    <a:pt x="836533" y="369616"/>
                    <a:pt x="841962" y="364187"/>
                    <a:pt x="848606" y="364116"/>
                  </a:cubicBezTo>
                  <a:close/>
                  <a:moveTo>
                    <a:pt x="701087" y="95868"/>
                  </a:moveTo>
                  <a:cubicBezTo>
                    <a:pt x="700158" y="102368"/>
                    <a:pt x="699515" y="108941"/>
                    <a:pt x="699515" y="115656"/>
                  </a:cubicBezTo>
                  <a:cubicBezTo>
                    <a:pt x="699515" y="117942"/>
                    <a:pt x="699801" y="120085"/>
                    <a:pt x="699872" y="122299"/>
                  </a:cubicBezTo>
                  <a:cubicBezTo>
                    <a:pt x="550354" y="152875"/>
                    <a:pt x="412908" y="226456"/>
                    <a:pt x="302537" y="336827"/>
                  </a:cubicBezTo>
                  <a:cubicBezTo>
                    <a:pt x="261532" y="377832"/>
                    <a:pt x="225671" y="422552"/>
                    <a:pt x="195167" y="470129"/>
                  </a:cubicBezTo>
                  <a:cubicBezTo>
                    <a:pt x="188094" y="465343"/>
                    <a:pt x="180593" y="461270"/>
                    <a:pt x="172736" y="457770"/>
                  </a:cubicBezTo>
                  <a:cubicBezTo>
                    <a:pt x="289892" y="273461"/>
                    <a:pt x="479345" y="139588"/>
                    <a:pt x="701087" y="95868"/>
                  </a:cubicBezTo>
                  <a:close/>
                  <a:moveTo>
                    <a:pt x="979908" y="89439"/>
                  </a:moveTo>
                  <a:cubicBezTo>
                    <a:pt x="1215008" y="124443"/>
                    <a:pt x="1417248" y="260174"/>
                    <a:pt x="1541407" y="451270"/>
                  </a:cubicBezTo>
                  <a:cubicBezTo>
                    <a:pt x="1532977" y="453699"/>
                    <a:pt x="1524832" y="456914"/>
                    <a:pt x="1517117" y="460771"/>
                  </a:cubicBezTo>
                  <a:cubicBezTo>
                    <a:pt x="1487972" y="416623"/>
                    <a:pt x="1454181" y="375118"/>
                    <a:pt x="1415891" y="336827"/>
                  </a:cubicBezTo>
                  <a:cubicBezTo>
                    <a:pt x="1296662" y="217598"/>
                    <a:pt x="1145929" y="141373"/>
                    <a:pt x="982480" y="115799"/>
                  </a:cubicBezTo>
                  <a:cubicBezTo>
                    <a:pt x="982480" y="115799"/>
                    <a:pt x="982480" y="115728"/>
                    <a:pt x="982480" y="115657"/>
                  </a:cubicBezTo>
                  <a:cubicBezTo>
                    <a:pt x="982480" y="106726"/>
                    <a:pt x="981479" y="97939"/>
                    <a:pt x="979908" y="89439"/>
                  </a:cubicBezTo>
                  <a:close/>
                  <a:moveTo>
                    <a:pt x="841034" y="0"/>
                  </a:moveTo>
                  <a:cubicBezTo>
                    <a:pt x="904949" y="0"/>
                    <a:pt x="956763" y="51813"/>
                    <a:pt x="956763" y="115729"/>
                  </a:cubicBezTo>
                  <a:cubicBezTo>
                    <a:pt x="956763" y="179644"/>
                    <a:pt x="904949" y="231458"/>
                    <a:pt x="841034" y="231458"/>
                  </a:cubicBezTo>
                  <a:cubicBezTo>
                    <a:pt x="777119" y="231458"/>
                    <a:pt x="725305" y="179644"/>
                    <a:pt x="725305" y="115729"/>
                  </a:cubicBezTo>
                  <a:cubicBezTo>
                    <a:pt x="725305" y="51813"/>
                    <a:pt x="777119" y="0"/>
                    <a:pt x="841034" y="0"/>
                  </a:cubicBezTo>
                  <a:close/>
                </a:path>
              </a:pathLst>
            </a:custGeom>
            <a:solidFill>
              <a:schemeClr val="accent3">
                <a:alpha val="14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grpSp>
      <p:grpSp>
        <p:nvGrpSpPr>
          <p:cNvPr id="57" name="Group 56">
            <a:extLst>
              <a:ext uri="{FF2B5EF4-FFF2-40B4-BE49-F238E27FC236}">
                <a16:creationId xmlns:a16="http://schemas.microsoft.com/office/drawing/2014/main" id="{0367B07F-DC14-15A4-2CC2-E4F129A7FF7F}"/>
              </a:ext>
            </a:extLst>
          </p:cNvPr>
          <p:cNvGrpSpPr/>
          <p:nvPr/>
        </p:nvGrpSpPr>
        <p:grpSpPr>
          <a:xfrm>
            <a:off x="766803" y="3527619"/>
            <a:ext cx="11249210" cy="799880"/>
            <a:chOff x="766803" y="3527619"/>
            <a:chExt cx="11249210" cy="799880"/>
          </a:xfrm>
        </p:grpSpPr>
        <p:cxnSp>
          <p:nvCxnSpPr>
            <p:cNvPr id="9" name="Straight Connector 8">
              <a:extLst>
                <a:ext uri="{FF2B5EF4-FFF2-40B4-BE49-F238E27FC236}">
                  <a16:creationId xmlns:a16="http://schemas.microsoft.com/office/drawing/2014/main" id="{364105D0-F403-C3A0-2A7D-1A91AFE524D0}"/>
                </a:ext>
              </a:extLst>
            </p:cNvPr>
            <p:cNvCxnSpPr>
              <a:cxnSpLocks/>
            </p:cNvCxnSpPr>
            <p:nvPr/>
          </p:nvCxnSpPr>
          <p:spPr>
            <a:xfrm>
              <a:off x="766803" y="3528579"/>
              <a:ext cx="730622"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CE5A43-DE2F-8CA4-F709-9842A780A98B}"/>
                </a:ext>
              </a:extLst>
            </p:cNvPr>
            <p:cNvCxnSpPr>
              <a:cxnSpLocks/>
            </p:cNvCxnSpPr>
            <p:nvPr/>
          </p:nvCxnSpPr>
          <p:spPr>
            <a:xfrm>
              <a:off x="1132114" y="3527619"/>
              <a:ext cx="0" cy="79988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9C2B9C2-F8FF-1A54-D438-1D6CE5B00A7D}"/>
                </a:ext>
              </a:extLst>
            </p:cNvPr>
            <p:cNvCxnSpPr>
              <a:cxnSpLocks/>
            </p:cNvCxnSpPr>
            <p:nvPr/>
          </p:nvCxnSpPr>
          <p:spPr>
            <a:xfrm flipH="1">
              <a:off x="1132114" y="4324696"/>
              <a:ext cx="10883899" cy="1"/>
            </a:xfrm>
            <a:prstGeom prst="line">
              <a:avLst/>
            </a:prstGeom>
            <a:ln>
              <a:solidFill>
                <a:schemeClr val="bg2">
                  <a:lumMod val="75000"/>
                </a:schemeClr>
              </a:solidFill>
              <a:headEnd type="oval" w="sm" len="sm"/>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76B6B4DF-6779-A78D-15FC-130F4027F016}"/>
              </a:ext>
            </a:extLst>
          </p:cNvPr>
          <p:cNvGrpSpPr/>
          <p:nvPr/>
        </p:nvGrpSpPr>
        <p:grpSpPr>
          <a:xfrm>
            <a:off x="1258342" y="3945521"/>
            <a:ext cx="1920240" cy="2244475"/>
            <a:chOff x="1277983" y="3945521"/>
            <a:chExt cx="1920240" cy="2244475"/>
          </a:xfrm>
        </p:grpSpPr>
        <p:sp>
          <p:nvSpPr>
            <p:cNvPr id="20" name="TextBox 19">
              <a:extLst>
                <a:ext uri="{FF2B5EF4-FFF2-40B4-BE49-F238E27FC236}">
                  <a16:creationId xmlns:a16="http://schemas.microsoft.com/office/drawing/2014/main" id="{B6455ACA-9FF3-6D98-B03E-F8F67BA65024}"/>
                </a:ext>
              </a:extLst>
            </p:cNvPr>
            <p:cNvSpPr txBox="1"/>
            <p:nvPr/>
          </p:nvSpPr>
          <p:spPr>
            <a:xfrm>
              <a:off x="1277983" y="5328222"/>
              <a:ext cx="1920240" cy="861774"/>
            </a:xfrm>
            <a:prstGeom prst="rect">
              <a:avLst/>
            </a:prstGeom>
            <a:noFill/>
          </p:spPr>
          <p:txBody>
            <a:bodyPr wrap="square" anchor="t">
              <a:spAutoFit/>
            </a:bodyPr>
            <a:lstStyle/>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Identify common interests for collaboration</a:t>
              </a:r>
            </a:p>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Focus on sustainability and efficiency</a:t>
              </a:r>
            </a:p>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Add text here</a:t>
              </a:r>
            </a:p>
          </p:txBody>
        </p:sp>
        <p:sp>
          <p:nvSpPr>
            <p:cNvPr id="21" name="Rectangle 20">
              <a:extLst>
                <a:ext uri="{FF2B5EF4-FFF2-40B4-BE49-F238E27FC236}">
                  <a16:creationId xmlns:a16="http://schemas.microsoft.com/office/drawing/2014/main" id="{75706589-5594-5360-50BA-4D2878B3449A}"/>
                </a:ext>
              </a:extLst>
            </p:cNvPr>
            <p:cNvSpPr/>
            <p:nvPr/>
          </p:nvSpPr>
          <p:spPr>
            <a:xfrm>
              <a:off x="1365267" y="4792332"/>
              <a:ext cx="1745673" cy="424732"/>
            </a:xfrm>
            <a:prstGeom prst="rect">
              <a:avLst/>
            </a:prstGeom>
          </p:spPr>
          <p:txBody>
            <a:bodyPr wrap="square" anchor="ctr">
              <a:spAutoFit/>
            </a:bodyPr>
            <a:lstStyle/>
            <a:p>
              <a:pPr lvl="0" algn="ctr" defTabSz="311150">
                <a:lnSpc>
                  <a:spcPct val="90000"/>
                </a:lnSpc>
                <a:spcBef>
                  <a:spcPct val="0"/>
                </a:spcBef>
                <a:spcAft>
                  <a:spcPct val="35000"/>
                </a:spcAft>
                <a:defRPr/>
              </a:pPr>
              <a:r>
                <a:rPr lang="en-US" sz="1200" b="1" dirty="0">
                  <a:solidFill>
                    <a:schemeClr val="tx2">
                      <a:lumMod val="75000"/>
                      <a:lumOff val="25000"/>
                    </a:schemeClr>
                  </a:solidFill>
                  <a:latin typeface="Century Gothic" panose="020B0502020202020204" pitchFamily="34" charset="0"/>
                  <a:cs typeface="Arial" panose="020B0604020202020204" pitchFamily="34" charset="0"/>
                </a:rPr>
                <a:t>Shared goals </a:t>
              </a:r>
              <a:br>
                <a:rPr lang="en-US" sz="1200" b="1" dirty="0">
                  <a:solidFill>
                    <a:schemeClr val="tx2">
                      <a:lumMod val="75000"/>
                      <a:lumOff val="25000"/>
                    </a:schemeClr>
                  </a:solidFill>
                  <a:latin typeface="Century Gothic" panose="020B0502020202020204" pitchFamily="34" charset="0"/>
                  <a:cs typeface="Arial" panose="020B0604020202020204" pitchFamily="34" charset="0"/>
                </a:rPr>
              </a:br>
              <a:r>
                <a:rPr lang="en-US" sz="1200" b="1" dirty="0">
                  <a:solidFill>
                    <a:schemeClr val="tx2">
                      <a:lumMod val="75000"/>
                      <a:lumOff val="25000"/>
                    </a:schemeClr>
                  </a:solidFill>
                  <a:latin typeface="Century Gothic" panose="020B0502020202020204" pitchFamily="34" charset="0"/>
                  <a:cs typeface="Arial" panose="020B0604020202020204" pitchFamily="34" charset="0"/>
                </a:rPr>
                <a:t>and interests</a:t>
              </a:r>
            </a:p>
          </p:txBody>
        </p:sp>
        <p:grpSp>
          <p:nvGrpSpPr>
            <p:cNvPr id="72" name="Group 71">
              <a:extLst>
                <a:ext uri="{FF2B5EF4-FFF2-40B4-BE49-F238E27FC236}">
                  <a16:creationId xmlns:a16="http://schemas.microsoft.com/office/drawing/2014/main" id="{AC1EE5D5-9C2B-092A-D23E-B6E18F1F8A8C}"/>
                </a:ext>
              </a:extLst>
            </p:cNvPr>
            <p:cNvGrpSpPr/>
            <p:nvPr/>
          </p:nvGrpSpPr>
          <p:grpSpPr>
            <a:xfrm>
              <a:off x="1858927" y="3945521"/>
              <a:ext cx="758353" cy="758351"/>
              <a:chOff x="1858927" y="3945521"/>
              <a:chExt cx="758353" cy="758351"/>
            </a:xfrm>
          </p:grpSpPr>
          <p:sp>
            <p:nvSpPr>
              <p:cNvPr id="17" name="Oval 16">
                <a:extLst>
                  <a:ext uri="{FF2B5EF4-FFF2-40B4-BE49-F238E27FC236}">
                    <a16:creationId xmlns:a16="http://schemas.microsoft.com/office/drawing/2014/main" id="{FECD49CD-5A69-E61A-FF44-F614229A4D86}"/>
                  </a:ext>
                </a:extLst>
              </p:cNvPr>
              <p:cNvSpPr/>
              <p:nvPr/>
            </p:nvSpPr>
            <p:spPr>
              <a:xfrm>
                <a:off x="1858927" y="3945521"/>
                <a:ext cx="758353" cy="758351"/>
              </a:xfrm>
              <a:prstGeom prst="ellipse">
                <a:avLst/>
              </a:prstGeom>
              <a:solidFill>
                <a:schemeClr val="accent1"/>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schemeClr val="bg2"/>
                  </a:solidFill>
                  <a:latin typeface="Arial" panose="020B0604020202020204" pitchFamily="34" charset="0"/>
                  <a:cs typeface="Arial" panose="020B0604020202020204" pitchFamily="34" charset="0"/>
                </a:endParaRPr>
              </a:p>
            </p:txBody>
          </p:sp>
          <p:sp>
            <p:nvSpPr>
              <p:cNvPr id="67" name="Freeform: Shape 66">
                <a:extLst>
                  <a:ext uri="{FF2B5EF4-FFF2-40B4-BE49-F238E27FC236}">
                    <a16:creationId xmlns:a16="http://schemas.microsoft.com/office/drawing/2014/main" id="{74BEB6B6-3440-FA7C-73BA-7F3CB45C69CA}"/>
                  </a:ext>
                </a:extLst>
              </p:cNvPr>
              <p:cNvSpPr/>
              <p:nvPr/>
            </p:nvSpPr>
            <p:spPr>
              <a:xfrm>
                <a:off x="1967479" y="4073104"/>
                <a:ext cx="541248" cy="503184"/>
              </a:xfrm>
              <a:custGeom>
                <a:avLst/>
                <a:gdLst>
                  <a:gd name="connsiteX0" fmla="*/ 4357099 w 4617720"/>
                  <a:gd name="connsiteY0" fmla="*/ 2069813 h 4292966"/>
                  <a:gd name="connsiteX1" fmla="*/ 4617720 w 4617720"/>
                  <a:gd name="connsiteY1" fmla="*/ 2626038 h 4292966"/>
                  <a:gd name="connsiteX2" fmla="*/ 4406074 w 4617720"/>
                  <a:gd name="connsiteY2" fmla="*/ 2605048 h 4292966"/>
                  <a:gd name="connsiteX3" fmla="*/ 3984533 w 4617720"/>
                  <a:gd name="connsiteY3" fmla="*/ 3469123 h 4292966"/>
                  <a:gd name="connsiteX4" fmla="*/ 2550241 w 4617720"/>
                  <a:gd name="connsiteY4" fmla="*/ 4275475 h 4292966"/>
                  <a:gd name="connsiteX5" fmla="*/ 2282623 w 4617720"/>
                  <a:gd name="connsiteY5" fmla="*/ 4292966 h 4292966"/>
                  <a:gd name="connsiteX6" fmla="*/ 972520 w 4617720"/>
                  <a:gd name="connsiteY6" fmla="*/ 3834692 h 4292966"/>
                  <a:gd name="connsiteX7" fmla="*/ 199401 w 4617720"/>
                  <a:gd name="connsiteY7" fmla="*/ 2543828 h 4292966"/>
                  <a:gd name="connsiteX8" fmla="*/ 276363 w 4617720"/>
                  <a:gd name="connsiteY8" fmla="*/ 2431884 h 4292966"/>
                  <a:gd name="connsiteX9" fmla="*/ 388308 w 4617720"/>
                  <a:gd name="connsiteY9" fmla="*/ 2508846 h 4292966"/>
                  <a:gd name="connsiteX10" fmla="*/ 1091461 w 4617720"/>
                  <a:gd name="connsiteY10" fmla="*/ 3684267 h 4292966"/>
                  <a:gd name="connsiteX11" fmla="*/ 2525753 w 4617720"/>
                  <a:gd name="connsiteY11" fmla="*/ 4086568 h 4292966"/>
                  <a:gd name="connsiteX12" fmla="*/ 3834107 w 4617720"/>
                  <a:gd name="connsiteY12" fmla="*/ 3351931 h 4292966"/>
                  <a:gd name="connsiteX13" fmla="*/ 4211920 w 4617720"/>
                  <a:gd name="connsiteY13" fmla="*/ 2591055 h 4292966"/>
                  <a:gd name="connsiteX14" fmla="*/ 4005522 w 4617720"/>
                  <a:gd name="connsiteY14" fmla="*/ 2573564 h 4292966"/>
                  <a:gd name="connsiteX15" fmla="*/ 2287714 w 4617720"/>
                  <a:gd name="connsiteY15" fmla="*/ 2037812 h 4292966"/>
                  <a:gd name="connsiteX16" fmla="*/ 2322854 w 4617720"/>
                  <a:gd name="connsiteY16" fmla="*/ 2045324 h 4292966"/>
                  <a:gd name="connsiteX17" fmla="*/ 2742648 w 4617720"/>
                  <a:gd name="connsiteY17" fmla="*/ 2206245 h 4292966"/>
                  <a:gd name="connsiteX18" fmla="*/ 2812613 w 4617720"/>
                  <a:gd name="connsiteY18" fmla="*/ 2316440 h 4292966"/>
                  <a:gd name="connsiteX19" fmla="*/ 2779379 w 4617720"/>
                  <a:gd name="connsiteY19" fmla="*/ 2389904 h 4292966"/>
                  <a:gd name="connsiteX20" fmla="*/ 3451048 w 4617720"/>
                  <a:gd name="connsiteY20" fmla="*/ 2984612 h 4292966"/>
                  <a:gd name="connsiteX21" fmla="*/ 3515766 w 4617720"/>
                  <a:gd name="connsiteY21" fmla="*/ 2968869 h 4292966"/>
                  <a:gd name="connsiteX22" fmla="*/ 3589230 w 4617720"/>
                  <a:gd name="connsiteY22" fmla="*/ 2996856 h 4292966"/>
                  <a:gd name="connsiteX23" fmla="*/ 3781635 w 4617720"/>
                  <a:gd name="connsiteY23" fmla="*/ 3168271 h 4292966"/>
                  <a:gd name="connsiteX24" fmla="*/ 3743154 w 4617720"/>
                  <a:gd name="connsiteY24" fmla="*/ 3360676 h 4292966"/>
                  <a:gd name="connsiteX25" fmla="*/ 3671439 w 4617720"/>
                  <a:gd name="connsiteY25" fmla="*/ 3383415 h 4292966"/>
                  <a:gd name="connsiteX26" fmla="*/ 3657446 w 4617720"/>
                  <a:gd name="connsiteY26" fmla="*/ 3456879 h 4292966"/>
                  <a:gd name="connsiteX27" fmla="*/ 3475536 w 4617720"/>
                  <a:gd name="connsiteY27" fmla="*/ 3518098 h 4292966"/>
                  <a:gd name="connsiteX28" fmla="*/ 3276134 w 4617720"/>
                  <a:gd name="connsiteY28" fmla="*/ 3341436 h 4292966"/>
                  <a:gd name="connsiteX29" fmla="*/ 3246399 w 4617720"/>
                  <a:gd name="connsiteY29" fmla="*/ 3239986 h 4292966"/>
                  <a:gd name="connsiteX30" fmla="*/ 3251646 w 4617720"/>
                  <a:gd name="connsiteY30" fmla="*/ 3210250 h 4292966"/>
                  <a:gd name="connsiteX31" fmla="*/ 2579977 w 4617720"/>
                  <a:gd name="connsiteY31" fmla="*/ 2615544 h 4292966"/>
                  <a:gd name="connsiteX32" fmla="*/ 2490771 w 4617720"/>
                  <a:gd name="connsiteY32" fmla="*/ 2657523 h 4292966"/>
                  <a:gd name="connsiteX33" fmla="*/ 2392819 w 4617720"/>
                  <a:gd name="connsiteY33" fmla="*/ 2598053 h 4292966"/>
                  <a:gd name="connsiteX34" fmla="*/ 2182923 w 4617720"/>
                  <a:gd name="connsiteY34" fmla="*/ 2202747 h 4292966"/>
                  <a:gd name="connsiteX35" fmla="*/ 2287714 w 4617720"/>
                  <a:gd name="connsiteY35" fmla="*/ 2037812 h 4292966"/>
                  <a:gd name="connsiteX36" fmla="*/ 2266883 w 4617720"/>
                  <a:gd name="connsiteY36" fmla="*/ 1184750 h 4292966"/>
                  <a:gd name="connsiteX37" fmla="*/ 3230657 w 4617720"/>
                  <a:gd name="connsiteY37" fmla="*/ 2148525 h 4292966"/>
                  <a:gd name="connsiteX38" fmla="*/ 3130956 w 4617720"/>
                  <a:gd name="connsiteY38" fmla="*/ 2575314 h 4292966"/>
                  <a:gd name="connsiteX39" fmla="*/ 2898321 w 4617720"/>
                  <a:gd name="connsiteY39" fmla="*/ 2368916 h 4292966"/>
                  <a:gd name="connsiteX40" fmla="*/ 2907067 w 4617720"/>
                  <a:gd name="connsiteY40" fmla="*/ 2323439 h 4292966"/>
                  <a:gd name="connsiteX41" fmla="*/ 2872084 w 4617720"/>
                  <a:gd name="connsiteY41" fmla="*/ 2194003 h 4292966"/>
                  <a:gd name="connsiteX42" fmla="*/ 2873833 w 4617720"/>
                  <a:gd name="connsiteY42" fmla="*/ 2148525 h 4292966"/>
                  <a:gd name="connsiteX43" fmla="*/ 2268632 w 4617720"/>
                  <a:gd name="connsiteY43" fmla="*/ 1543323 h 4292966"/>
                  <a:gd name="connsiteX44" fmla="*/ 1663430 w 4617720"/>
                  <a:gd name="connsiteY44" fmla="*/ 2148525 h 4292966"/>
                  <a:gd name="connsiteX45" fmla="*/ 2268632 w 4617720"/>
                  <a:gd name="connsiteY45" fmla="*/ 2753726 h 4292966"/>
                  <a:gd name="connsiteX46" fmla="*/ 2410312 w 4617720"/>
                  <a:gd name="connsiteY46" fmla="*/ 2736235 h 4292966"/>
                  <a:gd name="connsiteX47" fmla="*/ 2490772 w 4617720"/>
                  <a:gd name="connsiteY47" fmla="*/ 2751977 h 4292966"/>
                  <a:gd name="connsiteX48" fmla="*/ 2571233 w 4617720"/>
                  <a:gd name="connsiteY48" fmla="*/ 2736235 h 4292966"/>
                  <a:gd name="connsiteX49" fmla="*/ 2807366 w 4617720"/>
                  <a:gd name="connsiteY49" fmla="*/ 2946131 h 4292966"/>
                  <a:gd name="connsiteX50" fmla="*/ 2266883 w 4617720"/>
                  <a:gd name="connsiteY50" fmla="*/ 3112299 h 4292966"/>
                  <a:gd name="connsiteX51" fmla="*/ 1303108 w 4617720"/>
                  <a:gd name="connsiteY51" fmla="*/ 2148525 h 4292966"/>
                  <a:gd name="connsiteX52" fmla="*/ 2266883 w 4617720"/>
                  <a:gd name="connsiteY52" fmla="*/ 1184750 h 4292966"/>
                  <a:gd name="connsiteX53" fmla="*/ 2268630 w 4617720"/>
                  <a:gd name="connsiteY53" fmla="*/ 628524 h 4292966"/>
                  <a:gd name="connsiteX54" fmla="*/ 3786880 w 4617720"/>
                  <a:gd name="connsiteY54" fmla="*/ 2146774 h 4292966"/>
                  <a:gd name="connsiteX55" fmla="*/ 3594475 w 4617720"/>
                  <a:gd name="connsiteY55" fmla="*/ 2886659 h 4292966"/>
                  <a:gd name="connsiteX56" fmla="*/ 3515764 w 4617720"/>
                  <a:gd name="connsiteY56" fmla="*/ 2870917 h 4292966"/>
                  <a:gd name="connsiteX57" fmla="*/ 3473785 w 4617720"/>
                  <a:gd name="connsiteY57" fmla="*/ 2876164 h 4292966"/>
                  <a:gd name="connsiteX58" fmla="*/ 3283129 w 4617720"/>
                  <a:gd name="connsiteY58" fmla="*/ 2708247 h 4292966"/>
                  <a:gd name="connsiteX59" fmla="*/ 3428307 w 4617720"/>
                  <a:gd name="connsiteY59" fmla="*/ 2148523 h 4292966"/>
                  <a:gd name="connsiteX60" fmla="*/ 2268630 w 4617720"/>
                  <a:gd name="connsiteY60" fmla="*/ 988846 h 4292966"/>
                  <a:gd name="connsiteX61" fmla="*/ 1108953 w 4617720"/>
                  <a:gd name="connsiteY61" fmla="*/ 2148523 h 4292966"/>
                  <a:gd name="connsiteX62" fmla="*/ 2268630 w 4617720"/>
                  <a:gd name="connsiteY62" fmla="*/ 3308201 h 4292966"/>
                  <a:gd name="connsiteX63" fmla="*/ 2959539 w 4617720"/>
                  <a:gd name="connsiteY63" fmla="*/ 3079064 h 4292966"/>
                  <a:gd name="connsiteX64" fmla="*/ 3146696 w 4617720"/>
                  <a:gd name="connsiteY64" fmla="*/ 3245232 h 4292966"/>
                  <a:gd name="connsiteX65" fmla="*/ 3174683 w 4617720"/>
                  <a:gd name="connsiteY65" fmla="*/ 3364173 h 4292966"/>
                  <a:gd name="connsiteX66" fmla="*/ 2268630 w 4617720"/>
                  <a:gd name="connsiteY66" fmla="*/ 3665025 h 4292966"/>
                  <a:gd name="connsiteX67" fmla="*/ 750380 w 4617720"/>
                  <a:gd name="connsiteY67" fmla="*/ 2146774 h 4292966"/>
                  <a:gd name="connsiteX68" fmla="*/ 2268630 w 4617720"/>
                  <a:gd name="connsiteY68" fmla="*/ 628524 h 4292966"/>
                  <a:gd name="connsiteX69" fmla="*/ 2278857 w 4617720"/>
                  <a:gd name="connsiteY69" fmla="*/ 730 h 4292966"/>
                  <a:gd name="connsiteX70" fmla="*/ 3645200 w 4617720"/>
                  <a:gd name="connsiteY70" fmla="*/ 455358 h 4292966"/>
                  <a:gd name="connsiteX71" fmla="*/ 4420067 w 4617720"/>
                  <a:gd name="connsiteY71" fmla="*/ 1770710 h 4292966"/>
                  <a:gd name="connsiteX72" fmla="*/ 4343105 w 4617720"/>
                  <a:gd name="connsiteY72" fmla="*/ 1882655 h 4292966"/>
                  <a:gd name="connsiteX73" fmla="*/ 4231161 w 4617720"/>
                  <a:gd name="connsiteY73" fmla="*/ 1805693 h 4292966"/>
                  <a:gd name="connsiteX74" fmla="*/ 3524509 w 4617720"/>
                  <a:gd name="connsiteY74" fmla="*/ 607533 h 4292966"/>
                  <a:gd name="connsiteX75" fmla="*/ 783613 w 4617720"/>
                  <a:gd name="connsiteY75" fmla="*/ 941619 h 4292966"/>
                  <a:gd name="connsiteX76" fmla="*/ 405799 w 4617720"/>
                  <a:gd name="connsiteY76" fmla="*/ 1725233 h 4292966"/>
                  <a:gd name="connsiteX77" fmla="*/ 612197 w 4617720"/>
                  <a:gd name="connsiteY77" fmla="*/ 1742724 h 4292966"/>
                  <a:gd name="connsiteX78" fmla="*/ 262370 w 4617720"/>
                  <a:gd name="connsiteY78" fmla="*/ 2248224 h 4292966"/>
                  <a:gd name="connsiteX79" fmla="*/ 0 w 4617720"/>
                  <a:gd name="connsiteY79" fmla="*/ 1693748 h 4292966"/>
                  <a:gd name="connsiteX80" fmla="*/ 213394 w 4617720"/>
                  <a:gd name="connsiteY80" fmla="*/ 1711240 h 4292966"/>
                  <a:gd name="connsiteX81" fmla="*/ 633187 w 4617720"/>
                  <a:gd name="connsiteY81" fmla="*/ 822678 h 4292966"/>
                  <a:gd name="connsiteX82" fmla="*/ 2278857 w 4617720"/>
                  <a:gd name="connsiteY82" fmla="*/ 730 h 429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617720" h="4292966">
                    <a:moveTo>
                      <a:pt x="4357099" y="2069813"/>
                    </a:moveTo>
                    <a:lnTo>
                      <a:pt x="4617720" y="2626038"/>
                    </a:lnTo>
                    <a:lnTo>
                      <a:pt x="4406074" y="2605048"/>
                    </a:lnTo>
                    <a:cubicBezTo>
                      <a:pt x="4336109" y="2914647"/>
                      <a:pt x="4194429" y="3205003"/>
                      <a:pt x="3984533" y="3469123"/>
                    </a:cubicBezTo>
                    <a:cubicBezTo>
                      <a:pt x="3625960" y="3918651"/>
                      <a:pt x="3116961" y="4205509"/>
                      <a:pt x="2550241" y="4275475"/>
                    </a:cubicBezTo>
                    <a:cubicBezTo>
                      <a:pt x="2461035" y="4287719"/>
                      <a:pt x="2371829" y="4292966"/>
                      <a:pt x="2282623" y="4292966"/>
                    </a:cubicBezTo>
                    <a:cubicBezTo>
                      <a:pt x="1806858" y="4292966"/>
                      <a:pt x="1348584" y="4135544"/>
                      <a:pt x="972520" y="3834692"/>
                    </a:cubicBezTo>
                    <a:cubicBezTo>
                      <a:pt x="566720" y="3511102"/>
                      <a:pt x="292106" y="3052828"/>
                      <a:pt x="199401" y="2543828"/>
                    </a:cubicBezTo>
                    <a:cubicBezTo>
                      <a:pt x="188907" y="2491354"/>
                      <a:pt x="223889" y="2440629"/>
                      <a:pt x="276363" y="2431884"/>
                    </a:cubicBezTo>
                    <a:cubicBezTo>
                      <a:pt x="328837" y="2421389"/>
                      <a:pt x="379562" y="2456372"/>
                      <a:pt x="388308" y="2508846"/>
                    </a:cubicBezTo>
                    <a:cubicBezTo>
                      <a:pt x="472267" y="2972368"/>
                      <a:pt x="722393" y="3390412"/>
                      <a:pt x="1091461" y="3684267"/>
                    </a:cubicBezTo>
                    <a:cubicBezTo>
                      <a:pt x="1497261" y="4007857"/>
                      <a:pt x="2006259" y="4151286"/>
                      <a:pt x="2525753" y="4086568"/>
                    </a:cubicBezTo>
                    <a:cubicBezTo>
                      <a:pt x="3043497" y="4023599"/>
                      <a:pt x="3507018" y="3761229"/>
                      <a:pt x="3834107" y="3351931"/>
                    </a:cubicBezTo>
                    <a:cubicBezTo>
                      <a:pt x="4019515" y="3119296"/>
                      <a:pt x="4147202" y="2863921"/>
                      <a:pt x="4211920" y="2591055"/>
                    </a:cubicBezTo>
                    <a:lnTo>
                      <a:pt x="4005522" y="2573564"/>
                    </a:lnTo>
                    <a:close/>
                    <a:moveTo>
                      <a:pt x="2287714" y="2037812"/>
                    </a:moveTo>
                    <a:cubicBezTo>
                      <a:pt x="2299241" y="2038328"/>
                      <a:pt x="2311047" y="2040733"/>
                      <a:pt x="2322854" y="2045324"/>
                    </a:cubicBezTo>
                    <a:cubicBezTo>
                      <a:pt x="2322854" y="2045324"/>
                      <a:pt x="2742648" y="2206245"/>
                      <a:pt x="2742648" y="2206245"/>
                    </a:cubicBezTo>
                    <a:cubicBezTo>
                      <a:pt x="2788125" y="2225485"/>
                      <a:pt x="2816111" y="2267465"/>
                      <a:pt x="2812613" y="2316440"/>
                    </a:cubicBezTo>
                    <a:cubicBezTo>
                      <a:pt x="2810864" y="2344427"/>
                      <a:pt x="2798620" y="2370664"/>
                      <a:pt x="2779379" y="2389904"/>
                    </a:cubicBezTo>
                    <a:lnTo>
                      <a:pt x="3451048" y="2984612"/>
                    </a:lnTo>
                    <a:cubicBezTo>
                      <a:pt x="3472037" y="2977615"/>
                      <a:pt x="3493027" y="2968869"/>
                      <a:pt x="3515766" y="2968869"/>
                    </a:cubicBezTo>
                    <a:cubicBezTo>
                      <a:pt x="3542003" y="2968869"/>
                      <a:pt x="3568240" y="2979364"/>
                      <a:pt x="3589230" y="2996856"/>
                    </a:cubicBezTo>
                    <a:cubicBezTo>
                      <a:pt x="3589230" y="2996856"/>
                      <a:pt x="3781635" y="3168271"/>
                      <a:pt x="3781635" y="3168271"/>
                    </a:cubicBezTo>
                    <a:cubicBezTo>
                      <a:pt x="3842854" y="3224243"/>
                      <a:pt x="3823614" y="3332690"/>
                      <a:pt x="3743154" y="3360676"/>
                    </a:cubicBezTo>
                    <a:cubicBezTo>
                      <a:pt x="3743154" y="3360676"/>
                      <a:pt x="3671439" y="3383415"/>
                      <a:pt x="3671439" y="3383415"/>
                    </a:cubicBezTo>
                    <a:lnTo>
                      <a:pt x="3657446" y="3456879"/>
                    </a:lnTo>
                    <a:cubicBezTo>
                      <a:pt x="3641704" y="3539088"/>
                      <a:pt x="3538505" y="3574071"/>
                      <a:pt x="3475536" y="3518098"/>
                    </a:cubicBezTo>
                    <a:cubicBezTo>
                      <a:pt x="3475536" y="3518098"/>
                      <a:pt x="3276134" y="3341436"/>
                      <a:pt x="3276134" y="3341436"/>
                    </a:cubicBezTo>
                    <a:cubicBezTo>
                      <a:pt x="3249897" y="3315199"/>
                      <a:pt x="3237653" y="3276718"/>
                      <a:pt x="3246399" y="3239986"/>
                    </a:cubicBezTo>
                    <a:lnTo>
                      <a:pt x="3251646" y="3210250"/>
                    </a:lnTo>
                    <a:lnTo>
                      <a:pt x="2579977" y="2615544"/>
                    </a:lnTo>
                    <a:cubicBezTo>
                      <a:pt x="2558987" y="2641781"/>
                      <a:pt x="2527503" y="2657523"/>
                      <a:pt x="2490771" y="2657523"/>
                    </a:cubicBezTo>
                    <a:cubicBezTo>
                      <a:pt x="2450541" y="2657523"/>
                      <a:pt x="2412060" y="2634784"/>
                      <a:pt x="2392819" y="2598053"/>
                    </a:cubicBezTo>
                    <a:lnTo>
                      <a:pt x="2182923" y="2202747"/>
                    </a:lnTo>
                    <a:cubicBezTo>
                      <a:pt x="2140069" y="2123161"/>
                      <a:pt x="2207028" y="2034201"/>
                      <a:pt x="2287714" y="2037812"/>
                    </a:cubicBezTo>
                    <a:close/>
                    <a:moveTo>
                      <a:pt x="2266883" y="1184750"/>
                    </a:moveTo>
                    <a:cubicBezTo>
                      <a:pt x="2798620" y="1184750"/>
                      <a:pt x="3230657" y="1616786"/>
                      <a:pt x="3230657" y="2148525"/>
                    </a:cubicBezTo>
                    <a:cubicBezTo>
                      <a:pt x="3230657" y="2302449"/>
                      <a:pt x="3193925" y="2447627"/>
                      <a:pt x="3130956" y="2575314"/>
                    </a:cubicBezTo>
                    <a:lnTo>
                      <a:pt x="2898321" y="2368916"/>
                    </a:lnTo>
                    <a:cubicBezTo>
                      <a:pt x="2903568" y="2354923"/>
                      <a:pt x="2905318" y="2339181"/>
                      <a:pt x="2907067" y="2323439"/>
                    </a:cubicBezTo>
                    <a:cubicBezTo>
                      <a:pt x="2910565" y="2276212"/>
                      <a:pt x="2896572" y="2230734"/>
                      <a:pt x="2872084" y="2194003"/>
                    </a:cubicBezTo>
                    <a:cubicBezTo>
                      <a:pt x="2873833" y="2178260"/>
                      <a:pt x="2873833" y="2164267"/>
                      <a:pt x="2873833" y="2148525"/>
                    </a:cubicBezTo>
                    <a:cubicBezTo>
                      <a:pt x="2873833" y="1814439"/>
                      <a:pt x="2602717" y="1543323"/>
                      <a:pt x="2268632" y="1543323"/>
                    </a:cubicBezTo>
                    <a:cubicBezTo>
                      <a:pt x="1934546" y="1543323"/>
                      <a:pt x="1663430" y="1814439"/>
                      <a:pt x="1663430" y="2148525"/>
                    </a:cubicBezTo>
                    <a:cubicBezTo>
                      <a:pt x="1663430" y="2482610"/>
                      <a:pt x="1934546" y="2753726"/>
                      <a:pt x="2268632" y="2753726"/>
                    </a:cubicBezTo>
                    <a:cubicBezTo>
                      <a:pt x="2317608" y="2753726"/>
                      <a:pt x="2364834" y="2746730"/>
                      <a:pt x="2410312" y="2736235"/>
                    </a:cubicBezTo>
                    <a:cubicBezTo>
                      <a:pt x="2434800" y="2746730"/>
                      <a:pt x="2462786" y="2751977"/>
                      <a:pt x="2490772" y="2751977"/>
                    </a:cubicBezTo>
                    <a:cubicBezTo>
                      <a:pt x="2518758" y="2751977"/>
                      <a:pt x="2546745" y="2746730"/>
                      <a:pt x="2571233" y="2736235"/>
                    </a:cubicBezTo>
                    <a:lnTo>
                      <a:pt x="2807366" y="2946131"/>
                    </a:lnTo>
                    <a:cubicBezTo>
                      <a:pt x="2653442" y="3051079"/>
                      <a:pt x="2466284" y="3112299"/>
                      <a:pt x="2266883" y="3112299"/>
                    </a:cubicBezTo>
                    <a:cubicBezTo>
                      <a:pt x="1735144" y="3112299"/>
                      <a:pt x="1303108" y="2680262"/>
                      <a:pt x="1303108" y="2148525"/>
                    </a:cubicBezTo>
                    <a:cubicBezTo>
                      <a:pt x="1303108" y="1616786"/>
                      <a:pt x="1735144" y="1184750"/>
                      <a:pt x="2266883" y="1184750"/>
                    </a:cubicBezTo>
                    <a:close/>
                    <a:moveTo>
                      <a:pt x="2268630" y="628524"/>
                    </a:moveTo>
                    <a:cubicBezTo>
                      <a:pt x="3106467" y="628524"/>
                      <a:pt x="3786880" y="1308938"/>
                      <a:pt x="3786880" y="2146774"/>
                    </a:cubicBezTo>
                    <a:cubicBezTo>
                      <a:pt x="3786880" y="2416141"/>
                      <a:pt x="3716915" y="2668017"/>
                      <a:pt x="3594475" y="2886659"/>
                    </a:cubicBezTo>
                    <a:cubicBezTo>
                      <a:pt x="3569988" y="2876164"/>
                      <a:pt x="3543751" y="2870917"/>
                      <a:pt x="3515764" y="2870917"/>
                    </a:cubicBezTo>
                    <a:cubicBezTo>
                      <a:pt x="3500022" y="2870917"/>
                      <a:pt x="3486029" y="2874415"/>
                      <a:pt x="3473785" y="2876164"/>
                    </a:cubicBezTo>
                    <a:lnTo>
                      <a:pt x="3283129" y="2708247"/>
                    </a:lnTo>
                    <a:cubicBezTo>
                      <a:pt x="3375833" y="2542079"/>
                      <a:pt x="3428307" y="2351423"/>
                      <a:pt x="3428307" y="2148523"/>
                    </a:cubicBezTo>
                    <a:cubicBezTo>
                      <a:pt x="3428307" y="1510089"/>
                      <a:pt x="2908814" y="988846"/>
                      <a:pt x="2268630" y="988846"/>
                    </a:cubicBezTo>
                    <a:cubicBezTo>
                      <a:pt x="1630195" y="988846"/>
                      <a:pt x="1108953" y="1508339"/>
                      <a:pt x="1108953" y="2148523"/>
                    </a:cubicBezTo>
                    <a:cubicBezTo>
                      <a:pt x="1108953" y="2786958"/>
                      <a:pt x="1628446" y="3308201"/>
                      <a:pt x="2268630" y="3308201"/>
                    </a:cubicBezTo>
                    <a:cubicBezTo>
                      <a:pt x="2527502" y="3308201"/>
                      <a:pt x="2765385" y="3222493"/>
                      <a:pt x="2959539" y="3079064"/>
                    </a:cubicBezTo>
                    <a:lnTo>
                      <a:pt x="3146696" y="3245232"/>
                    </a:lnTo>
                    <a:cubicBezTo>
                      <a:pt x="3143198" y="3285462"/>
                      <a:pt x="3153693" y="3327441"/>
                      <a:pt x="3174683" y="3364173"/>
                    </a:cubicBezTo>
                    <a:cubicBezTo>
                      <a:pt x="2922807" y="3553080"/>
                      <a:pt x="2607963" y="3665025"/>
                      <a:pt x="2268630" y="3665025"/>
                    </a:cubicBezTo>
                    <a:cubicBezTo>
                      <a:pt x="1430794" y="3665025"/>
                      <a:pt x="750380" y="2984611"/>
                      <a:pt x="750380" y="2146774"/>
                    </a:cubicBezTo>
                    <a:cubicBezTo>
                      <a:pt x="750380" y="1308938"/>
                      <a:pt x="1430794" y="628524"/>
                      <a:pt x="2268630" y="628524"/>
                    </a:cubicBezTo>
                    <a:close/>
                    <a:moveTo>
                      <a:pt x="2278857" y="730"/>
                    </a:moveTo>
                    <a:cubicBezTo>
                      <a:pt x="2758996" y="-11778"/>
                      <a:pt x="3243445" y="136250"/>
                      <a:pt x="3645200" y="455358"/>
                    </a:cubicBezTo>
                    <a:cubicBezTo>
                      <a:pt x="4042254" y="773702"/>
                      <a:pt x="4325614" y="1252966"/>
                      <a:pt x="4420067" y="1770710"/>
                    </a:cubicBezTo>
                    <a:cubicBezTo>
                      <a:pt x="4430562" y="1823184"/>
                      <a:pt x="4395580" y="1873909"/>
                      <a:pt x="4343105" y="1882655"/>
                    </a:cubicBezTo>
                    <a:cubicBezTo>
                      <a:pt x="4290631" y="1893150"/>
                      <a:pt x="4239906" y="1858167"/>
                      <a:pt x="4231161" y="1805693"/>
                    </a:cubicBezTo>
                    <a:cubicBezTo>
                      <a:pt x="4143704" y="1333426"/>
                      <a:pt x="3886581" y="896142"/>
                      <a:pt x="3524509" y="607533"/>
                    </a:cubicBezTo>
                    <a:cubicBezTo>
                      <a:pt x="2690171" y="-57139"/>
                      <a:pt x="1460528" y="91538"/>
                      <a:pt x="783613" y="941619"/>
                    </a:cubicBezTo>
                    <a:cubicBezTo>
                      <a:pt x="599953" y="1172505"/>
                      <a:pt x="470517" y="1441872"/>
                      <a:pt x="405799" y="1725233"/>
                    </a:cubicBezTo>
                    <a:lnTo>
                      <a:pt x="612197" y="1742724"/>
                    </a:lnTo>
                    <a:lnTo>
                      <a:pt x="262370" y="2248224"/>
                    </a:lnTo>
                    <a:lnTo>
                      <a:pt x="0" y="1693748"/>
                    </a:lnTo>
                    <a:lnTo>
                      <a:pt x="213394" y="1711240"/>
                    </a:lnTo>
                    <a:cubicBezTo>
                      <a:pt x="281610" y="1387649"/>
                      <a:pt x="426789" y="1083299"/>
                      <a:pt x="633187" y="822678"/>
                    </a:cubicBezTo>
                    <a:cubicBezTo>
                      <a:pt x="1051340" y="298264"/>
                      <a:pt x="1661536" y="16810"/>
                      <a:pt x="2278857" y="730"/>
                    </a:cubicBezTo>
                    <a:close/>
                  </a:path>
                </a:pathLst>
              </a:custGeom>
              <a:solidFill>
                <a:schemeClr val="bg2"/>
              </a:solidFill>
              <a:ln w="17463" cap="flat">
                <a:noFill/>
                <a:prstDash val="solid"/>
                <a:miter/>
              </a:ln>
            </p:spPr>
            <p:txBody>
              <a:bodyPr wrap="square" rtlCol="0" anchor="ctr">
                <a:noAutofit/>
              </a:bodyPr>
              <a:lstStyle/>
              <a:p>
                <a:endParaRPr lang="en-US"/>
              </a:p>
            </p:txBody>
          </p:sp>
        </p:grpSp>
        <p:sp>
          <p:nvSpPr>
            <p:cNvPr id="8" name="Rectangle: Rounded Corners 7">
              <a:extLst>
                <a:ext uri="{FF2B5EF4-FFF2-40B4-BE49-F238E27FC236}">
                  <a16:creationId xmlns:a16="http://schemas.microsoft.com/office/drawing/2014/main" id="{69F85484-7B4D-6748-EBDA-BEBC439432C1}"/>
                </a:ext>
              </a:extLst>
            </p:cNvPr>
            <p:cNvSpPr/>
            <p:nvPr/>
          </p:nvSpPr>
          <p:spPr>
            <a:xfrm>
              <a:off x="1778024" y="5236512"/>
              <a:ext cx="920159" cy="3775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1B278930-F6FF-086D-96FC-D5FB837CDD93}"/>
              </a:ext>
            </a:extLst>
          </p:cNvPr>
          <p:cNvGrpSpPr/>
          <p:nvPr/>
        </p:nvGrpSpPr>
        <p:grpSpPr>
          <a:xfrm>
            <a:off x="3431038" y="3945521"/>
            <a:ext cx="1920240" cy="2244475"/>
            <a:chOff x="3489961" y="3945521"/>
            <a:chExt cx="1920240" cy="2244475"/>
          </a:xfrm>
        </p:grpSpPr>
        <p:sp>
          <p:nvSpPr>
            <p:cNvPr id="28" name="TextBox 27">
              <a:extLst>
                <a:ext uri="{FF2B5EF4-FFF2-40B4-BE49-F238E27FC236}">
                  <a16:creationId xmlns:a16="http://schemas.microsoft.com/office/drawing/2014/main" id="{0E7B5D21-C1BC-64BF-27F3-AB97A4DCDB64}"/>
                </a:ext>
              </a:extLst>
            </p:cNvPr>
            <p:cNvSpPr txBox="1"/>
            <p:nvPr/>
          </p:nvSpPr>
          <p:spPr>
            <a:xfrm>
              <a:off x="3489961" y="5328222"/>
              <a:ext cx="1920240" cy="861774"/>
            </a:xfrm>
            <a:prstGeom prst="rect">
              <a:avLst/>
            </a:prstGeom>
            <a:noFill/>
          </p:spPr>
          <p:txBody>
            <a:bodyPr wrap="square" anchor="t">
              <a:spAutoFit/>
            </a:bodyPr>
            <a:lstStyle/>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Create incentives to adopt sustainable practices</a:t>
              </a:r>
            </a:p>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Offer tax breaks, financial rewards</a:t>
              </a:r>
            </a:p>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Add text here</a:t>
              </a:r>
            </a:p>
          </p:txBody>
        </p:sp>
        <p:sp>
          <p:nvSpPr>
            <p:cNvPr id="29" name="Rectangle 28">
              <a:extLst>
                <a:ext uri="{FF2B5EF4-FFF2-40B4-BE49-F238E27FC236}">
                  <a16:creationId xmlns:a16="http://schemas.microsoft.com/office/drawing/2014/main" id="{19BA0241-247D-10D4-4801-DA286860624F}"/>
                </a:ext>
              </a:extLst>
            </p:cNvPr>
            <p:cNvSpPr/>
            <p:nvPr/>
          </p:nvSpPr>
          <p:spPr>
            <a:xfrm>
              <a:off x="3577245" y="4792332"/>
              <a:ext cx="1745673" cy="424732"/>
            </a:xfrm>
            <a:prstGeom prst="rect">
              <a:avLst/>
            </a:prstGeom>
          </p:spPr>
          <p:txBody>
            <a:bodyPr wrap="square" anchor="ctr">
              <a:spAutoFit/>
            </a:bodyPr>
            <a:lstStyle/>
            <a:p>
              <a:pPr lvl="0" algn="ctr" defTabSz="311150">
                <a:lnSpc>
                  <a:spcPct val="90000"/>
                </a:lnSpc>
                <a:spcBef>
                  <a:spcPct val="0"/>
                </a:spcBef>
                <a:spcAft>
                  <a:spcPct val="35000"/>
                </a:spcAft>
                <a:defRPr/>
              </a:pPr>
              <a:r>
                <a:rPr lang="en-US" sz="1200" b="1" dirty="0">
                  <a:solidFill>
                    <a:schemeClr val="tx2">
                      <a:lumMod val="75000"/>
                      <a:lumOff val="25000"/>
                    </a:schemeClr>
                  </a:solidFill>
                  <a:latin typeface="Century Gothic" panose="020B0502020202020204" pitchFamily="34" charset="0"/>
                  <a:cs typeface="Arial" panose="020B0604020202020204" pitchFamily="34" charset="0"/>
                </a:rPr>
                <a:t>Incentive </a:t>
              </a:r>
              <a:br>
                <a:rPr lang="en-US" sz="1200" b="1" dirty="0">
                  <a:solidFill>
                    <a:schemeClr val="tx2">
                      <a:lumMod val="75000"/>
                      <a:lumOff val="25000"/>
                    </a:schemeClr>
                  </a:solidFill>
                  <a:latin typeface="Century Gothic" panose="020B0502020202020204" pitchFamily="34" charset="0"/>
                  <a:cs typeface="Arial" panose="020B0604020202020204" pitchFamily="34" charset="0"/>
                </a:rPr>
              </a:br>
              <a:r>
                <a:rPr lang="en-US" sz="1200" b="1" dirty="0">
                  <a:solidFill>
                    <a:schemeClr val="tx2">
                      <a:lumMod val="75000"/>
                      <a:lumOff val="25000"/>
                    </a:schemeClr>
                  </a:solidFill>
                  <a:latin typeface="Century Gothic" panose="020B0502020202020204" pitchFamily="34" charset="0"/>
                  <a:cs typeface="Arial" panose="020B0604020202020204" pitchFamily="34" charset="0"/>
                </a:rPr>
                <a:t>alignment</a:t>
              </a:r>
            </a:p>
          </p:txBody>
        </p:sp>
        <p:grpSp>
          <p:nvGrpSpPr>
            <p:cNvPr id="73" name="Group 72">
              <a:extLst>
                <a:ext uri="{FF2B5EF4-FFF2-40B4-BE49-F238E27FC236}">
                  <a16:creationId xmlns:a16="http://schemas.microsoft.com/office/drawing/2014/main" id="{722D93FA-AC2B-F615-F579-4221C401CDDA}"/>
                </a:ext>
              </a:extLst>
            </p:cNvPr>
            <p:cNvGrpSpPr/>
            <p:nvPr/>
          </p:nvGrpSpPr>
          <p:grpSpPr>
            <a:xfrm>
              <a:off x="4070905" y="3945521"/>
              <a:ext cx="758353" cy="758351"/>
              <a:chOff x="4070905" y="3945521"/>
              <a:chExt cx="758353" cy="758351"/>
            </a:xfrm>
          </p:grpSpPr>
          <p:sp>
            <p:nvSpPr>
              <p:cNvPr id="30" name="Oval 29">
                <a:extLst>
                  <a:ext uri="{FF2B5EF4-FFF2-40B4-BE49-F238E27FC236}">
                    <a16:creationId xmlns:a16="http://schemas.microsoft.com/office/drawing/2014/main" id="{31D1AE68-54DA-D2AE-6A6D-88A95E325FE2}"/>
                  </a:ext>
                </a:extLst>
              </p:cNvPr>
              <p:cNvSpPr/>
              <p:nvPr/>
            </p:nvSpPr>
            <p:spPr>
              <a:xfrm>
                <a:off x="4070905" y="3945521"/>
                <a:ext cx="758353" cy="758351"/>
              </a:xfrm>
              <a:prstGeom prst="ellipse">
                <a:avLst/>
              </a:prstGeom>
              <a:solidFill>
                <a:schemeClr val="accent2"/>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schemeClr val="bg2"/>
                  </a:solidFill>
                  <a:latin typeface="Arial" panose="020B0604020202020204" pitchFamily="34" charset="0"/>
                  <a:cs typeface="Arial" panose="020B0604020202020204" pitchFamily="34" charset="0"/>
                </a:endParaRPr>
              </a:p>
            </p:txBody>
          </p:sp>
          <p:sp>
            <p:nvSpPr>
              <p:cNvPr id="68" name="Freeform: Shape 67">
                <a:extLst>
                  <a:ext uri="{FF2B5EF4-FFF2-40B4-BE49-F238E27FC236}">
                    <a16:creationId xmlns:a16="http://schemas.microsoft.com/office/drawing/2014/main" id="{D1F6601A-971A-E50F-53BD-95672794B8D4}"/>
                  </a:ext>
                </a:extLst>
              </p:cNvPr>
              <p:cNvSpPr/>
              <p:nvPr/>
            </p:nvSpPr>
            <p:spPr>
              <a:xfrm>
                <a:off x="4231486" y="4106067"/>
                <a:ext cx="437190" cy="437258"/>
              </a:xfrm>
              <a:custGeom>
                <a:avLst/>
                <a:gdLst>
                  <a:gd name="connsiteX0" fmla="*/ 493139 w 4617718"/>
                  <a:gd name="connsiteY0" fmla="*/ 3008148 h 4618440"/>
                  <a:gd name="connsiteX1" fmla="*/ 667406 w 4617718"/>
                  <a:gd name="connsiteY1" fmla="*/ 4456047 h 4618440"/>
                  <a:gd name="connsiteX2" fmla="*/ 0 w 4617718"/>
                  <a:gd name="connsiteY2" fmla="*/ 4543181 h 4618440"/>
                  <a:gd name="connsiteX3" fmla="*/ 0 w 4617718"/>
                  <a:gd name="connsiteY3" fmla="*/ 3067473 h 4618440"/>
                  <a:gd name="connsiteX4" fmla="*/ 1332422 w 4617718"/>
                  <a:gd name="connsiteY4" fmla="*/ 2865333 h 4618440"/>
                  <a:gd name="connsiteX5" fmla="*/ 1442334 w 4617718"/>
                  <a:gd name="connsiteY5" fmla="*/ 2867252 h 4618440"/>
                  <a:gd name="connsiteX6" fmla="*/ 1965136 w 4617718"/>
                  <a:gd name="connsiteY6" fmla="*/ 3056350 h 4618440"/>
                  <a:gd name="connsiteX7" fmla="*/ 2361871 w 4617718"/>
                  <a:gd name="connsiteY7" fmla="*/ 3327020 h 4618440"/>
                  <a:gd name="connsiteX8" fmla="*/ 2979222 w 4617718"/>
                  <a:gd name="connsiteY8" fmla="*/ 3404884 h 4618440"/>
                  <a:gd name="connsiteX9" fmla="*/ 3162758 w 4617718"/>
                  <a:gd name="connsiteY9" fmla="*/ 3493871 h 4618440"/>
                  <a:gd name="connsiteX10" fmla="*/ 3223938 w 4617718"/>
                  <a:gd name="connsiteY10" fmla="*/ 3690385 h 4618440"/>
                  <a:gd name="connsiteX11" fmla="*/ 2958828 w 4617718"/>
                  <a:gd name="connsiteY11" fmla="*/ 3918416 h 4618440"/>
                  <a:gd name="connsiteX12" fmla="*/ 2691866 w 4617718"/>
                  <a:gd name="connsiteY12" fmla="*/ 3916562 h 4618440"/>
                  <a:gd name="connsiteX13" fmla="*/ 2191312 w 4617718"/>
                  <a:gd name="connsiteY13" fmla="*/ 3886899 h 4618440"/>
                  <a:gd name="connsiteX14" fmla="*/ 1965136 w 4617718"/>
                  <a:gd name="connsiteY14" fmla="*/ 3853529 h 4618440"/>
                  <a:gd name="connsiteX15" fmla="*/ 1720420 w 4617718"/>
                  <a:gd name="connsiteY15" fmla="*/ 3775665 h 4618440"/>
                  <a:gd name="connsiteX16" fmla="*/ 1649972 w 4617718"/>
                  <a:gd name="connsiteY16" fmla="*/ 3807182 h 4618440"/>
                  <a:gd name="connsiteX17" fmla="*/ 1681489 w 4617718"/>
                  <a:gd name="connsiteY17" fmla="*/ 3877631 h 4618440"/>
                  <a:gd name="connsiteX18" fmla="*/ 2057831 w 4617718"/>
                  <a:gd name="connsiteY18" fmla="*/ 3977741 h 4618440"/>
                  <a:gd name="connsiteX19" fmla="*/ 2467545 w 4617718"/>
                  <a:gd name="connsiteY19" fmla="*/ 4014820 h 4618440"/>
                  <a:gd name="connsiteX20" fmla="*/ 2879112 w 4617718"/>
                  <a:gd name="connsiteY20" fmla="*/ 4024088 h 4618440"/>
                  <a:gd name="connsiteX21" fmla="*/ 2938437 w 4617718"/>
                  <a:gd name="connsiteY21" fmla="*/ 4024088 h 4618440"/>
                  <a:gd name="connsiteX22" fmla="*/ 3305510 w 4617718"/>
                  <a:gd name="connsiteY22" fmla="*/ 3705217 h 4618440"/>
                  <a:gd name="connsiteX23" fmla="*/ 3294386 w 4617718"/>
                  <a:gd name="connsiteY23" fmla="*/ 3569882 h 4618440"/>
                  <a:gd name="connsiteX24" fmla="*/ 4225047 w 4617718"/>
                  <a:gd name="connsiteY24" fmla="*/ 3050789 h 4618440"/>
                  <a:gd name="connsiteX25" fmla="*/ 4364088 w 4617718"/>
                  <a:gd name="connsiteY25" fmla="*/ 3010003 h 4618440"/>
                  <a:gd name="connsiteX26" fmla="*/ 4566165 w 4617718"/>
                  <a:gd name="connsiteY26" fmla="*/ 3111967 h 4618440"/>
                  <a:gd name="connsiteX27" fmla="*/ 4614366 w 4617718"/>
                  <a:gd name="connsiteY27" fmla="*/ 3312189 h 4618440"/>
                  <a:gd name="connsiteX28" fmla="*/ 4501277 w 4617718"/>
                  <a:gd name="connsiteY28" fmla="*/ 3479040 h 4618440"/>
                  <a:gd name="connsiteX29" fmla="*/ 2934729 w 4617718"/>
                  <a:gd name="connsiteY29" fmla="*/ 4469025 h 4618440"/>
                  <a:gd name="connsiteX30" fmla="*/ 2139403 w 4617718"/>
                  <a:gd name="connsiteY30" fmla="*/ 4578407 h 4618440"/>
                  <a:gd name="connsiteX31" fmla="*/ 1696320 w 4617718"/>
                  <a:gd name="connsiteY31" fmla="*/ 4376330 h 4618440"/>
                  <a:gd name="connsiteX32" fmla="*/ 1312561 w 4617718"/>
                  <a:gd name="connsiteY32" fmla="*/ 4194647 h 4618440"/>
                  <a:gd name="connsiteX33" fmla="*/ 919533 w 4617718"/>
                  <a:gd name="connsiteY33" fmla="*/ 4287343 h 4618440"/>
                  <a:gd name="connsiteX34" fmla="*/ 837961 w 4617718"/>
                  <a:gd name="connsiteY34" fmla="*/ 4315152 h 4618440"/>
                  <a:gd name="connsiteX35" fmla="*/ 754536 w 4617718"/>
                  <a:gd name="connsiteY35" fmla="*/ 4307736 h 4618440"/>
                  <a:gd name="connsiteX36" fmla="*/ 606224 w 4617718"/>
                  <a:gd name="connsiteY36" fmla="*/ 3091575 h 4618440"/>
                  <a:gd name="connsiteX37" fmla="*/ 1332422 w 4617718"/>
                  <a:gd name="connsiteY37" fmla="*/ 2865333 h 4618440"/>
                  <a:gd name="connsiteX38" fmla="*/ 3353714 w 4617718"/>
                  <a:gd name="connsiteY38" fmla="*/ 1784571 h 4618440"/>
                  <a:gd name="connsiteX39" fmla="*/ 3197986 w 4617718"/>
                  <a:gd name="connsiteY39" fmla="*/ 2099735 h 4618440"/>
                  <a:gd name="connsiteX40" fmla="*/ 2853160 w 4617718"/>
                  <a:gd name="connsiteY40" fmla="*/ 2157205 h 4618440"/>
                  <a:gd name="connsiteX41" fmla="*/ 3097876 w 4617718"/>
                  <a:gd name="connsiteY41" fmla="*/ 2409336 h 4618440"/>
                  <a:gd name="connsiteX42" fmla="*/ 3044111 w 4617718"/>
                  <a:gd name="connsiteY42" fmla="*/ 2759725 h 4618440"/>
                  <a:gd name="connsiteX43" fmla="*/ 3355567 w 4617718"/>
                  <a:gd name="connsiteY43" fmla="*/ 2600289 h 4618440"/>
                  <a:gd name="connsiteX44" fmla="*/ 3667023 w 4617718"/>
                  <a:gd name="connsiteY44" fmla="*/ 2759725 h 4618440"/>
                  <a:gd name="connsiteX45" fmla="*/ 3613261 w 4617718"/>
                  <a:gd name="connsiteY45" fmla="*/ 2409336 h 4618440"/>
                  <a:gd name="connsiteX46" fmla="*/ 3857976 w 4617718"/>
                  <a:gd name="connsiteY46" fmla="*/ 2157205 h 4618440"/>
                  <a:gd name="connsiteX47" fmla="*/ 3513150 w 4617718"/>
                  <a:gd name="connsiteY47" fmla="*/ 2099735 h 4618440"/>
                  <a:gd name="connsiteX48" fmla="*/ 3355569 w 4617718"/>
                  <a:gd name="connsiteY48" fmla="*/ 1519463 h 4618440"/>
                  <a:gd name="connsiteX49" fmla="*/ 4108254 w 4617718"/>
                  <a:gd name="connsiteY49" fmla="*/ 2272149 h 4618440"/>
                  <a:gd name="connsiteX50" fmla="*/ 3355569 w 4617718"/>
                  <a:gd name="connsiteY50" fmla="*/ 3024834 h 4618440"/>
                  <a:gd name="connsiteX51" fmla="*/ 2602883 w 4617718"/>
                  <a:gd name="connsiteY51" fmla="*/ 2272149 h 4618440"/>
                  <a:gd name="connsiteX52" fmla="*/ 3355569 w 4617718"/>
                  <a:gd name="connsiteY52" fmla="*/ 1519463 h 4618440"/>
                  <a:gd name="connsiteX53" fmla="*/ 2052271 w 4617718"/>
                  <a:gd name="connsiteY53" fmla="*/ 1269186 h 4618440"/>
                  <a:gd name="connsiteX54" fmla="*/ 2829056 w 4617718"/>
                  <a:gd name="connsiteY54" fmla="*/ 1269186 h 4618440"/>
                  <a:gd name="connsiteX55" fmla="*/ 2829056 w 4617718"/>
                  <a:gd name="connsiteY55" fmla="*/ 1597326 h 4618440"/>
                  <a:gd name="connsiteX56" fmla="*/ 2499061 w 4617718"/>
                  <a:gd name="connsiteY56" fmla="*/ 2272148 h 4618440"/>
                  <a:gd name="connsiteX57" fmla="*/ 2563949 w 4617718"/>
                  <a:gd name="connsiteY57" fmla="*/ 2600290 h 4618440"/>
                  <a:gd name="connsiteX58" fmla="*/ 2052271 w 4617718"/>
                  <a:gd name="connsiteY58" fmla="*/ 2600290 h 4618440"/>
                  <a:gd name="connsiteX59" fmla="*/ 654426 w 4617718"/>
                  <a:gd name="connsiteY59" fmla="*/ 1269184 h 4618440"/>
                  <a:gd name="connsiteX60" fmla="*/ 1431211 w 4617718"/>
                  <a:gd name="connsiteY60" fmla="*/ 1269184 h 4618440"/>
                  <a:gd name="connsiteX61" fmla="*/ 1431211 w 4617718"/>
                  <a:gd name="connsiteY61" fmla="*/ 2598433 h 4618440"/>
                  <a:gd name="connsiteX62" fmla="*/ 810154 w 4617718"/>
                  <a:gd name="connsiteY62" fmla="*/ 2598433 h 4618440"/>
                  <a:gd name="connsiteX63" fmla="*/ 654426 w 4617718"/>
                  <a:gd name="connsiteY63" fmla="*/ 2442705 h 4618440"/>
                  <a:gd name="connsiteX64" fmla="*/ 2000317 w 4617718"/>
                  <a:gd name="connsiteY64" fmla="*/ 151682 h 4618440"/>
                  <a:gd name="connsiteX65" fmla="*/ 1817992 w 4617718"/>
                  <a:gd name="connsiteY65" fmla="*/ 497949 h 4618440"/>
                  <a:gd name="connsiteX66" fmla="*/ 2000317 w 4617718"/>
                  <a:gd name="connsiteY66" fmla="*/ 497949 h 4618440"/>
                  <a:gd name="connsiteX67" fmla="*/ 2182644 w 4617718"/>
                  <a:gd name="connsiteY67" fmla="*/ 324817 h 4618440"/>
                  <a:gd name="connsiteX68" fmla="*/ 2000317 w 4617718"/>
                  <a:gd name="connsiteY68" fmla="*/ 151682 h 4618440"/>
                  <a:gd name="connsiteX69" fmla="*/ 1470192 w 4617718"/>
                  <a:gd name="connsiteY69" fmla="*/ 151682 h 4618440"/>
                  <a:gd name="connsiteX70" fmla="*/ 1287867 w 4617718"/>
                  <a:gd name="connsiteY70" fmla="*/ 324817 h 4618440"/>
                  <a:gd name="connsiteX71" fmla="*/ 1470192 w 4617718"/>
                  <a:gd name="connsiteY71" fmla="*/ 497949 h 4618440"/>
                  <a:gd name="connsiteX72" fmla="*/ 1652519 w 4617718"/>
                  <a:gd name="connsiteY72" fmla="*/ 497949 h 4618440"/>
                  <a:gd name="connsiteX73" fmla="*/ 1470192 w 4617718"/>
                  <a:gd name="connsiteY73" fmla="*/ 151682 h 4618440"/>
                  <a:gd name="connsiteX74" fmla="*/ 1470192 w 4617718"/>
                  <a:gd name="connsiteY74" fmla="*/ 0 h 4618440"/>
                  <a:gd name="connsiteX75" fmla="*/ 1735256 w 4617718"/>
                  <a:gd name="connsiteY75" fmla="*/ 148618 h 4618440"/>
                  <a:gd name="connsiteX76" fmla="*/ 2000317 w 4617718"/>
                  <a:gd name="connsiteY76" fmla="*/ 0 h 4618440"/>
                  <a:gd name="connsiteX77" fmla="*/ 2341988 w 4617718"/>
                  <a:gd name="connsiteY77" fmla="*/ 324817 h 4618440"/>
                  <a:gd name="connsiteX78" fmla="*/ 2255769 w 4617718"/>
                  <a:gd name="connsiteY78" fmla="*/ 610685 h 4618440"/>
                  <a:gd name="connsiteX79" fmla="*/ 2235356 w 4617718"/>
                  <a:gd name="connsiteY79" fmla="*/ 633296 h 4618440"/>
                  <a:gd name="connsiteX80" fmla="*/ 2862428 w 4617718"/>
                  <a:gd name="connsiteY80" fmla="*/ 633296 h 4618440"/>
                  <a:gd name="connsiteX81" fmla="*/ 2975517 w 4617718"/>
                  <a:gd name="connsiteY81" fmla="*/ 746383 h 4618440"/>
                  <a:gd name="connsiteX82" fmla="*/ 2975517 w 4617718"/>
                  <a:gd name="connsiteY82" fmla="*/ 1054132 h 4618440"/>
                  <a:gd name="connsiteX83" fmla="*/ 2862428 w 4617718"/>
                  <a:gd name="connsiteY83" fmla="*/ 1167221 h 4618440"/>
                  <a:gd name="connsiteX84" fmla="*/ 2052272 w 4617718"/>
                  <a:gd name="connsiteY84" fmla="*/ 1167221 h 4618440"/>
                  <a:gd name="connsiteX85" fmla="*/ 2052272 w 4617718"/>
                  <a:gd name="connsiteY85" fmla="*/ 637375 h 4618440"/>
                  <a:gd name="connsiteX86" fmla="*/ 1950306 w 4617718"/>
                  <a:gd name="connsiteY86" fmla="*/ 637375 h 4618440"/>
                  <a:gd name="connsiteX87" fmla="*/ 1950306 w 4617718"/>
                  <a:gd name="connsiteY87" fmla="*/ 2600288 h 4618440"/>
                  <a:gd name="connsiteX88" fmla="*/ 1533178 w 4617718"/>
                  <a:gd name="connsiteY88" fmla="*/ 2600288 h 4618440"/>
                  <a:gd name="connsiteX89" fmla="*/ 1533178 w 4617718"/>
                  <a:gd name="connsiteY89" fmla="*/ 637375 h 4618440"/>
                  <a:gd name="connsiteX90" fmla="*/ 1431215 w 4617718"/>
                  <a:gd name="connsiteY90" fmla="*/ 637375 h 4618440"/>
                  <a:gd name="connsiteX91" fmla="*/ 1431215 w 4617718"/>
                  <a:gd name="connsiteY91" fmla="*/ 1167221 h 4618440"/>
                  <a:gd name="connsiteX92" fmla="*/ 621058 w 4617718"/>
                  <a:gd name="connsiteY92" fmla="*/ 1167221 h 4618440"/>
                  <a:gd name="connsiteX93" fmla="*/ 507970 w 4617718"/>
                  <a:gd name="connsiteY93" fmla="*/ 1054132 h 4618440"/>
                  <a:gd name="connsiteX94" fmla="*/ 507970 w 4617718"/>
                  <a:gd name="connsiteY94" fmla="*/ 746383 h 4618440"/>
                  <a:gd name="connsiteX95" fmla="*/ 621058 w 4617718"/>
                  <a:gd name="connsiteY95" fmla="*/ 633296 h 4618440"/>
                  <a:gd name="connsiteX96" fmla="*/ 1235165 w 4617718"/>
                  <a:gd name="connsiteY96" fmla="*/ 633296 h 4618440"/>
                  <a:gd name="connsiteX97" fmla="*/ 1214743 w 4617718"/>
                  <a:gd name="connsiteY97" fmla="*/ 610622 h 4618440"/>
                  <a:gd name="connsiteX98" fmla="*/ 1128523 w 4617718"/>
                  <a:gd name="connsiteY98" fmla="*/ 324817 h 4618440"/>
                  <a:gd name="connsiteX99" fmla="*/ 1470192 w 4617718"/>
                  <a:gd name="connsiteY99" fmla="*/ 0 h 461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617718" h="4618440">
                    <a:moveTo>
                      <a:pt x="493139" y="3008148"/>
                    </a:moveTo>
                    <a:lnTo>
                      <a:pt x="667406" y="4456047"/>
                    </a:lnTo>
                    <a:lnTo>
                      <a:pt x="0" y="4543181"/>
                    </a:lnTo>
                    <a:lnTo>
                      <a:pt x="0" y="3067473"/>
                    </a:lnTo>
                    <a:close/>
                    <a:moveTo>
                      <a:pt x="1332422" y="2865333"/>
                    </a:moveTo>
                    <a:cubicBezTo>
                      <a:pt x="1368845" y="2863921"/>
                      <a:pt x="1405488" y="2864471"/>
                      <a:pt x="1442334" y="2867252"/>
                    </a:cubicBezTo>
                    <a:cubicBezTo>
                      <a:pt x="1627725" y="2880230"/>
                      <a:pt x="1814970" y="2945116"/>
                      <a:pt x="1965136" y="3056350"/>
                    </a:cubicBezTo>
                    <a:cubicBezTo>
                      <a:pt x="2094909" y="3152753"/>
                      <a:pt x="2200582" y="3280673"/>
                      <a:pt x="2361871" y="3327020"/>
                    </a:cubicBezTo>
                    <a:cubicBezTo>
                      <a:pt x="2560240" y="3384492"/>
                      <a:pt x="2773438" y="3397468"/>
                      <a:pt x="2979222" y="3404884"/>
                    </a:cubicBezTo>
                    <a:cubicBezTo>
                      <a:pt x="3047816" y="3406739"/>
                      <a:pt x="3116411" y="3440109"/>
                      <a:pt x="3162758" y="3493871"/>
                    </a:cubicBezTo>
                    <a:cubicBezTo>
                      <a:pt x="3210960" y="3545781"/>
                      <a:pt x="3231353" y="3618084"/>
                      <a:pt x="3223938" y="3690385"/>
                    </a:cubicBezTo>
                    <a:cubicBezTo>
                      <a:pt x="3209107" y="3818306"/>
                      <a:pt x="3096017" y="3918416"/>
                      <a:pt x="2958828" y="3918416"/>
                    </a:cubicBezTo>
                    <a:cubicBezTo>
                      <a:pt x="2869841" y="3918416"/>
                      <a:pt x="2780854" y="3918416"/>
                      <a:pt x="2691866" y="3916562"/>
                    </a:cubicBezTo>
                    <a:cubicBezTo>
                      <a:pt x="2525015" y="3912854"/>
                      <a:pt x="2358163" y="3905438"/>
                      <a:pt x="2191312" y="3886899"/>
                    </a:cubicBezTo>
                    <a:cubicBezTo>
                      <a:pt x="2115303" y="3879484"/>
                      <a:pt x="2039292" y="3868360"/>
                      <a:pt x="1965136" y="3853529"/>
                    </a:cubicBezTo>
                    <a:cubicBezTo>
                      <a:pt x="1879856" y="3836845"/>
                      <a:pt x="1800139" y="3807182"/>
                      <a:pt x="1720420" y="3775665"/>
                    </a:cubicBezTo>
                    <a:cubicBezTo>
                      <a:pt x="1692612" y="3766396"/>
                      <a:pt x="1661095" y="3779373"/>
                      <a:pt x="1649972" y="3807182"/>
                    </a:cubicBezTo>
                    <a:cubicBezTo>
                      <a:pt x="1640703" y="3834990"/>
                      <a:pt x="1653680" y="3866507"/>
                      <a:pt x="1681489" y="3877631"/>
                    </a:cubicBezTo>
                    <a:cubicBezTo>
                      <a:pt x="1803847" y="3925832"/>
                      <a:pt x="1928057" y="3959202"/>
                      <a:pt x="2057831" y="3977741"/>
                    </a:cubicBezTo>
                    <a:cubicBezTo>
                      <a:pt x="2193167" y="3998133"/>
                      <a:pt x="2330356" y="4007404"/>
                      <a:pt x="2467545" y="4014820"/>
                    </a:cubicBezTo>
                    <a:cubicBezTo>
                      <a:pt x="2604734" y="4022235"/>
                      <a:pt x="2741923" y="4024088"/>
                      <a:pt x="2879112" y="4024088"/>
                    </a:cubicBezTo>
                    <a:cubicBezTo>
                      <a:pt x="2899504" y="4024088"/>
                      <a:pt x="2919897" y="4024088"/>
                      <a:pt x="2938437" y="4024088"/>
                    </a:cubicBezTo>
                    <a:cubicBezTo>
                      <a:pt x="3127535" y="4024088"/>
                      <a:pt x="3285116" y="3886899"/>
                      <a:pt x="3305510" y="3705217"/>
                    </a:cubicBezTo>
                    <a:cubicBezTo>
                      <a:pt x="3311070" y="3658870"/>
                      <a:pt x="3305510" y="3612521"/>
                      <a:pt x="3294386" y="3569882"/>
                    </a:cubicBezTo>
                    <a:lnTo>
                      <a:pt x="4225047" y="3050789"/>
                    </a:lnTo>
                    <a:cubicBezTo>
                      <a:pt x="4263978" y="3024835"/>
                      <a:pt x="4314034" y="3010003"/>
                      <a:pt x="4364088" y="3010003"/>
                    </a:cubicBezTo>
                    <a:cubicBezTo>
                      <a:pt x="4443807" y="3010003"/>
                      <a:pt x="4516109" y="3047081"/>
                      <a:pt x="4566165" y="3111967"/>
                    </a:cubicBezTo>
                    <a:cubicBezTo>
                      <a:pt x="4608804" y="3169439"/>
                      <a:pt x="4625490" y="3241740"/>
                      <a:pt x="4614366" y="3312189"/>
                    </a:cubicBezTo>
                    <a:cubicBezTo>
                      <a:pt x="4601388" y="3380784"/>
                      <a:pt x="4560602" y="3441962"/>
                      <a:pt x="4501277" y="3479040"/>
                    </a:cubicBezTo>
                    <a:lnTo>
                      <a:pt x="2934729" y="4469025"/>
                    </a:lnTo>
                    <a:cubicBezTo>
                      <a:pt x="2697429" y="4617338"/>
                      <a:pt x="2408220" y="4658123"/>
                      <a:pt x="2139403" y="4578407"/>
                    </a:cubicBezTo>
                    <a:cubicBezTo>
                      <a:pt x="1983675" y="4532058"/>
                      <a:pt x="1837217" y="4452341"/>
                      <a:pt x="1696320" y="4376330"/>
                    </a:cubicBezTo>
                    <a:cubicBezTo>
                      <a:pt x="1575816" y="4311444"/>
                      <a:pt x="1444189" y="4233580"/>
                      <a:pt x="1312561" y="4194647"/>
                    </a:cubicBezTo>
                    <a:cubicBezTo>
                      <a:pt x="1171664" y="4153861"/>
                      <a:pt x="1041890" y="4220602"/>
                      <a:pt x="919533" y="4287343"/>
                    </a:cubicBezTo>
                    <a:cubicBezTo>
                      <a:pt x="893578" y="4300321"/>
                      <a:pt x="867623" y="4311444"/>
                      <a:pt x="837961" y="4315152"/>
                    </a:cubicBezTo>
                    <a:cubicBezTo>
                      <a:pt x="828692" y="4317005"/>
                      <a:pt x="756389" y="4318860"/>
                      <a:pt x="754536" y="4307736"/>
                    </a:cubicBezTo>
                    <a:cubicBezTo>
                      <a:pt x="754536" y="4307736"/>
                      <a:pt x="606224" y="3091575"/>
                      <a:pt x="606224" y="3091575"/>
                    </a:cubicBezTo>
                    <a:cubicBezTo>
                      <a:pt x="833327" y="2981268"/>
                      <a:pt x="1077463" y="2875218"/>
                      <a:pt x="1332422" y="2865333"/>
                    </a:cubicBezTo>
                    <a:close/>
                    <a:moveTo>
                      <a:pt x="3353714" y="1784571"/>
                    </a:moveTo>
                    <a:lnTo>
                      <a:pt x="3197986" y="2099735"/>
                    </a:lnTo>
                    <a:lnTo>
                      <a:pt x="2853160" y="2157205"/>
                    </a:lnTo>
                    <a:lnTo>
                      <a:pt x="3097876" y="2409336"/>
                    </a:lnTo>
                    <a:lnTo>
                      <a:pt x="3044111" y="2759725"/>
                    </a:lnTo>
                    <a:lnTo>
                      <a:pt x="3355567" y="2600289"/>
                    </a:lnTo>
                    <a:lnTo>
                      <a:pt x="3667023" y="2759725"/>
                    </a:lnTo>
                    <a:lnTo>
                      <a:pt x="3613261" y="2409336"/>
                    </a:lnTo>
                    <a:lnTo>
                      <a:pt x="3857976" y="2157205"/>
                    </a:lnTo>
                    <a:lnTo>
                      <a:pt x="3513150" y="2099735"/>
                    </a:lnTo>
                    <a:close/>
                    <a:moveTo>
                      <a:pt x="3355569" y="1519463"/>
                    </a:moveTo>
                    <a:cubicBezTo>
                      <a:pt x="3771264" y="1519463"/>
                      <a:pt x="4108254" y="1856452"/>
                      <a:pt x="4108254" y="2272149"/>
                    </a:cubicBezTo>
                    <a:cubicBezTo>
                      <a:pt x="4108254" y="2687846"/>
                      <a:pt x="3771264" y="3024834"/>
                      <a:pt x="3355569" y="3024834"/>
                    </a:cubicBezTo>
                    <a:cubicBezTo>
                      <a:pt x="2939872" y="3024834"/>
                      <a:pt x="2602883" y="2687846"/>
                      <a:pt x="2602883" y="2272149"/>
                    </a:cubicBezTo>
                    <a:cubicBezTo>
                      <a:pt x="2602883" y="1856452"/>
                      <a:pt x="2939872" y="1519463"/>
                      <a:pt x="3355569" y="1519463"/>
                    </a:cubicBezTo>
                    <a:close/>
                    <a:moveTo>
                      <a:pt x="2052271" y="1269186"/>
                    </a:moveTo>
                    <a:lnTo>
                      <a:pt x="2829056" y="1269186"/>
                    </a:lnTo>
                    <a:lnTo>
                      <a:pt x="2829056" y="1597326"/>
                    </a:lnTo>
                    <a:cubicBezTo>
                      <a:pt x="2628835" y="1754909"/>
                      <a:pt x="2499061" y="1997770"/>
                      <a:pt x="2499061" y="2272148"/>
                    </a:cubicBezTo>
                    <a:cubicBezTo>
                      <a:pt x="2499061" y="2388945"/>
                      <a:pt x="2521308" y="2498324"/>
                      <a:pt x="2563949" y="2600290"/>
                    </a:cubicBezTo>
                    <a:lnTo>
                      <a:pt x="2052271" y="2600290"/>
                    </a:lnTo>
                    <a:close/>
                    <a:moveTo>
                      <a:pt x="654426" y="1269184"/>
                    </a:moveTo>
                    <a:lnTo>
                      <a:pt x="1431211" y="1269184"/>
                    </a:lnTo>
                    <a:lnTo>
                      <a:pt x="1431211" y="2598433"/>
                    </a:lnTo>
                    <a:lnTo>
                      <a:pt x="810154" y="2598433"/>
                    </a:lnTo>
                    <a:cubicBezTo>
                      <a:pt x="724875" y="2598433"/>
                      <a:pt x="654426" y="2527985"/>
                      <a:pt x="654426" y="2442705"/>
                    </a:cubicBezTo>
                    <a:close/>
                    <a:moveTo>
                      <a:pt x="2000317" y="151682"/>
                    </a:moveTo>
                    <a:cubicBezTo>
                      <a:pt x="1899195" y="151682"/>
                      <a:pt x="1817992" y="239016"/>
                      <a:pt x="1817992" y="497949"/>
                    </a:cubicBezTo>
                    <a:lnTo>
                      <a:pt x="2000317" y="497949"/>
                    </a:lnTo>
                    <a:cubicBezTo>
                      <a:pt x="2101439" y="497949"/>
                      <a:pt x="2182644" y="419810"/>
                      <a:pt x="2182644" y="324817"/>
                    </a:cubicBezTo>
                    <a:cubicBezTo>
                      <a:pt x="2182644" y="228290"/>
                      <a:pt x="2101439" y="151682"/>
                      <a:pt x="2000317" y="151682"/>
                    </a:cubicBezTo>
                    <a:close/>
                    <a:moveTo>
                      <a:pt x="1470192" y="151682"/>
                    </a:moveTo>
                    <a:cubicBezTo>
                      <a:pt x="1369070" y="151682"/>
                      <a:pt x="1287867" y="229823"/>
                      <a:pt x="1287867" y="324817"/>
                    </a:cubicBezTo>
                    <a:cubicBezTo>
                      <a:pt x="1287867" y="419810"/>
                      <a:pt x="1369070" y="497949"/>
                      <a:pt x="1470192" y="497949"/>
                    </a:cubicBezTo>
                    <a:lnTo>
                      <a:pt x="1652519" y="497949"/>
                    </a:lnTo>
                    <a:cubicBezTo>
                      <a:pt x="1652519" y="237483"/>
                      <a:pt x="1571315" y="151682"/>
                      <a:pt x="1470192" y="151682"/>
                    </a:cubicBezTo>
                    <a:close/>
                    <a:moveTo>
                      <a:pt x="1470192" y="0"/>
                    </a:moveTo>
                    <a:cubicBezTo>
                      <a:pt x="1582040" y="0"/>
                      <a:pt x="1675501" y="52093"/>
                      <a:pt x="1735256" y="148618"/>
                    </a:cubicBezTo>
                    <a:cubicBezTo>
                      <a:pt x="1795009" y="52093"/>
                      <a:pt x="1888471" y="0"/>
                      <a:pt x="2000317" y="0"/>
                    </a:cubicBezTo>
                    <a:cubicBezTo>
                      <a:pt x="2188773" y="0"/>
                      <a:pt x="2341988" y="145554"/>
                      <a:pt x="2341988" y="324817"/>
                    </a:cubicBezTo>
                    <a:cubicBezTo>
                      <a:pt x="2341988" y="407936"/>
                      <a:pt x="2309143" y="539149"/>
                      <a:pt x="2255769" y="610685"/>
                    </a:cubicBezTo>
                    <a:lnTo>
                      <a:pt x="2235356" y="633296"/>
                    </a:lnTo>
                    <a:lnTo>
                      <a:pt x="2862428" y="633296"/>
                    </a:lnTo>
                    <a:cubicBezTo>
                      <a:pt x="2925461" y="633296"/>
                      <a:pt x="2975517" y="683351"/>
                      <a:pt x="2975517" y="746383"/>
                    </a:cubicBezTo>
                    <a:lnTo>
                      <a:pt x="2975517" y="1054132"/>
                    </a:lnTo>
                    <a:cubicBezTo>
                      <a:pt x="2975517" y="1117165"/>
                      <a:pt x="2925461" y="1167221"/>
                      <a:pt x="2862428" y="1167221"/>
                    </a:cubicBezTo>
                    <a:lnTo>
                      <a:pt x="2052272" y="1167221"/>
                    </a:lnTo>
                    <a:lnTo>
                      <a:pt x="2052272" y="637375"/>
                    </a:lnTo>
                    <a:lnTo>
                      <a:pt x="1950306" y="637375"/>
                    </a:lnTo>
                    <a:lnTo>
                      <a:pt x="1950306" y="2600288"/>
                    </a:lnTo>
                    <a:lnTo>
                      <a:pt x="1533178" y="2600288"/>
                    </a:lnTo>
                    <a:lnTo>
                      <a:pt x="1533178" y="637375"/>
                    </a:lnTo>
                    <a:lnTo>
                      <a:pt x="1431215" y="637375"/>
                    </a:lnTo>
                    <a:lnTo>
                      <a:pt x="1431215" y="1167221"/>
                    </a:lnTo>
                    <a:lnTo>
                      <a:pt x="621058" y="1167221"/>
                    </a:lnTo>
                    <a:cubicBezTo>
                      <a:pt x="558025" y="1167221"/>
                      <a:pt x="507970" y="1117165"/>
                      <a:pt x="507970" y="1054132"/>
                    </a:cubicBezTo>
                    <a:lnTo>
                      <a:pt x="507970" y="746383"/>
                    </a:lnTo>
                    <a:cubicBezTo>
                      <a:pt x="507970" y="683351"/>
                      <a:pt x="558025" y="633296"/>
                      <a:pt x="621058" y="633296"/>
                    </a:cubicBezTo>
                    <a:lnTo>
                      <a:pt x="1235165" y="633296"/>
                    </a:lnTo>
                    <a:lnTo>
                      <a:pt x="1214743" y="610622"/>
                    </a:lnTo>
                    <a:cubicBezTo>
                      <a:pt x="1161369" y="538814"/>
                      <a:pt x="1128523" y="406594"/>
                      <a:pt x="1128523" y="324817"/>
                    </a:cubicBezTo>
                    <a:cubicBezTo>
                      <a:pt x="1128523" y="145554"/>
                      <a:pt x="1281739" y="0"/>
                      <a:pt x="1470192" y="0"/>
                    </a:cubicBezTo>
                    <a:close/>
                  </a:path>
                </a:pathLst>
              </a:custGeom>
              <a:solidFill>
                <a:schemeClr val="bg2"/>
              </a:solidFill>
              <a:ln w="9525" cap="flat">
                <a:noFill/>
                <a:prstDash val="solid"/>
                <a:miter/>
              </a:ln>
            </p:spPr>
            <p:txBody>
              <a:bodyPr wrap="square" rtlCol="0" anchor="ctr">
                <a:noAutofit/>
              </a:bodyPr>
              <a:lstStyle/>
              <a:p>
                <a:endParaRPr lang="en-US" dirty="0"/>
              </a:p>
            </p:txBody>
          </p:sp>
        </p:grpSp>
        <p:sp>
          <p:nvSpPr>
            <p:cNvPr id="11" name="Rectangle: Rounded Corners 10">
              <a:extLst>
                <a:ext uri="{FF2B5EF4-FFF2-40B4-BE49-F238E27FC236}">
                  <a16:creationId xmlns:a16="http://schemas.microsoft.com/office/drawing/2014/main" id="{02CA98C7-54A0-6F11-667A-98E8F96B0293}"/>
                </a:ext>
              </a:extLst>
            </p:cNvPr>
            <p:cNvSpPr/>
            <p:nvPr/>
          </p:nvSpPr>
          <p:spPr>
            <a:xfrm>
              <a:off x="3990002" y="5236512"/>
              <a:ext cx="920159" cy="37755"/>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002E41E-168B-46CF-1C91-1FF9404FF8CD}"/>
              </a:ext>
            </a:extLst>
          </p:cNvPr>
          <p:cNvGrpSpPr/>
          <p:nvPr/>
        </p:nvGrpSpPr>
        <p:grpSpPr>
          <a:xfrm>
            <a:off x="5603734" y="3945521"/>
            <a:ext cx="1920240" cy="2244475"/>
            <a:chOff x="5701939" y="3945521"/>
            <a:chExt cx="1920240" cy="2244475"/>
          </a:xfrm>
        </p:grpSpPr>
        <p:sp>
          <p:nvSpPr>
            <p:cNvPr id="35" name="TextBox 34">
              <a:extLst>
                <a:ext uri="{FF2B5EF4-FFF2-40B4-BE49-F238E27FC236}">
                  <a16:creationId xmlns:a16="http://schemas.microsoft.com/office/drawing/2014/main" id="{D229E3CD-E94A-AA74-D2D1-9D466B0CD4D2}"/>
                </a:ext>
              </a:extLst>
            </p:cNvPr>
            <p:cNvSpPr txBox="1"/>
            <p:nvPr/>
          </p:nvSpPr>
          <p:spPr>
            <a:xfrm>
              <a:off x="5701939" y="5328222"/>
              <a:ext cx="1920240" cy="861774"/>
            </a:xfrm>
            <a:prstGeom prst="rect">
              <a:avLst/>
            </a:prstGeom>
            <a:noFill/>
          </p:spPr>
          <p:txBody>
            <a:bodyPr wrap="square" anchor="t">
              <a:spAutoFit/>
            </a:bodyPr>
            <a:lstStyle/>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Provide necessary training and resources</a:t>
              </a:r>
            </a:p>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Assist stakeholders understand their role</a:t>
              </a:r>
            </a:p>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Add text here</a:t>
              </a:r>
            </a:p>
          </p:txBody>
        </p:sp>
        <p:sp>
          <p:nvSpPr>
            <p:cNvPr id="36" name="Rectangle 35">
              <a:extLst>
                <a:ext uri="{FF2B5EF4-FFF2-40B4-BE49-F238E27FC236}">
                  <a16:creationId xmlns:a16="http://schemas.microsoft.com/office/drawing/2014/main" id="{8317E28F-4FC6-23E3-E134-477E901255DC}"/>
                </a:ext>
              </a:extLst>
            </p:cNvPr>
            <p:cNvSpPr/>
            <p:nvPr/>
          </p:nvSpPr>
          <p:spPr>
            <a:xfrm>
              <a:off x="5789223" y="4792332"/>
              <a:ext cx="1745673" cy="424732"/>
            </a:xfrm>
            <a:prstGeom prst="rect">
              <a:avLst/>
            </a:prstGeom>
          </p:spPr>
          <p:txBody>
            <a:bodyPr wrap="square" anchor="ctr">
              <a:spAutoFit/>
            </a:bodyPr>
            <a:lstStyle/>
            <a:p>
              <a:pPr lvl="0" algn="ctr" defTabSz="311150">
                <a:lnSpc>
                  <a:spcPct val="90000"/>
                </a:lnSpc>
                <a:spcBef>
                  <a:spcPct val="0"/>
                </a:spcBef>
                <a:spcAft>
                  <a:spcPct val="35000"/>
                </a:spcAft>
                <a:defRPr/>
              </a:pPr>
              <a:r>
                <a:rPr lang="en-US" sz="1200" b="1" dirty="0">
                  <a:solidFill>
                    <a:schemeClr val="tx2">
                      <a:lumMod val="75000"/>
                      <a:lumOff val="25000"/>
                    </a:schemeClr>
                  </a:solidFill>
                  <a:latin typeface="Century Gothic" panose="020B0502020202020204" pitchFamily="34" charset="0"/>
                  <a:cs typeface="Arial" panose="020B0604020202020204" pitchFamily="34" charset="0"/>
                </a:rPr>
                <a:t>Training </a:t>
              </a:r>
              <a:br>
                <a:rPr lang="en-US" sz="1200" b="1" dirty="0">
                  <a:solidFill>
                    <a:schemeClr val="tx2">
                      <a:lumMod val="75000"/>
                      <a:lumOff val="25000"/>
                    </a:schemeClr>
                  </a:solidFill>
                  <a:latin typeface="Century Gothic" panose="020B0502020202020204" pitchFamily="34" charset="0"/>
                  <a:cs typeface="Arial" panose="020B0604020202020204" pitchFamily="34" charset="0"/>
                </a:rPr>
              </a:br>
              <a:r>
                <a:rPr lang="en-US" sz="1200" b="1" dirty="0">
                  <a:solidFill>
                    <a:schemeClr val="tx2">
                      <a:lumMod val="75000"/>
                      <a:lumOff val="25000"/>
                    </a:schemeClr>
                  </a:solidFill>
                  <a:latin typeface="Century Gothic" panose="020B0502020202020204" pitchFamily="34" charset="0"/>
                  <a:cs typeface="Arial" panose="020B0604020202020204" pitchFamily="34" charset="0"/>
                </a:rPr>
                <a:t>and education</a:t>
              </a:r>
            </a:p>
          </p:txBody>
        </p:sp>
        <p:grpSp>
          <p:nvGrpSpPr>
            <p:cNvPr id="74" name="Group 73">
              <a:extLst>
                <a:ext uri="{FF2B5EF4-FFF2-40B4-BE49-F238E27FC236}">
                  <a16:creationId xmlns:a16="http://schemas.microsoft.com/office/drawing/2014/main" id="{ED9D9BA1-7010-CBFD-C1E4-28B779EA6D7C}"/>
                </a:ext>
              </a:extLst>
            </p:cNvPr>
            <p:cNvGrpSpPr/>
            <p:nvPr/>
          </p:nvGrpSpPr>
          <p:grpSpPr>
            <a:xfrm>
              <a:off x="6282883" y="3945521"/>
              <a:ext cx="758353" cy="758351"/>
              <a:chOff x="6282883" y="3945521"/>
              <a:chExt cx="758353" cy="758351"/>
            </a:xfrm>
          </p:grpSpPr>
          <p:sp>
            <p:nvSpPr>
              <p:cNvPr id="37" name="Oval 36">
                <a:extLst>
                  <a:ext uri="{FF2B5EF4-FFF2-40B4-BE49-F238E27FC236}">
                    <a16:creationId xmlns:a16="http://schemas.microsoft.com/office/drawing/2014/main" id="{6102FC1F-8285-6603-BCDC-F925ABC6466B}"/>
                  </a:ext>
                </a:extLst>
              </p:cNvPr>
              <p:cNvSpPr/>
              <p:nvPr/>
            </p:nvSpPr>
            <p:spPr>
              <a:xfrm>
                <a:off x="6282883" y="3945521"/>
                <a:ext cx="758353" cy="758351"/>
              </a:xfrm>
              <a:prstGeom prst="ellipse">
                <a:avLst/>
              </a:prstGeom>
              <a:solidFill>
                <a:schemeClr val="accent1"/>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schemeClr val="bg2"/>
                  </a:solidFill>
                  <a:latin typeface="Arial" panose="020B0604020202020204" pitchFamily="34" charset="0"/>
                  <a:cs typeface="Arial" panose="020B0604020202020204" pitchFamily="34" charset="0"/>
                </a:endParaRPr>
              </a:p>
            </p:txBody>
          </p:sp>
          <p:sp>
            <p:nvSpPr>
              <p:cNvPr id="69" name="Freeform: Shape 68">
                <a:extLst>
                  <a:ext uri="{FF2B5EF4-FFF2-40B4-BE49-F238E27FC236}">
                    <a16:creationId xmlns:a16="http://schemas.microsoft.com/office/drawing/2014/main" id="{4D7D7DBC-A5C6-5DAA-A088-4D710E415EFC}"/>
                  </a:ext>
                </a:extLst>
              </p:cNvPr>
              <p:cNvSpPr/>
              <p:nvPr/>
            </p:nvSpPr>
            <p:spPr>
              <a:xfrm>
                <a:off x="6465711" y="4128443"/>
                <a:ext cx="392696" cy="392506"/>
              </a:xfrm>
              <a:custGeom>
                <a:avLst/>
                <a:gdLst>
                  <a:gd name="connsiteX0" fmla="*/ 3396670 w 4592165"/>
                  <a:gd name="connsiteY0" fmla="*/ 3654022 h 4589941"/>
                  <a:gd name="connsiteX1" fmla="*/ 3402144 w 4592165"/>
                  <a:gd name="connsiteY1" fmla="*/ 3657672 h 4589941"/>
                  <a:gd name="connsiteX2" fmla="*/ 3756230 w 4592165"/>
                  <a:gd name="connsiteY2" fmla="*/ 3783609 h 4589941"/>
                  <a:gd name="connsiteX3" fmla="*/ 4108492 w 4592165"/>
                  <a:gd name="connsiteY3" fmla="*/ 3654022 h 4589941"/>
                  <a:gd name="connsiteX4" fmla="*/ 4592165 w 4592165"/>
                  <a:gd name="connsiteY4" fmla="*/ 4294661 h 4589941"/>
                  <a:gd name="connsiteX5" fmla="*/ 4592165 w 4592165"/>
                  <a:gd name="connsiteY5" fmla="*/ 4589941 h 4589941"/>
                  <a:gd name="connsiteX6" fmla="*/ 3281682 w 4592165"/>
                  <a:gd name="connsiteY6" fmla="*/ 4589941 h 4589941"/>
                  <a:gd name="connsiteX7" fmla="*/ 3281682 w 4592165"/>
                  <a:gd name="connsiteY7" fmla="*/ 4294661 h 4589941"/>
                  <a:gd name="connsiteX8" fmla="*/ 3111941 w 4592165"/>
                  <a:gd name="connsiteY8" fmla="*/ 3810988 h 4589941"/>
                  <a:gd name="connsiteX9" fmla="*/ 3396670 w 4592165"/>
                  <a:gd name="connsiteY9" fmla="*/ 3654022 h 4589941"/>
                  <a:gd name="connsiteX10" fmla="*/ 1985800 w 4592165"/>
                  <a:gd name="connsiteY10" fmla="*/ 3654022 h 4589941"/>
                  <a:gd name="connsiteX11" fmla="*/ 1991277 w 4592165"/>
                  <a:gd name="connsiteY11" fmla="*/ 3657672 h 4589941"/>
                  <a:gd name="connsiteX12" fmla="*/ 2345363 w 4592165"/>
                  <a:gd name="connsiteY12" fmla="*/ 3783609 h 4589941"/>
                  <a:gd name="connsiteX13" fmla="*/ 2697623 w 4592165"/>
                  <a:gd name="connsiteY13" fmla="*/ 3654022 h 4589941"/>
                  <a:gd name="connsiteX14" fmla="*/ 3181298 w 4592165"/>
                  <a:gd name="connsiteY14" fmla="*/ 4294661 h 4589941"/>
                  <a:gd name="connsiteX15" fmla="*/ 3181298 w 4592165"/>
                  <a:gd name="connsiteY15" fmla="*/ 4589941 h 4589941"/>
                  <a:gd name="connsiteX16" fmla="*/ 1493000 w 4592165"/>
                  <a:gd name="connsiteY16" fmla="*/ 4589941 h 4589941"/>
                  <a:gd name="connsiteX17" fmla="*/ 1493000 w 4592165"/>
                  <a:gd name="connsiteY17" fmla="*/ 4296487 h 4589941"/>
                  <a:gd name="connsiteX18" fmla="*/ 1985800 w 4592165"/>
                  <a:gd name="connsiteY18" fmla="*/ 3654022 h 4589941"/>
                  <a:gd name="connsiteX19" fmla="*/ 3747106 w 4592165"/>
                  <a:gd name="connsiteY19" fmla="*/ 2785233 h 4589941"/>
                  <a:gd name="connsiteX20" fmla="*/ 4192451 w 4592165"/>
                  <a:gd name="connsiteY20" fmla="*/ 3237878 h 4589941"/>
                  <a:gd name="connsiteX21" fmla="*/ 3756233 w 4592165"/>
                  <a:gd name="connsiteY21" fmla="*/ 3683223 h 4589941"/>
                  <a:gd name="connsiteX22" fmla="*/ 3303587 w 4592165"/>
                  <a:gd name="connsiteY22" fmla="*/ 3239702 h 4589941"/>
                  <a:gd name="connsiteX23" fmla="*/ 3747106 w 4592165"/>
                  <a:gd name="connsiteY23" fmla="*/ 2785233 h 4589941"/>
                  <a:gd name="connsiteX24" fmla="*/ 2336237 w 4592165"/>
                  <a:gd name="connsiteY24" fmla="*/ 2785233 h 4589941"/>
                  <a:gd name="connsiteX25" fmla="*/ 2781582 w 4592165"/>
                  <a:gd name="connsiteY25" fmla="*/ 3237878 h 4589941"/>
                  <a:gd name="connsiteX26" fmla="*/ 2345364 w 4592165"/>
                  <a:gd name="connsiteY26" fmla="*/ 3683223 h 4589941"/>
                  <a:gd name="connsiteX27" fmla="*/ 1892718 w 4592165"/>
                  <a:gd name="connsiteY27" fmla="*/ 3239702 h 4589941"/>
                  <a:gd name="connsiteX28" fmla="*/ 2336237 w 4592165"/>
                  <a:gd name="connsiteY28" fmla="*/ 2785233 h 4589941"/>
                  <a:gd name="connsiteX29" fmla="*/ 2683023 w 4592165"/>
                  <a:gd name="connsiteY29" fmla="*/ 1967550 h 4589941"/>
                  <a:gd name="connsiteX30" fmla="*/ 2683023 w 4592165"/>
                  <a:gd name="connsiteY30" fmla="*/ 2106264 h 4589941"/>
                  <a:gd name="connsiteX31" fmla="*/ 4373145 w 4592165"/>
                  <a:gd name="connsiteY31" fmla="*/ 2106264 h 4589941"/>
                  <a:gd name="connsiteX32" fmla="*/ 4373145 w 4592165"/>
                  <a:gd name="connsiteY32" fmla="*/ 1967550 h 4589941"/>
                  <a:gd name="connsiteX33" fmla="*/ 780302 w 4592165"/>
                  <a:gd name="connsiteY33" fmla="*/ 1337703 h 4589941"/>
                  <a:gd name="connsiteX34" fmla="*/ 1016628 w 4592165"/>
                  <a:gd name="connsiteY34" fmla="*/ 1368889 h 4589941"/>
                  <a:gd name="connsiteX35" fmla="*/ 1153516 w 4592165"/>
                  <a:gd name="connsiteY35" fmla="*/ 1436420 h 4589941"/>
                  <a:gd name="connsiteX36" fmla="*/ 1642666 w 4592165"/>
                  <a:gd name="connsiteY36" fmla="*/ 1733926 h 4589941"/>
                  <a:gd name="connsiteX37" fmla="*/ 2062458 w 4592165"/>
                  <a:gd name="connsiteY37" fmla="*/ 1542280 h 4589941"/>
                  <a:gd name="connsiteX38" fmla="*/ 2365439 w 4592165"/>
                  <a:gd name="connsiteY38" fmla="*/ 1628065 h 4589941"/>
                  <a:gd name="connsiteX39" fmla="*/ 2265055 w 4592165"/>
                  <a:gd name="connsiteY39" fmla="*/ 1890892 h 4589941"/>
                  <a:gd name="connsiteX40" fmla="*/ 1728450 w 4592165"/>
                  <a:gd name="connsiteY40" fmla="*/ 2139117 h 4589941"/>
                  <a:gd name="connsiteX41" fmla="*/ 1624414 w 4592165"/>
                  <a:gd name="connsiteY41" fmla="*/ 2164669 h 4589941"/>
                  <a:gd name="connsiteX42" fmla="*/ 1500301 w 4592165"/>
                  <a:gd name="connsiteY42" fmla="*/ 2128166 h 4589941"/>
                  <a:gd name="connsiteX43" fmla="*/ 1286756 w 4592165"/>
                  <a:gd name="connsiteY43" fmla="*/ 1998576 h 4589941"/>
                  <a:gd name="connsiteX44" fmla="*/ 1286756 w 4592165"/>
                  <a:gd name="connsiteY44" fmla="*/ 2073410 h 4589941"/>
                  <a:gd name="connsiteX45" fmla="*/ 1288580 w 4592165"/>
                  <a:gd name="connsiteY45" fmla="*/ 4176023 h 4589941"/>
                  <a:gd name="connsiteX46" fmla="*/ 1069558 w 4592165"/>
                  <a:gd name="connsiteY46" fmla="*/ 4395045 h 4589941"/>
                  <a:gd name="connsiteX47" fmla="*/ 1053132 w 4592165"/>
                  <a:gd name="connsiteY47" fmla="*/ 4395045 h 4589941"/>
                  <a:gd name="connsiteX48" fmla="*/ 834110 w 4592165"/>
                  <a:gd name="connsiteY48" fmla="*/ 4176023 h 4589941"/>
                  <a:gd name="connsiteX49" fmla="*/ 834110 w 4592165"/>
                  <a:gd name="connsiteY49" fmla="*/ 2891093 h 4589941"/>
                  <a:gd name="connsiteX50" fmla="*/ 775704 w 4592165"/>
                  <a:gd name="connsiteY50" fmla="*/ 2838161 h 4589941"/>
                  <a:gd name="connsiteX51" fmla="*/ 728249 w 4592165"/>
                  <a:gd name="connsiteY51" fmla="*/ 2892917 h 4589941"/>
                  <a:gd name="connsiteX52" fmla="*/ 728249 w 4592165"/>
                  <a:gd name="connsiteY52" fmla="*/ 4176023 h 4589941"/>
                  <a:gd name="connsiteX53" fmla="*/ 509227 w 4592165"/>
                  <a:gd name="connsiteY53" fmla="*/ 4395045 h 4589941"/>
                  <a:gd name="connsiteX54" fmla="*/ 290204 w 4592165"/>
                  <a:gd name="connsiteY54" fmla="*/ 4176023 h 4589941"/>
                  <a:gd name="connsiteX55" fmla="*/ 290204 w 4592165"/>
                  <a:gd name="connsiteY55" fmla="*/ 2485902 h 4589941"/>
                  <a:gd name="connsiteX56" fmla="*/ 383288 w 4592165"/>
                  <a:gd name="connsiteY56" fmla="*/ 1516728 h 4589941"/>
                  <a:gd name="connsiteX57" fmla="*/ 780302 w 4592165"/>
                  <a:gd name="connsiteY57" fmla="*/ 1337703 h 4589941"/>
                  <a:gd name="connsiteX58" fmla="*/ 2683023 w 4592165"/>
                  <a:gd name="connsiteY58" fmla="*/ 1275804 h 4589941"/>
                  <a:gd name="connsiteX59" fmla="*/ 2683023 w 4592165"/>
                  <a:gd name="connsiteY59" fmla="*/ 1414518 h 4589941"/>
                  <a:gd name="connsiteX60" fmla="*/ 4373145 w 4592165"/>
                  <a:gd name="connsiteY60" fmla="*/ 1414518 h 4589941"/>
                  <a:gd name="connsiteX61" fmla="*/ 4373145 w 4592165"/>
                  <a:gd name="connsiteY61" fmla="*/ 1275804 h 4589941"/>
                  <a:gd name="connsiteX62" fmla="*/ 2683023 w 4592165"/>
                  <a:gd name="connsiteY62" fmla="*/ 585884 h 4589941"/>
                  <a:gd name="connsiteX63" fmla="*/ 2683023 w 4592165"/>
                  <a:gd name="connsiteY63" fmla="*/ 724598 h 4589941"/>
                  <a:gd name="connsiteX64" fmla="*/ 4373145 w 4592165"/>
                  <a:gd name="connsiteY64" fmla="*/ 724598 h 4589941"/>
                  <a:gd name="connsiteX65" fmla="*/ 4373145 w 4592165"/>
                  <a:gd name="connsiteY65" fmla="*/ 585884 h 4589941"/>
                  <a:gd name="connsiteX66" fmla="*/ 761102 w 4592165"/>
                  <a:gd name="connsiteY66" fmla="*/ 321233 h 4589941"/>
                  <a:gd name="connsiteX67" fmla="*/ 1173594 w 4592165"/>
                  <a:gd name="connsiteY67" fmla="*/ 733725 h 4589941"/>
                  <a:gd name="connsiteX68" fmla="*/ 761102 w 4592165"/>
                  <a:gd name="connsiteY68" fmla="*/ 1146217 h 4589941"/>
                  <a:gd name="connsiteX69" fmla="*/ 348610 w 4592165"/>
                  <a:gd name="connsiteY69" fmla="*/ 733725 h 4589941"/>
                  <a:gd name="connsiteX70" fmla="*/ 761102 w 4592165"/>
                  <a:gd name="connsiteY70" fmla="*/ 321233 h 4589941"/>
                  <a:gd name="connsiteX71" fmla="*/ 0 w 4592165"/>
                  <a:gd name="connsiteY71" fmla="*/ 0 h 4589941"/>
                  <a:gd name="connsiteX72" fmla="*/ 4590342 w 4592165"/>
                  <a:gd name="connsiteY72" fmla="*/ 0 h 4589941"/>
                  <a:gd name="connsiteX73" fmla="*/ 4590342 w 4592165"/>
                  <a:gd name="connsiteY73" fmla="*/ 2692147 h 4589941"/>
                  <a:gd name="connsiteX74" fmla="*/ 1383491 w 4592165"/>
                  <a:gd name="connsiteY74" fmla="*/ 2692147 h 4589941"/>
                  <a:gd name="connsiteX75" fmla="*/ 1383491 w 4592165"/>
                  <a:gd name="connsiteY75" fmla="*/ 2179271 h 4589941"/>
                  <a:gd name="connsiteX76" fmla="*/ 1441897 w 4592165"/>
                  <a:gd name="connsiteY76" fmla="*/ 2213948 h 4589941"/>
                  <a:gd name="connsiteX77" fmla="*/ 1620766 w 4592165"/>
                  <a:gd name="connsiteY77" fmla="*/ 2266880 h 4589941"/>
                  <a:gd name="connsiteX78" fmla="*/ 1768605 w 4592165"/>
                  <a:gd name="connsiteY78" fmla="*/ 2232200 h 4589941"/>
                  <a:gd name="connsiteX79" fmla="*/ 2301559 w 4592165"/>
                  <a:gd name="connsiteY79" fmla="*/ 1987626 h 4589941"/>
                  <a:gd name="connsiteX80" fmla="*/ 2471302 w 4592165"/>
                  <a:gd name="connsiteY80" fmla="*/ 1812408 h 4589941"/>
                  <a:gd name="connsiteX81" fmla="*/ 2453050 w 4592165"/>
                  <a:gd name="connsiteY81" fmla="*/ 1580610 h 4589941"/>
                  <a:gd name="connsiteX82" fmla="*/ 2164671 w 4592165"/>
                  <a:gd name="connsiteY82" fmla="*/ 1419994 h 4589941"/>
                  <a:gd name="connsiteX83" fmla="*/ 2020480 w 4592165"/>
                  <a:gd name="connsiteY83" fmla="*/ 1451021 h 4589941"/>
                  <a:gd name="connsiteX84" fmla="*/ 1648142 w 4592165"/>
                  <a:gd name="connsiteY84" fmla="*/ 1620764 h 4589941"/>
                  <a:gd name="connsiteX85" fmla="*/ 1204623 w 4592165"/>
                  <a:gd name="connsiteY85" fmla="*/ 1350637 h 4589941"/>
                  <a:gd name="connsiteX86" fmla="*/ 1049481 w 4592165"/>
                  <a:gd name="connsiteY86" fmla="*/ 1273979 h 4589941"/>
                  <a:gd name="connsiteX87" fmla="*/ 1044007 w 4592165"/>
                  <a:gd name="connsiteY87" fmla="*/ 1272153 h 4589941"/>
                  <a:gd name="connsiteX88" fmla="*/ 845061 w 4592165"/>
                  <a:gd name="connsiteY88" fmla="*/ 1239300 h 4589941"/>
                  <a:gd name="connsiteX89" fmla="*/ 1273980 w 4592165"/>
                  <a:gd name="connsiteY89" fmla="*/ 733725 h 4589941"/>
                  <a:gd name="connsiteX90" fmla="*/ 761102 w 4592165"/>
                  <a:gd name="connsiteY90" fmla="*/ 220847 h 4589941"/>
                  <a:gd name="connsiteX91" fmla="*/ 248226 w 4592165"/>
                  <a:gd name="connsiteY91" fmla="*/ 733725 h 4589941"/>
                  <a:gd name="connsiteX92" fmla="*/ 688095 w 4592165"/>
                  <a:gd name="connsiteY92" fmla="*/ 1241126 h 4589941"/>
                  <a:gd name="connsiteX93" fmla="*/ 290204 w 4592165"/>
                  <a:gd name="connsiteY93" fmla="*/ 1474750 h 4589941"/>
                  <a:gd name="connsiteX94" fmla="*/ 187994 w 4592165"/>
                  <a:gd name="connsiteY94" fmla="*/ 2487726 h 4589941"/>
                  <a:gd name="connsiteX95" fmla="*/ 187994 w 4592165"/>
                  <a:gd name="connsiteY95" fmla="*/ 2690323 h 4589941"/>
                  <a:gd name="connsiteX96" fmla="*/ 0 w 4592165"/>
                  <a:gd name="connsiteY96" fmla="*/ 2690323 h 4589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592165" h="4589941">
                    <a:moveTo>
                      <a:pt x="3396670" y="3654022"/>
                    </a:moveTo>
                    <a:cubicBezTo>
                      <a:pt x="3398494" y="3655846"/>
                      <a:pt x="3400320" y="3655846"/>
                      <a:pt x="3402144" y="3657672"/>
                    </a:cubicBezTo>
                    <a:cubicBezTo>
                      <a:pt x="3498880" y="3736154"/>
                      <a:pt x="3621166" y="3783609"/>
                      <a:pt x="3756230" y="3783609"/>
                    </a:cubicBezTo>
                    <a:cubicBezTo>
                      <a:pt x="3889470" y="3783609"/>
                      <a:pt x="4011756" y="3737980"/>
                      <a:pt x="4108492" y="3654022"/>
                    </a:cubicBezTo>
                    <a:cubicBezTo>
                      <a:pt x="4385920" y="3728853"/>
                      <a:pt x="4592165" y="3989856"/>
                      <a:pt x="4592165" y="4294661"/>
                    </a:cubicBezTo>
                    <a:lnTo>
                      <a:pt x="4592165" y="4589941"/>
                    </a:lnTo>
                    <a:lnTo>
                      <a:pt x="3281682" y="4589941"/>
                    </a:lnTo>
                    <a:lnTo>
                      <a:pt x="3281682" y="4294661"/>
                    </a:lnTo>
                    <a:cubicBezTo>
                      <a:pt x="3281682" y="4113968"/>
                      <a:pt x="3219626" y="3944225"/>
                      <a:pt x="3111941" y="3810988"/>
                    </a:cubicBezTo>
                    <a:cubicBezTo>
                      <a:pt x="3190423" y="3737980"/>
                      <a:pt x="3287158" y="3681398"/>
                      <a:pt x="3396670" y="3654022"/>
                    </a:cubicBezTo>
                    <a:close/>
                    <a:moveTo>
                      <a:pt x="1985800" y="3654022"/>
                    </a:moveTo>
                    <a:cubicBezTo>
                      <a:pt x="1987627" y="3655846"/>
                      <a:pt x="1989451" y="3655846"/>
                      <a:pt x="1991277" y="3657672"/>
                    </a:cubicBezTo>
                    <a:cubicBezTo>
                      <a:pt x="2088011" y="3736154"/>
                      <a:pt x="2210299" y="3783609"/>
                      <a:pt x="2345363" y="3783609"/>
                    </a:cubicBezTo>
                    <a:cubicBezTo>
                      <a:pt x="2478601" y="3783609"/>
                      <a:pt x="2600889" y="3737980"/>
                      <a:pt x="2697623" y="3654022"/>
                    </a:cubicBezTo>
                    <a:cubicBezTo>
                      <a:pt x="2975051" y="3728853"/>
                      <a:pt x="3181298" y="3989856"/>
                      <a:pt x="3181298" y="4294661"/>
                    </a:cubicBezTo>
                    <a:lnTo>
                      <a:pt x="3181298" y="4589941"/>
                    </a:lnTo>
                    <a:lnTo>
                      <a:pt x="1493000" y="4589941"/>
                    </a:lnTo>
                    <a:lnTo>
                      <a:pt x="1493000" y="4296487"/>
                    </a:lnTo>
                    <a:cubicBezTo>
                      <a:pt x="1491176" y="3991680"/>
                      <a:pt x="1697421" y="3728853"/>
                      <a:pt x="1985800" y="3654022"/>
                    </a:cubicBezTo>
                    <a:close/>
                    <a:moveTo>
                      <a:pt x="3747106" y="2785233"/>
                    </a:moveTo>
                    <a:cubicBezTo>
                      <a:pt x="3993507" y="2785233"/>
                      <a:pt x="4192451" y="2989653"/>
                      <a:pt x="4192451" y="3237878"/>
                    </a:cubicBezTo>
                    <a:cubicBezTo>
                      <a:pt x="4192451" y="3484277"/>
                      <a:pt x="4004458" y="3683223"/>
                      <a:pt x="3756233" y="3683223"/>
                    </a:cubicBezTo>
                    <a:cubicBezTo>
                      <a:pt x="3509832" y="3683223"/>
                      <a:pt x="3303587" y="3486103"/>
                      <a:pt x="3303587" y="3239702"/>
                    </a:cubicBezTo>
                    <a:cubicBezTo>
                      <a:pt x="3303587" y="2993304"/>
                      <a:pt x="3500707" y="2787057"/>
                      <a:pt x="3747106" y="2785233"/>
                    </a:cubicBezTo>
                    <a:close/>
                    <a:moveTo>
                      <a:pt x="2336237" y="2785233"/>
                    </a:moveTo>
                    <a:cubicBezTo>
                      <a:pt x="2582638" y="2785233"/>
                      <a:pt x="2781582" y="2989653"/>
                      <a:pt x="2781582" y="3237878"/>
                    </a:cubicBezTo>
                    <a:cubicBezTo>
                      <a:pt x="2781582" y="3484277"/>
                      <a:pt x="2593589" y="3683223"/>
                      <a:pt x="2345364" y="3683223"/>
                    </a:cubicBezTo>
                    <a:cubicBezTo>
                      <a:pt x="2098963" y="3683223"/>
                      <a:pt x="1892718" y="3486103"/>
                      <a:pt x="1892718" y="3239702"/>
                    </a:cubicBezTo>
                    <a:cubicBezTo>
                      <a:pt x="1892718" y="2993304"/>
                      <a:pt x="2089838" y="2787057"/>
                      <a:pt x="2336237" y="2785233"/>
                    </a:cubicBezTo>
                    <a:close/>
                    <a:moveTo>
                      <a:pt x="2683023" y="1967550"/>
                    </a:moveTo>
                    <a:lnTo>
                      <a:pt x="2683023" y="2106264"/>
                    </a:lnTo>
                    <a:lnTo>
                      <a:pt x="4373145" y="2106264"/>
                    </a:lnTo>
                    <a:lnTo>
                      <a:pt x="4373145" y="1967550"/>
                    </a:lnTo>
                    <a:close/>
                    <a:moveTo>
                      <a:pt x="780302" y="1337703"/>
                    </a:moveTo>
                    <a:cubicBezTo>
                      <a:pt x="874605" y="1337832"/>
                      <a:pt x="962557" y="1352462"/>
                      <a:pt x="1016628" y="1368889"/>
                    </a:cubicBezTo>
                    <a:cubicBezTo>
                      <a:pt x="1049482" y="1379840"/>
                      <a:pt x="1106061" y="1410867"/>
                      <a:pt x="1153516" y="1436420"/>
                    </a:cubicBezTo>
                    <a:cubicBezTo>
                      <a:pt x="1195496" y="1461972"/>
                      <a:pt x="1642666" y="1733926"/>
                      <a:pt x="1642666" y="1733926"/>
                    </a:cubicBezTo>
                    <a:lnTo>
                      <a:pt x="2062458" y="1542280"/>
                    </a:lnTo>
                    <a:cubicBezTo>
                      <a:pt x="2171970" y="1491175"/>
                      <a:pt x="2310684" y="1529505"/>
                      <a:pt x="2365439" y="1628065"/>
                    </a:cubicBezTo>
                    <a:cubicBezTo>
                      <a:pt x="2420195" y="1728449"/>
                      <a:pt x="2372740" y="1852562"/>
                      <a:pt x="2265055" y="1890892"/>
                    </a:cubicBezTo>
                    <a:lnTo>
                      <a:pt x="1728450" y="2139117"/>
                    </a:lnTo>
                    <a:cubicBezTo>
                      <a:pt x="1693771" y="2159193"/>
                      <a:pt x="1659093" y="2164669"/>
                      <a:pt x="1624414" y="2164669"/>
                    </a:cubicBezTo>
                    <a:cubicBezTo>
                      <a:pt x="1582436" y="2164669"/>
                      <a:pt x="1534981" y="2153718"/>
                      <a:pt x="1500301" y="2128166"/>
                    </a:cubicBezTo>
                    <a:lnTo>
                      <a:pt x="1286756" y="1998576"/>
                    </a:lnTo>
                    <a:lnTo>
                      <a:pt x="1286756" y="2073410"/>
                    </a:lnTo>
                    <a:cubicBezTo>
                      <a:pt x="1286756" y="2157368"/>
                      <a:pt x="1288580" y="3318186"/>
                      <a:pt x="1288580" y="4176023"/>
                    </a:cubicBezTo>
                    <a:cubicBezTo>
                      <a:pt x="1288580" y="4296485"/>
                      <a:pt x="1190020" y="4395045"/>
                      <a:pt x="1069558" y="4395045"/>
                    </a:cubicBezTo>
                    <a:lnTo>
                      <a:pt x="1053132" y="4395045"/>
                    </a:lnTo>
                    <a:cubicBezTo>
                      <a:pt x="932670" y="4395045"/>
                      <a:pt x="834110" y="4296485"/>
                      <a:pt x="834110" y="4176023"/>
                    </a:cubicBezTo>
                    <a:lnTo>
                      <a:pt x="834110" y="2891093"/>
                    </a:lnTo>
                    <a:cubicBezTo>
                      <a:pt x="834110" y="2860064"/>
                      <a:pt x="806731" y="2834511"/>
                      <a:pt x="775704" y="2838161"/>
                    </a:cubicBezTo>
                    <a:cubicBezTo>
                      <a:pt x="748325" y="2839988"/>
                      <a:pt x="728249" y="2865540"/>
                      <a:pt x="728249" y="2892917"/>
                    </a:cubicBezTo>
                    <a:lnTo>
                      <a:pt x="728249" y="4176023"/>
                    </a:lnTo>
                    <a:cubicBezTo>
                      <a:pt x="728249" y="4296485"/>
                      <a:pt x="629689" y="4395045"/>
                      <a:pt x="509227" y="4395045"/>
                    </a:cubicBezTo>
                    <a:cubicBezTo>
                      <a:pt x="388764" y="4395045"/>
                      <a:pt x="290204" y="4296485"/>
                      <a:pt x="290204" y="4176023"/>
                    </a:cubicBezTo>
                    <a:lnTo>
                      <a:pt x="290204" y="2485902"/>
                    </a:lnTo>
                    <a:cubicBezTo>
                      <a:pt x="286554" y="2108088"/>
                      <a:pt x="297505" y="1699246"/>
                      <a:pt x="383288" y="1516728"/>
                    </a:cubicBezTo>
                    <a:cubicBezTo>
                      <a:pt x="448310" y="1377558"/>
                      <a:pt x="623129" y="1337489"/>
                      <a:pt x="780302" y="1337703"/>
                    </a:cubicBezTo>
                    <a:close/>
                    <a:moveTo>
                      <a:pt x="2683023" y="1275804"/>
                    </a:moveTo>
                    <a:lnTo>
                      <a:pt x="2683023" y="1414518"/>
                    </a:lnTo>
                    <a:lnTo>
                      <a:pt x="4373145" y="1414518"/>
                    </a:lnTo>
                    <a:lnTo>
                      <a:pt x="4373145" y="1275804"/>
                    </a:lnTo>
                    <a:close/>
                    <a:moveTo>
                      <a:pt x="2683023" y="585884"/>
                    </a:moveTo>
                    <a:lnTo>
                      <a:pt x="2683023" y="724598"/>
                    </a:lnTo>
                    <a:lnTo>
                      <a:pt x="4373145" y="724598"/>
                    </a:lnTo>
                    <a:lnTo>
                      <a:pt x="4373145" y="585884"/>
                    </a:lnTo>
                    <a:close/>
                    <a:moveTo>
                      <a:pt x="761102" y="321233"/>
                    </a:moveTo>
                    <a:cubicBezTo>
                      <a:pt x="989249" y="321233"/>
                      <a:pt x="1173594" y="505576"/>
                      <a:pt x="1173594" y="733725"/>
                    </a:cubicBezTo>
                    <a:cubicBezTo>
                      <a:pt x="1173594" y="961872"/>
                      <a:pt x="989249" y="1146217"/>
                      <a:pt x="761102" y="1146217"/>
                    </a:cubicBezTo>
                    <a:cubicBezTo>
                      <a:pt x="532953" y="1146217"/>
                      <a:pt x="348610" y="961872"/>
                      <a:pt x="348610" y="733725"/>
                    </a:cubicBezTo>
                    <a:cubicBezTo>
                      <a:pt x="348610" y="505576"/>
                      <a:pt x="532953" y="321233"/>
                      <a:pt x="761102" y="321233"/>
                    </a:cubicBezTo>
                    <a:close/>
                    <a:moveTo>
                      <a:pt x="0" y="0"/>
                    </a:moveTo>
                    <a:lnTo>
                      <a:pt x="4590342" y="0"/>
                    </a:lnTo>
                    <a:lnTo>
                      <a:pt x="4590342" y="2692147"/>
                    </a:lnTo>
                    <a:lnTo>
                      <a:pt x="1383491" y="2692147"/>
                    </a:lnTo>
                    <a:cubicBezTo>
                      <a:pt x="1383491" y="2469474"/>
                      <a:pt x="1383491" y="2286956"/>
                      <a:pt x="1383491" y="2179271"/>
                    </a:cubicBezTo>
                    <a:lnTo>
                      <a:pt x="1441897" y="2213948"/>
                    </a:lnTo>
                    <a:cubicBezTo>
                      <a:pt x="1491176" y="2246802"/>
                      <a:pt x="1556883" y="2266880"/>
                      <a:pt x="1620766" y="2266880"/>
                    </a:cubicBezTo>
                    <a:cubicBezTo>
                      <a:pt x="1675521" y="2266880"/>
                      <a:pt x="1722976" y="2255929"/>
                      <a:pt x="1768605" y="2232200"/>
                    </a:cubicBezTo>
                    <a:lnTo>
                      <a:pt x="2301559" y="1987626"/>
                    </a:lnTo>
                    <a:cubicBezTo>
                      <a:pt x="2381867" y="1954772"/>
                      <a:pt x="2442099" y="1890892"/>
                      <a:pt x="2471302" y="1812408"/>
                    </a:cubicBezTo>
                    <a:cubicBezTo>
                      <a:pt x="2498679" y="1735750"/>
                      <a:pt x="2493204" y="1651792"/>
                      <a:pt x="2453050" y="1580610"/>
                    </a:cubicBezTo>
                    <a:cubicBezTo>
                      <a:pt x="2396468" y="1482050"/>
                      <a:pt x="2286957" y="1419994"/>
                      <a:pt x="2164671" y="1419994"/>
                    </a:cubicBezTo>
                    <a:cubicBezTo>
                      <a:pt x="2115390" y="1419994"/>
                      <a:pt x="2064285" y="1430945"/>
                      <a:pt x="2020480" y="1451021"/>
                    </a:cubicBezTo>
                    <a:lnTo>
                      <a:pt x="1648142" y="1620764"/>
                    </a:lnTo>
                    <a:cubicBezTo>
                      <a:pt x="1533157" y="1549581"/>
                      <a:pt x="1239301" y="1370713"/>
                      <a:pt x="1204623" y="1350637"/>
                    </a:cubicBezTo>
                    <a:cubicBezTo>
                      <a:pt x="1204623" y="1350637"/>
                      <a:pt x="1082335" y="1284930"/>
                      <a:pt x="1049481" y="1273979"/>
                    </a:cubicBezTo>
                    <a:lnTo>
                      <a:pt x="1044007" y="1272153"/>
                    </a:lnTo>
                    <a:cubicBezTo>
                      <a:pt x="989251" y="1255728"/>
                      <a:pt x="918068" y="1242950"/>
                      <a:pt x="845061" y="1239300"/>
                    </a:cubicBezTo>
                    <a:cubicBezTo>
                      <a:pt x="1087811" y="1199146"/>
                      <a:pt x="1273980" y="987424"/>
                      <a:pt x="1273980" y="733725"/>
                    </a:cubicBezTo>
                    <a:cubicBezTo>
                      <a:pt x="1273980" y="450820"/>
                      <a:pt x="1044007" y="220847"/>
                      <a:pt x="761102" y="220847"/>
                    </a:cubicBezTo>
                    <a:cubicBezTo>
                      <a:pt x="478199" y="220847"/>
                      <a:pt x="248226" y="450820"/>
                      <a:pt x="248226" y="733725"/>
                    </a:cubicBezTo>
                    <a:cubicBezTo>
                      <a:pt x="248226" y="992901"/>
                      <a:pt x="439869" y="1206447"/>
                      <a:pt x="688095" y="1241126"/>
                    </a:cubicBezTo>
                    <a:cubicBezTo>
                      <a:pt x="492801" y="1259378"/>
                      <a:pt x="352260" y="1341510"/>
                      <a:pt x="290204" y="1474750"/>
                    </a:cubicBezTo>
                    <a:cubicBezTo>
                      <a:pt x="195294" y="1679170"/>
                      <a:pt x="186169" y="2100787"/>
                      <a:pt x="187994" y="2487726"/>
                    </a:cubicBezTo>
                    <a:lnTo>
                      <a:pt x="187994" y="2690323"/>
                    </a:lnTo>
                    <a:lnTo>
                      <a:pt x="0" y="269032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2" name="Rectangle: Rounded Corners 11">
              <a:extLst>
                <a:ext uri="{FF2B5EF4-FFF2-40B4-BE49-F238E27FC236}">
                  <a16:creationId xmlns:a16="http://schemas.microsoft.com/office/drawing/2014/main" id="{BD17FA8E-1F2C-BA89-3555-66626223E330}"/>
                </a:ext>
              </a:extLst>
            </p:cNvPr>
            <p:cNvSpPr/>
            <p:nvPr/>
          </p:nvSpPr>
          <p:spPr>
            <a:xfrm>
              <a:off x="6201980" y="5236512"/>
              <a:ext cx="920159" cy="3775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13938701-9C28-D063-53C7-D58AE57A7530}"/>
              </a:ext>
            </a:extLst>
          </p:cNvPr>
          <p:cNvGrpSpPr/>
          <p:nvPr/>
        </p:nvGrpSpPr>
        <p:grpSpPr>
          <a:xfrm>
            <a:off x="7776430" y="3945521"/>
            <a:ext cx="1920240" cy="2244475"/>
            <a:chOff x="7913917" y="3945521"/>
            <a:chExt cx="1920240" cy="2244475"/>
          </a:xfrm>
        </p:grpSpPr>
        <p:sp>
          <p:nvSpPr>
            <p:cNvPr id="42" name="TextBox 41">
              <a:extLst>
                <a:ext uri="{FF2B5EF4-FFF2-40B4-BE49-F238E27FC236}">
                  <a16:creationId xmlns:a16="http://schemas.microsoft.com/office/drawing/2014/main" id="{B676E4EC-563B-53E1-8B58-F66FFE6171B6}"/>
                </a:ext>
              </a:extLst>
            </p:cNvPr>
            <p:cNvSpPr txBox="1"/>
            <p:nvPr/>
          </p:nvSpPr>
          <p:spPr>
            <a:xfrm>
              <a:off x="7913917" y="5328222"/>
              <a:ext cx="1920240" cy="861774"/>
            </a:xfrm>
            <a:prstGeom prst="rect">
              <a:avLst/>
            </a:prstGeom>
            <a:noFill/>
          </p:spPr>
          <p:txBody>
            <a:bodyPr wrap="square" anchor="t">
              <a:spAutoFit/>
            </a:bodyPr>
            <a:lstStyle/>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Establish open lines of communication</a:t>
              </a:r>
            </a:p>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Share information, discuss challenges and solutions</a:t>
              </a:r>
            </a:p>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Add text here</a:t>
              </a:r>
            </a:p>
          </p:txBody>
        </p:sp>
        <p:sp>
          <p:nvSpPr>
            <p:cNvPr id="43" name="Rectangle 42">
              <a:extLst>
                <a:ext uri="{FF2B5EF4-FFF2-40B4-BE49-F238E27FC236}">
                  <a16:creationId xmlns:a16="http://schemas.microsoft.com/office/drawing/2014/main" id="{4B76C85B-F605-0EDD-1DFB-5B50E1F1CD21}"/>
                </a:ext>
              </a:extLst>
            </p:cNvPr>
            <p:cNvSpPr/>
            <p:nvPr/>
          </p:nvSpPr>
          <p:spPr>
            <a:xfrm>
              <a:off x="8001201" y="4792332"/>
              <a:ext cx="1745673" cy="424732"/>
            </a:xfrm>
            <a:prstGeom prst="rect">
              <a:avLst/>
            </a:prstGeom>
          </p:spPr>
          <p:txBody>
            <a:bodyPr wrap="square" anchor="ctr">
              <a:spAutoFit/>
            </a:bodyPr>
            <a:lstStyle/>
            <a:p>
              <a:pPr lvl="0" algn="ctr" defTabSz="311150">
                <a:lnSpc>
                  <a:spcPct val="90000"/>
                </a:lnSpc>
                <a:spcBef>
                  <a:spcPct val="0"/>
                </a:spcBef>
                <a:spcAft>
                  <a:spcPct val="35000"/>
                </a:spcAft>
                <a:defRPr/>
              </a:pPr>
              <a:r>
                <a:rPr lang="en-US" sz="1200" b="1" dirty="0">
                  <a:solidFill>
                    <a:schemeClr val="tx2">
                      <a:lumMod val="75000"/>
                      <a:lumOff val="25000"/>
                    </a:schemeClr>
                  </a:solidFill>
                  <a:latin typeface="Century Gothic" panose="020B0502020202020204" pitchFamily="34" charset="0"/>
                  <a:cs typeface="Arial" panose="020B0604020202020204" pitchFamily="34" charset="0"/>
                </a:rPr>
                <a:t>Regular communication</a:t>
              </a:r>
            </a:p>
          </p:txBody>
        </p:sp>
        <p:grpSp>
          <p:nvGrpSpPr>
            <p:cNvPr id="75" name="Group 74">
              <a:extLst>
                <a:ext uri="{FF2B5EF4-FFF2-40B4-BE49-F238E27FC236}">
                  <a16:creationId xmlns:a16="http://schemas.microsoft.com/office/drawing/2014/main" id="{B387E6ED-1BC9-D8AB-D7F2-75B67A678E3B}"/>
                </a:ext>
              </a:extLst>
            </p:cNvPr>
            <p:cNvGrpSpPr/>
            <p:nvPr/>
          </p:nvGrpSpPr>
          <p:grpSpPr>
            <a:xfrm>
              <a:off x="8494861" y="3945521"/>
              <a:ext cx="758353" cy="758351"/>
              <a:chOff x="8494861" y="3945521"/>
              <a:chExt cx="758353" cy="758351"/>
            </a:xfrm>
          </p:grpSpPr>
          <p:sp>
            <p:nvSpPr>
              <p:cNvPr id="44" name="Oval 43">
                <a:extLst>
                  <a:ext uri="{FF2B5EF4-FFF2-40B4-BE49-F238E27FC236}">
                    <a16:creationId xmlns:a16="http://schemas.microsoft.com/office/drawing/2014/main" id="{7E73227F-D3AB-61A7-D605-91C1A794CB7C}"/>
                  </a:ext>
                </a:extLst>
              </p:cNvPr>
              <p:cNvSpPr/>
              <p:nvPr/>
            </p:nvSpPr>
            <p:spPr>
              <a:xfrm>
                <a:off x="8494861" y="3945521"/>
                <a:ext cx="758353" cy="758351"/>
              </a:xfrm>
              <a:prstGeom prst="ellipse">
                <a:avLst/>
              </a:prstGeom>
              <a:solidFill>
                <a:schemeClr val="accent2"/>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schemeClr val="bg2"/>
                  </a:solidFill>
                  <a:latin typeface="Arial" panose="020B0604020202020204" pitchFamily="34" charset="0"/>
                  <a:cs typeface="Arial" panose="020B0604020202020204" pitchFamily="34" charset="0"/>
                </a:endParaRPr>
              </a:p>
            </p:txBody>
          </p:sp>
          <p:sp>
            <p:nvSpPr>
              <p:cNvPr id="70" name="Freeform: Shape 69">
                <a:extLst>
                  <a:ext uri="{FF2B5EF4-FFF2-40B4-BE49-F238E27FC236}">
                    <a16:creationId xmlns:a16="http://schemas.microsoft.com/office/drawing/2014/main" id="{8BC4A566-605B-110D-7BE3-2D5A84F915D6}"/>
                  </a:ext>
                </a:extLst>
              </p:cNvPr>
              <p:cNvSpPr/>
              <p:nvPr/>
            </p:nvSpPr>
            <p:spPr>
              <a:xfrm>
                <a:off x="8630525" y="4081184"/>
                <a:ext cx="487024" cy="487024"/>
              </a:xfrm>
              <a:custGeom>
                <a:avLst/>
                <a:gdLst>
                  <a:gd name="connsiteX0" fmla="*/ 1896156 w 4394563"/>
                  <a:gd name="connsiteY0" fmla="*/ 3195433 h 4394562"/>
                  <a:gd name="connsiteX1" fmla="*/ 1963556 w 4394563"/>
                  <a:gd name="connsiteY1" fmla="*/ 3195433 h 4394562"/>
                  <a:gd name="connsiteX2" fmla="*/ 2215407 w 4394563"/>
                  <a:gd name="connsiteY2" fmla="*/ 3259024 h 4394562"/>
                  <a:gd name="connsiteX3" fmla="*/ 2467257 w 4394563"/>
                  <a:gd name="connsiteY3" fmla="*/ 3195433 h 4394562"/>
                  <a:gd name="connsiteX4" fmla="*/ 2534624 w 4394563"/>
                  <a:gd name="connsiteY4" fmla="*/ 3195433 h 4394562"/>
                  <a:gd name="connsiteX5" fmla="*/ 2987519 w 4394563"/>
                  <a:gd name="connsiteY5" fmla="*/ 3648294 h 4394562"/>
                  <a:gd name="connsiteX6" fmla="*/ 2987519 w 4394563"/>
                  <a:gd name="connsiteY6" fmla="*/ 4010427 h 4394562"/>
                  <a:gd name="connsiteX7" fmla="*/ 2197315 w 4394563"/>
                  <a:gd name="connsiteY7" fmla="*/ 4175323 h 4394562"/>
                  <a:gd name="connsiteX8" fmla="*/ 1443295 w 4394563"/>
                  <a:gd name="connsiteY8" fmla="*/ 4025831 h 4394562"/>
                  <a:gd name="connsiteX9" fmla="*/ 1443295 w 4394563"/>
                  <a:gd name="connsiteY9" fmla="*/ 3648294 h 4394562"/>
                  <a:gd name="connsiteX10" fmla="*/ 1896156 w 4394563"/>
                  <a:gd name="connsiteY10" fmla="*/ 3195433 h 4394562"/>
                  <a:gd name="connsiteX11" fmla="*/ 3141567 w 4394563"/>
                  <a:gd name="connsiteY11" fmla="*/ 2813611 h 4394562"/>
                  <a:gd name="connsiteX12" fmla="*/ 3450989 w 4394563"/>
                  <a:gd name="connsiteY12" fmla="*/ 2926273 h 4394562"/>
                  <a:gd name="connsiteX13" fmla="*/ 3760379 w 4394563"/>
                  <a:gd name="connsiteY13" fmla="*/ 2813611 h 4394562"/>
                  <a:gd name="connsiteX14" fmla="*/ 4022227 w 4394563"/>
                  <a:gd name="connsiteY14" fmla="*/ 2960076 h 4394562"/>
                  <a:gd name="connsiteX15" fmla="*/ 3072806 w 4394563"/>
                  <a:gd name="connsiteY15" fmla="*/ 3970640 h 4394562"/>
                  <a:gd name="connsiteX16" fmla="*/ 3079709 w 4394563"/>
                  <a:gd name="connsiteY16" fmla="*/ 3648295 h 4394562"/>
                  <a:gd name="connsiteX17" fmla="*/ 2777258 w 4394563"/>
                  <a:gd name="connsiteY17" fmla="*/ 3160372 h 4394562"/>
                  <a:gd name="connsiteX18" fmla="*/ 3141567 w 4394563"/>
                  <a:gd name="connsiteY18" fmla="*/ 2813611 h 4394562"/>
                  <a:gd name="connsiteX19" fmla="*/ 663735 w 4394563"/>
                  <a:gd name="connsiteY19" fmla="*/ 2813611 h 4394562"/>
                  <a:gd name="connsiteX20" fmla="*/ 973124 w 4394563"/>
                  <a:gd name="connsiteY20" fmla="*/ 2926273 h 4394562"/>
                  <a:gd name="connsiteX21" fmla="*/ 1282513 w 4394563"/>
                  <a:gd name="connsiteY21" fmla="*/ 2813611 h 4394562"/>
                  <a:gd name="connsiteX22" fmla="*/ 1647537 w 4394563"/>
                  <a:gd name="connsiteY22" fmla="*/ 3163399 h 4394562"/>
                  <a:gd name="connsiteX23" fmla="*/ 1351002 w 4394563"/>
                  <a:gd name="connsiteY23" fmla="*/ 3648260 h 4394562"/>
                  <a:gd name="connsiteX24" fmla="*/ 1353655 w 4394563"/>
                  <a:gd name="connsiteY24" fmla="*/ 3986079 h 4394562"/>
                  <a:gd name="connsiteX25" fmla="*/ 382435 w 4394563"/>
                  <a:gd name="connsiteY25" fmla="*/ 2983574 h 4394562"/>
                  <a:gd name="connsiteX26" fmla="*/ 663735 w 4394563"/>
                  <a:gd name="connsiteY26" fmla="*/ 2813611 h 4394562"/>
                  <a:gd name="connsiteX27" fmla="*/ 2215373 w 4394563"/>
                  <a:gd name="connsiteY27" fmla="*/ 2276005 h 4394562"/>
                  <a:gd name="connsiteX28" fmla="*/ 2657556 w 4394563"/>
                  <a:gd name="connsiteY28" fmla="*/ 2721385 h 4394562"/>
                  <a:gd name="connsiteX29" fmla="*/ 2215373 w 4394563"/>
                  <a:gd name="connsiteY29" fmla="*/ 3166765 h 4394562"/>
                  <a:gd name="connsiteX30" fmla="*/ 1773189 w 4394563"/>
                  <a:gd name="connsiteY30" fmla="*/ 2721385 h 4394562"/>
                  <a:gd name="connsiteX31" fmla="*/ 2215373 w 4394563"/>
                  <a:gd name="connsiteY31" fmla="*/ 2276005 h 4394562"/>
                  <a:gd name="connsiteX32" fmla="*/ 3450990 w 4394563"/>
                  <a:gd name="connsiteY32" fmla="*/ 2043980 h 4394562"/>
                  <a:gd name="connsiteX33" fmla="*/ 3843184 w 4394563"/>
                  <a:gd name="connsiteY33" fmla="*/ 2438997 h 4394562"/>
                  <a:gd name="connsiteX34" fmla="*/ 3450990 w 4394563"/>
                  <a:gd name="connsiteY34" fmla="*/ 2834014 h 4394562"/>
                  <a:gd name="connsiteX35" fmla="*/ 3058796 w 4394563"/>
                  <a:gd name="connsiteY35" fmla="*/ 2438997 h 4394562"/>
                  <a:gd name="connsiteX36" fmla="*/ 3450990 w 4394563"/>
                  <a:gd name="connsiteY36" fmla="*/ 2043980 h 4394562"/>
                  <a:gd name="connsiteX37" fmla="*/ 973123 w 4394563"/>
                  <a:gd name="connsiteY37" fmla="*/ 2043980 h 4394562"/>
                  <a:gd name="connsiteX38" fmla="*/ 1365318 w 4394563"/>
                  <a:gd name="connsiteY38" fmla="*/ 2438997 h 4394562"/>
                  <a:gd name="connsiteX39" fmla="*/ 973123 w 4394563"/>
                  <a:gd name="connsiteY39" fmla="*/ 2834014 h 4394562"/>
                  <a:gd name="connsiteX40" fmla="*/ 580929 w 4394563"/>
                  <a:gd name="connsiteY40" fmla="*/ 2438997 h 4394562"/>
                  <a:gd name="connsiteX41" fmla="*/ 973123 w 4394563"/>
                  <a:gd name="connsiteY41" fmla="*/ 2043980 h 4394562"/>
                  <a:gd name="connsiteX42" fmla="*/ 3227672 w 4394563"/>
                  <a:gd name="connsiteY42" fmla="*/ 1224974 h 4394562"/>
                  <a:gd name="connsiteX43" fmla="*/ 3086920 w 4394563"/>
                  <a:gd name="connsiteY43" fmla="*/ 1365725 h 4394562"/>
                  <a:gd name="connsiteX44" fmla="*/ 3227672 w 4394563"/>
                  <a:gd name="connsiteY44" fmla="*/ 1506478 h 4394562"/>
                  <a:gd name="connsiteX45" fmla="*/ 3368424 w 4394563"/>
                  <a:gd name="connsiteY45" fmla="*/ 1365725 h 4394562"/>
                  <a:gd name="connsiteX46" fmla="*/ 3227672 w 4394563"/>
                  <a:gd name="connsiteY46" fmla="*/ 1224974 h 4394562"/>
                  <a:gd name="connsiteX47" fmla="*/ 2701220 w 4394563"/>
                  <a:gd name="connsiteY47" fmla="*/ 1224974 h 4394562"/>
                  <a:gd name="connsiteX48" fmla="*/ 2560469 w 4394563"/>
                  <a:gd name="connsiteY48" fmla="*/ 1365725 h 4394562"/>
                  <a:gd name="connsiteX49" fmla="*/ 2701220 w 4394563"/>
                  <a:gd name="connsiteY49" fmla="*/ 1506478 h 4394562"/>
                  <a:gd name="connsiteX50" fmla="*/ 2841972 w 4394563"/>
                  <a:gd name="connsiteY50" fmla="*/ 1365725 h 4394562"/>
                  <a:gd name="connsiteX51" fmla="*/ 2701220 w 4394563"/>
                  <a:gd name="connsiteY51" fmla="*/ 1224974 h 4394562"/>
                  <a:gd name="connsiteX52" fmla="*/ 2174769 w 4394563"/>
                  <a:gd name="connsiteY52" fmla="*/ 1224974 h 4394562"/>
                  <a:gd name="connsiteX53" fmla="*/ 2034017 w 4394563"/>
                  <a:gd name="connsiteY53" fmla="*/ 1365725 h 4394562"/>
                  <a:gd name="connsiteX54" fmla="*/ 2174769 w 4394563"/>
                  <a:gd name="connsiteY54" fmla="*/ 1506478 h 4394562"/>
                  <a:gd name="connsiteX55" fmla="*/ 2315521 w 4394563"/>
                  <a:gd name="connsiteY55" fmla="*/ 1365725 h 4394562"/>
                  <a:gd name="connsiteX56" fmla="*/ 2174769 w 4394563"/>
                  <a:gd name="connsiteY56" fmla="*/ 1224974 h 4394562"/>
                  <a:gd name="connsiteX57" fmla="*/ 1254084 w 4394563"/>
                  <a:gd name="connsiteY57" fmla="*/ 939048 h 4394562"/>
                  <a:gd name="connsiteX58" fmla="*/ 1113331 w 4394563"/>
                  <a:gd name="connsiteY58" fmla="*/ 1079800 h 4394562"/>
                  <a:gd name="connsiteX59" fmla="*/ 1254084 w 4394563"/>
                  <a:gd name="connsiteY59" fmla="*/ 1220553 h 4394562"/>
                  <a:gd name="connsiteX60" fmla="*/ 1394836 w 4394563"/>
                  <a:gd name="connsiteY60" fmla="*/ 1079800 h 4394562"/>
                  <a:gd name="connsiteX61" fmla="*/ 1254084 w 4394563"/>
                  <a:gd name="connsiteY61" fmla="*/ 939048 h 4394562"/>
                  <a:gd name="connsiteX62" fmla="*/ 1896054 w 4394563"/>
                  <a:gd name="connsiteY62" fmla="*/ 920923 h 4394562"/>
                  <a:gd name="connsiteX63" fmla="*/ 3506387 w 4394563"/>
                  <a:gd name="connsiteY63" fmla="*/ 920923 h 4394562"/>
                  <a:gd name="connsiteX64" fmla="*/ 3506387 w 4394563"/>
                  <a:gd name="connsiteY64" fmla="*/ 1810528 h 4394562"/>
                  <a:gd name="connsiteX65" fmla="*/ 3301310 w 4394563"/>
                  <a:gd name="connsiteY65" fmla="*/ 1810528 h 4394562"/>
                  <a:gd name="connsiteX66" fmla="*/ 2965858 w 4394563"/>
                  <a:gd name="connsiteY66" fmla="*/ 2079484 h 4394562"/>
                  <a:gd name="connsiteX67" fmla="*/ 3035379 w 4394563"/>
                  <a:gd name="connsiteY67" fmla="*/ 1810528 h 4394562"/>
                  <a:gd name="connsiteX68" fmla="*/ 1896054 w 4394563"/>
                  <a:gd name="connsiteY68" fmla="*/ 1810528 h 4394562"/>
                  <a:gd name="connsiteX69" fmla="*/ 975368 w 4394563"/>
                  <a:gd name="connsiteY69" fmla="*/ 634998 h 4394562"/>
                  <a:gd name="connsiteX70" fmla="*/ 2585701 w 4394563"/>
                  <a:gd name="connsiteY70" fmla="*/ 634998 h 4394562"/>
                  <a:gd name="connsiteX71" fmla="*/ 2585701 w 4394563"/>
                  <a:gd name="connsiteY71" fmla="*/ 828664 h 4394562"/>
                  <a:gd name="connsiteX72" fmla="*/ 1896088 w 4394563"/>
                  <a:gd name="connsiteY72" fmla="*/ 828664 h 4394562"/>
                  <a:gd name="connsiteX73" fmla="*/ 1803830 w 4394563"/>
                  <a:gd name="connsiteY73" fmla="*/ 828664 h 4394562"/>
                  <a:gd name="connsiteX74" fmla="*/ 1803830 w 4394563"/>
                  <a:gd name="connsiteY74" fmla="*/ 920923 h 4394562"/>
                  <a:gd name="connsiteX75" fmla="*/ 1803830 w 4394563"/>
                  <a:gd name="connsiteY75" fmla="*/ 941123 h 4394562"/>
                  <a:gd name="connsiteX76" fmla="*/ 1780535 w 4394563"/>
                  <a:gd name="connsiteY76" fmla="*/ 939048 h 4394562"/>
                  <a:gd name="connsiteX77" fmla="*/ 1639783 w 4394563"/>
                  <a:gd name="connsiteY77" fmla="*/ 1079800 h 4394562"/>
                  <a:gd name="connsiteX78" fmla="*/ 1780535 w 4394563"/>
                  <a:gd name="connsiteY78" fmla="*/ 1220553 h 4394562"/>
                  <a:gd name="connsiteX79" fmla="*/ 1803830 w 4394563"/>
                  <a:gd name="connsiteY79" fmla="*/ 1218478 h 4394562"/>
                  <a:gd name="connsiteX80" fmla="*/ 1803830 w 4394563"/>
                  <a:gd name="connsiteY80" fmla="*/ 1524603 h 4394562"/>
                  <a:gd name="connsiteX81" fmla="*/ 1493286 w 4394563"/>
                  <a:gd name="connsiteY81" fmla="*/ 1524603 h 4394562"/>
                  <a:gd name="connsiteX82" fmla="*/ 1129417 w 4394563"/>
                  <a:gd name="connsiteY82" fmla="*/ 1816343 h 4394562"/>
                  <a:gd name="connsiteX83" fmla="*/ 1204828 w 4394563"/>
                  <a:gd name="connsiteY83" fmla="*/ 1524603 h 4394562"/>
                  <a:gd name="connsiteX84" fmla="*/ 975368 w 4394563"/>
                  <a:gd name="connsiteY84" fmla="*/ 1524603 h 4394562"/>
                  <a:gd name="connsiteX85" fmla="*/ 2197281 w 4394563"/>
                  <a:gd name="connsiteY85" fmla="*/ 126980 h 4394562"/>
                  <a:gd name="connsiteX86" fmla="*/ 126980 w 4394563"/>
                  <a:gd name="connsiteY86" fmla="*/ 2197280 h 4394562"/>
                  <a:gd name="connsiteX87" fmla="*/ 2197281 w 4394563"/>
                  <a:gd name="connsiteY87" fmla="*/ 4267582 h 4394562"/>
                  <a:gd name="connsiteX88" fmla="*/ 4267583 w 4394563"/>
                  <a:gd name="connsiteY88" fmla="*/ 2197280 h 4394562"/>
                  <a:gd name="connsiteX89" fmla="*/ 2197281 w 4394563"/>
                  <a:gd name="connsiteY89" fmla="*/ 126980 h 4394562"/>
                  <a:gd name="connsiteX90" fmla="*/ 2197281 w 4394563"/>
                  <a:gd name="connsiteY90" fmla="*/ 0 h 4394562"/>
                  <a:gd name="connsiteX91" fmla="*/ 4394563 w 4394563"/>
                  <a:gd name="connsiteY91" fmla="*/ 2197280 h 4394562"/>
                  <a:gd name="connsiteX92" fmla="*/ 2197281 w 4394563"/>
                  <a:gd name="connsiteY92" fmla="*/ 4394562 h 4394562"/>
                  <a:gd name="connsiteX93" fmla="*/ 0 w 4394563"/>
                  <a:gd name="connsiteY93" fmla="*/ 2197280 h 4394562"/>
                  <a:gd name="connsiteX94" fmla="*/ 2197281 w 4394563"/>
                  <a:gd name="connsiteY94" fmla="*/ 0 h 43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394563" h="4394562">
                    <a:moveTo>
                      <a:pt x="1896156" y="3195433"/>
                    </a:moveTo>
                    <a:lnTo>
                      <a:pt x="1963556" y="3195433"/>
                    </a:lnTo>
                    <a:cubicBezTo>
                      <a:pt x="2038642" y="3235968"/>
                      <a:pt x="2124372" y="3259024"/>
                      <a:pt x="2215407" y="3259024"/>
                    </a:cubicBezTo>
                    <a:cubicBezTo>
                      <a:pt x="2306407" y="3259024"/>
                      <a:pt x="2392172" y="3235968"/>
                      <a:pt x="2467257" y="3195433"/>
                    </a:cubicBezTo>
                    <a:lnTo>
                      <a:pt x="2534624" y="3195433"/>
                    </a:lnTo>
                    <a:cubicBezTo>
                      <a:pt x="2784740" y="3195433"/>
                      <a:pt x="2987485" y="3398178"/>
                      <a:pt x="2987519" y="3648294"/>
                    </a:cubicBezTo>
                    <a:lnTo>
                      <a:pt x="2987519" y="4010427"/>
                    </a:lnTo>
                    <a:cubicBezTo>
                      <a:pt x="2745361" y="4116390"/>
                      <a:pt x="2478105" y="4175323"/>
                      <a:pt x="2197315" y="4175323"/>
                    </a:cubicBezTo>
                    <a:cubicBezTo>
                      <a:pt x="1930434" y="4175323"/>
                      <a:pt x="1675795" y="4122069"/>
                      <a:pt x="1443295" y="4025831"/>
                    </a:cubicBezTo>
                    <a:lnTo>
                      <a:pt x="1443295" y="3648294"/>
                    </a:lnTo>
                    <a:cubicBezTo>
                      <a:pt x="1443295" y="3398178"/>
                      <a:pt x="1646040" y="3195433"/>
                      <a:pt x="1896156" y="3195433"/>
                    </a:cubicBezTo>
                    <a:close/>
                    <a:moveTo>
                      <a:pt x="3141567" y="2813611"/>
                    </a:moveTo>
                    <a:cubicBezTo>
                      <a:pt x="3225562" y="2883902"/>
                      <a:pt x="3333430" y="2926273"/>
                      <a:pt x="3450989" y="2926273"/>
                    </a:cubicBezTo>
                    <a:cubicBezTo>
                      <a:pt x="3568515" y="2926273"/>
                      <a:pt x="3676383" y="2883902"/>
                      <a:pt x="3760379" y="2813611"/>
                    </a:cubicBezTo>
                    <a:cubicBezTo>
                      <a:pt x="3863996" y="2831498"/>
                      <a:pt x="3955507" y="2884547"/>
                      <a:pt x="4022227" y="2960076"/>
                    </a:cubicBezTo>
                    <a:cubicBezTo>
                      <a:pt x="4011753" y="2991327"/>
                      <a:pt x="3765548" y="3636495"/>
                      <a:pt x="3072806" y="3970640"/>
                    </a:cubicBezTo>
                    <a:lnTo>
                      <a:pt x="3079709" y="3648295"/>
                    </a:lnTo>
                    <a:cubicBezTo>
                      <a:pt x="3079709" y="3434871"/>
                      <a:pt x="2956368" y="3249809"/>
                      <a:pt x="2777258" y="3160372"/>
                    </a:cubicBezTo>
                    <a:cubicBezTo>
                      <a:pt x="2817045" y="2982860"/>
                      <a:pt x="2960993" y="2844760"/>
                      <a:pt x="3141567" y="2813611"/>
                    </a:cubicBezTo>
                    <a:close/>
                    <a:moveTo>
                      <a:pt x="663735" y="2813611"/>
                    </a:moveTo>
                    <a:cubicBezTo>
                      <a:pt x="747696" y="2883902"/>
                      <a:pt x="855599" y="2926273"/>
                      <a:pt x="973124" y="2926273"/>
                    </a:cubicBezTo>
                    <a:cubicBezTo>
                      <a:pt x="1090650" y="2926273"/>
                      <a:pt x="1198518" y="2883902"/>
                      <a:pt x="1282513" y="2813611"/>
                    </a:cubicBezTo>
                    <a:cubicBezTo>
                      <a:pt x="1464141" y="2844964"/>
                      <a:pt x="1608735" y="2984424"/>
                      <a:pt x="1647537" y="3163399"/>
                    </a:cubicBezTo>
                    <a:cubicBezTo>
                      <a:pt x="1471656" y="3253924"/>
                      <a:pt x="1351002" y="3437252"/>
                      <a:pt x="1351002" y="3648260"/>
                    </a:cubicBezTo>
                    <a:lnTo>
                      <a:pt x="1353655" y="3986079"/>
                    </a:lnTo>
                    <a:cubicBezTo>
                      <a:pt x="1293668" y="3957683"/>
                      <a:pt x="678119" y="3680498"/>
                      <a:pt x="382435" y="2983574"/>
                    </a:cubicBezTo>
                    <a:cubicBezTo>
                      <a:pt x="450278" y="2895600"/>
                      <a:pt x="549678" y="2833300"/>
                      <a:pt x="663735" y="2813611"/>
                    </a:cubicBezTo>
                    <a:close/>
                    <a:moveTo>
                      <a:pt x="2215373" y="2276005"/>
                    </a:moveTo>
                    <a:cubicBezTo>
                      <a:pt x="2459584" y="2276005"/>
                      <a:pt x="2657556" y="2475408"/>
                      <a:pt x="2657556" y="2721385"/>
                    </a:cubicBezTo>
                    <a:cubicBezTo>
                      <a:pt x="2657556" y="2967362"/>
                      <a:pt x="2459584" y="3166765"/>
                      <a:pt x="2215373" y="3166765"/>
                    </a:cubicBezTo>
                    <a:cubicBezTo>
                      <a:pt x="1971161" y="3166765"/>
                      <a:pt x="1773189" y="2967362"/>
                      <a:pt x="1773189" y="2721385"/>
                    </a:cubicBezTo>
                    <a:cubicBezTo>
                      <a:pt x="1773189" y="2475408"/>
                      <a:pt x="1971161" y="2276005"/>
                      <a:pt x="2215373" y="2276005"/>
                    </a:cubicBezTo>
                    <a:close/>
                    <a:moveTo>
                      <a:pt x="3450990" y="2043980"/>
                    </a:moveTo>
                    <a:cubicBezTo>
                      <a:pt x="3667593" y="2043980"/>
                      <a:pt x="3843184" y="2220835"/>
                      <a:pt x="3843184" y="2438997"/>
                    </a:cubicBezTo>
                    <a:cubicBezTo>
                      <a:pt x="3843184" y="2657158"/>
                      <a:pt x="3667593" y="2834014"/>
                      <a:pt x="3450990" y="2834014"/>
                    </a:cubicBezTo>
                    <a:cubicBezTo>
                      <a:pt x="3234387" y="2834014"/>
                      <a:pt x="3058796" y="2657158"/>
                      <a:pt x="3058796" y="2438997"/>
                    </a:cubicBezTo>
                    <a:cubicBezTo>
                      <a:pt x="3058796" y="2220835"/>
                      <a:pt x="3234387" y="2043980"/>
                      <a:pt x="3450990" y="2043980"/>
                    </a:cubicBezTo>
                    <a:close/>
                    <a:moveTo>
                      <a:pt x="973123" y="2043980"/>
                    </a:moveTo>
                    <a:cubicBezTo>
                      <a:pt x="1189727" y="2043980"/>
                      <a:pt x="1365318" y="2220835"/>
                      <a:pt x="1365318" y="2438997"/>
                    </a:cubicBezTo>
                    <a:cubicBezTo>
                      <a:pt x="1365318" y="2657158"/>
                      <a:pt x="1189727" y="2834014"/>
                      <a:pt x="973123" y="2834014"/>
                    </a:cubicBezTo>
                    <a:cubicBezTo>
                      <a:pt x="756520" y="2834014"/>
                      <a:pt x="580929" y="2657158"/>
                      <a:pt x="580929" y="2438997"/>
                    </a:cubicBezTo>
                    <a:cubicBezTo>
                      <a:pt x="580929" y="2220835"/>
                      <a:pt x="756520" y="2043980"/>
                      <a:pt x="973123" y="2043980"/>
                    </a:cubicBezTo>
                    <a:close/>
                    <a:moveTo>
                      <a:pt x="3227672" y="1224974"/>
                    </a:moveTo>
                    <a:cubicBezTo>
                      <a:pt x="3149933" y="1224974"/>
                      <a:pt x="3086920" y="1287987"/>
                      <a:pt x="3086920" y="1365725"/>
                    </a:cubicBezTo>
                    <a:cubicBezTo>
                      <a:pt x="3086920" y="1443464"/>
                      <a:pt x="3149933" y="1506478"/>
                      <a:pt x="3227672" y="1506478"/>
                    </a:cubicBezTo>
                    <a:cubicBezTo>
                      <a:pt x="3305410" y="1506478"/>
                      <a:pt x="3368424" y="1443464"/>
                      <a:pt x="3368424" y="1365725"/>
                    </a:cubicBezTo>
                    <a:cubicBezTo>
                      <a:pt x="3368424" y="1287987"/>
                      <a:pt x="3305410" y="1224974"/>
                      <a:pt x="3227672" y="1224974"/>
                    </a:cubicBezTo>
                    <a:close/>
                    <a:moveTo>
                      <a:pt x="2701220" y="1224974"/>
                    </a:moveTo>
                    <a:cubicBezTo>
                      <a:pt x="2623482" y="1224974"/>
                      <a:pt x="2560469" y="1287987"/>
                      <a:pt x="2560469" y="1365725"/>
                    </a:cubicBezTo>
                    <a:cubicBezTo>
                      <a:pt x="2560469" y="1443464"/>
                      <a:pt x="2623482" y="1506478"/>
                      <a:pt x="2701220" y="1506478"/>
                    </a:cubicBezTo>
                    <a:cubicBezTo>
                      <a:pt x="2778959" y="1506478"/>
                      <a:pt x="2841972" y="1443464"/>
                      <a:pt x="2841972" y="1365725"/>
                    </a:cubicBezTo>
                    <a:cubicBezTo>
                      <a:pt x="2841972" y="1287987"/>
                      <a:pt x="2778959" y="1224974"/>
                      <a:pt x="2701220" y="1224974"/>
                    </a:cubicBezTo>
                    <a:close/>
                    <a:moveTo>
                      <a:pt x="2174769" y="1224974"/>
                    </a:moveTo>
                    <a:cubicBezTo>
                      <a:pt x="2097031" y="1224974"/>
                      <a:pt x="2034017" y="1287987"/>
                      <a:pt x="2034017" y="1365725"/>
                    </a:cubicBezTo>
                    <a:cubicBezTo>
                      <a:pt x="2034017" y="1443464"/>
                      <a:pt x="2097031" y="1506478"/>
                      <a:pt x="2174769" y="1506478"/>
                    </a:cubicBezTo>
                    <a:cubicBezTo>
                      <a:pt x="2252508" y="1506478"/>
                      <a:pt x="2315521" y="1443464"/>
                      <a:pt x="2315521" y="1365725"/>
                    </a:cubicBezTo>
                    <a:cubicBezTo>
                      <a:pt x="2315521" y="1287987"/>
                      <a:pt x="2252508" y="1224974"/>
                      <a:pt x="2174769" y="1224974"/>
                    </a:cubicBezTo>
                    <a:close/>
                    <a:moveTo>
                      <a:pt x="1254084" y="939048"/>
                    </a:moveTo>
                    <a:cubicBezTo>
                      <a:pt x="1176345" y="939048"/>
                      <a:pt x="1113331" y="1002062"/>
                      <a:pt x="1113331" y="1079800"/>
                    </a:cubicBezTo>
                    <a:cubicBezTo>
                      <a:pt x="1113331" y="1157539"/>
                      <a:pt x="1176345" y="1220553"/>
                      <a:pt x="1254084" y="1220553"/>
                    </a:cubicBezTo>
                    <a:cubicBezTo>
                      <a:pt x="1331822" y="1220553"/>
                      <a:pt x="1394836" y="1157539"/>
                      <a:pt x="1394836" y="1079800"/>
                    </a:cubicBezTo>
                    <a:cubicBezTo>
                      <a:pt x="1394836" y="1002062"/>
                      <a:pt x="1331822" y="939048"/>
                      <a:pt x="1254084" y="939048"/>
                    </a:cubicBezTo>
                    <a:close/>
                    <a:moveTo>
                      <a:pt x="1896054" y="920923"/>
                    </a:moveTo>
                    <a:lnTo>
                      <a:pt x="3506387" y="920923"/>
                    </a:lnTo>
                    <a:lnTo>
                      <a:pt x="3506387" y="1810528"/>
                    </a:lnTo>
                    <a:lnTo>
                      <a:pt x="3301310" y="1810528"/>
                    </a:lnTo>
                    <a:lnTo>
                      <a:pt x="2965858" y="2079484"/>
                    </a:lnTo>
                    <a:lnTo>
                      <a:pt x="3035379" y="1810528"/>
                    </a:lnTo>
                    <a:lnTo>
                      <a:pt x="1896054" y="1810528"/>
                    </a:lnTo>
                    <a:close/>
                    <a:moveTo>
                      <a:pt x="975368" y="634998"/>
                    </a:moveTo>
                    <a:lnTo>
                      <a:pt x="2585701" y="634998"/>
                    </a:lnTo>
                    <a:lnTo>
                      <a:pt x="2585701" y="828664"/>
                    </a:lnTo>
                    <a:lnTo>
                      <a:pt x="1896088" y="828664"/>
                    </a:lnTo>
                    <a:lnTo>
                      <a:pt x="1803830" y="828664"/>
                    </a:lnTo>
                    <a:lnTo>
                      <a:pt x="1803830" y="920923"/>
                    </a:lnTo>
                    <a:lnTo>
                      <a:pt x="1803830" y="941123"/>
                    </a:lnTo>
                    <a:cubicBezTo>
                      <a:pt x="1796246" y="939864"/>
                      <a:pt x="1788492" y="939048"/>
                      <a:pt x="1780535" y="939048"/>
                    </a:cubicBezTo>
                    <a:cubicBezTo>
                      <a:pt x="1702796" y="939048"/>
                      <a:pt x="1639783" y="1002062"/>
                      <a:pt x="1639783" y="1079800"/>
                    </a:cubicBezTo>
                    <a:cubicBezTo>
                      <a:pt x="1639783" y="1157539"/>
                      <a:pt x="1702796" y="1220553"/>
                      <a:pt x="1780535" y="1220553"/>
                    </a:cubicBezTo>
                    <a:cubicBezTo>
                      <a:pt x="1788458" y="1220553"/>
                      <a:pt x="1796212" y="1219736"/>
                      <a:pt x="1803830" y="1218478"/>
                    </a:cubicBezTo>
                    <a:lnTo>
                      <a:pt x="1803830" y="1524603"/>
                    </a:lnTo>
                    <a:lnTo>
                      <a:pt x="1493286" y="1524603"/>
                    </a:lnTo>
                    <a:lnTo>
                      <a:pt x="1129417" y="1816343"/>
                    </a:lnTo>
                    <a:lnTo>
                      <a:pt x="1204828" y="1524603"/>
                    </a:lnTo>
                    <a:lnTo>
                      <a:pt x="975368" y="1524603"/>
                    </a:lnTo>
                    <a:close/>
                    <a:moveTo>
                      <a:pt x="2197281" y="126980"/>
                    </a:moveTo>
                    <a:cubicBezTo>
                      <a:pt x="1053889" y="126980"/>
                      <a:pt x="126980" y="1053888"/>
                      <a:pt x="126980" y="2197280"/>
                    </a:cubicBezTo>
                    <a:cubicBezTo>
                      <a:pt x="126980" y="3340673"/>
                      <a:pt x="1053889" y="4267582"/>
                      <a:pt x="2197281" y="4267582"/>
                    </a:cubicBezTo>
                    <a:cubicBezTo>
                      <a:pt x="3340674" y="4267582"/>
                      <a:pt x="4267583" y="3340673"/>
                      <a:pt x="4267583" y="2197280"/>
                    </a:cubicBezTo>
                    <a:cubicBezTo>
                      <a:pt x="4267583" y="1053888"/>
                      <a:pt x="3340674" y="126980"/>
                      <a:pt x="2197281" y="126980"/>
                    </a:cubicBezTo>
                    <a:close/>
                    <a:moveTo>
                      <a:pt x="2197281" y="0"/>
                    </a:moveTo>
                    <a:cubicBezTo>
                      <a:pt x="3410829" y="0"/>
                      <a:pt x="4394563" y="983767"/>
                      <a:pt x="4394563" y="2197280"/>
                    </a:cubicBezTo>
                    <a:cubicBezTo>
                      <a:pt x="4394563" y="3410794"/>
                      <a:pt x="3410795" y="4394562"/>
                      <a:pt x="2197281" y="4394562"/>
                    </a:cubicBezTo>
                    <a:cubicBezTo>
                      <a:pt x="983768" y="4394562"/>
                      <a:pt x="0" y="3410794"/>
                      <a:pt x="0" y="2197280"/>
                    </a:cubicBezTo>
                    <a:cubicBezTo>
                      <a:pt x="0" y="983767"/>
                      <a:pt x="983768" y="0"/>
                      <a:pt x="2197281" y="0"/>
                    </a:cubicBezTo>
                    <a:close/>
                  </a:path>
                </a:pathLst>
              </a:custGeom>
              <a:solidFill>
                <a:schemeClr val="bg2"/>
              </a:solidFill>
              <a:ln w="5308" cap="flat">
                <a:noFill/>
                <a:prstDash val="solid"/>
                <a:miter/>
              </a:ln>
            </p:spPr>
            <p:txBody>
              <a:bodyPr wrap="square" rtlCol="0" anchor="ctr">
                <a:noAutofit/>
              </a:bodyPr>
              <a:lstStyle/>
              <a:p>
                <a:endParaRPr lang="en-US"/>
              </a:p>
            </p:txBody>
          </p:sp>
        </p:grpSp>
        <p:sp>
          <p:nvSpPr>
            <p:cNvPr id="14" name="Rectangle: Rounded Corners 13">
              <a:extLst>
                <a:ext uri="{FF2B5EF4-FFF2-40B4-BE49-F238E27FC236}">
                  <a16:creationId xmlns:a16="http://schemas.microsoft.com/office/drawing/2014/main" id="{068FFB33-CBA3-7020-EF2C-016A6468BFB3}"/>
                </a:ext>
              </a:extLst>
            </p:cNvPr>
            <p:cNvSpPr/>
            <p:nvPr/>
          </p:nvSpPr>
          <p:spPr>
            <a:xfrm>
              <a:off x="8413958" y="5236512"/>
              <a:ext cx="920159" cy="37755"/>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EE9001C3-E1E2-88FF-BBAC-DFD93C1F2978}"/>
              </a:ext>
            </a:extLst>
          </p:cNvPr>
          <p:cNvGrpSpPr/>
          <p:nvPr/>
        </p:nvGrpSpPr>
        <p:grpSpPr>
          <a:xfrm>
            <a:off x="9949126" y="3945521"/>
            <a:ext cx="1920240" cy="2244475"/>
            <a:chOff x="10125895" y="3945521"/>
            <a:chExt cx="1920240" cy="2244475"/>
          </a:xfrm>
        </p:grpSpPr>
        <p:sp>
          <p:nvSpPr>
            <p:cNvPr id="49" name="TextBox 48">
              <a:extLst>
                <a:ext uri="{FF2B5EF4-FFF2-40B4-BE49-F238E27FC236}">
                  <a16:creationId xmlns:a16="http://schemas.microsoft.com/office/drawing/2014/main" id="{C25E9472-4287-F466-2CEE-89B24F0C29C6}"/>
                </a:ext>
              </a:extLst>
            </p:cNvPr>
            <p:cNvSpPr txBox="1"/>
            <p:nvPr/>
          </p:nvSpPr>
          <p:spPr>
            <a:xfrm>
              <a:off x="10125895" y="5328222"/>
              <a:ext cx="1920240" cy="861774"/>
            </a:xfrm>
            <a:prstGeom prst="rect">
              <a:avLst/>
            </a:prstGeom>
            <a:noFill/>
          </p:spPr>
          <p:txBody>
            <a:bodyPr wrap="square" anchor="t">
              <a:spAutoFit/>
            </a:bodyPr>
            <a:lstStyle/>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Facilitate partnerships among stakeholders</a:t>
              </a:r>
            </a:p>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Create shared value and opportunities</a:t>
              </a:r>
            </a:p>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Add text here</a:t>
              </a:r>
            </a:p>
          </p:txBody>
        </p:sp>
        <p:sp>
          <p:nvSpPr>
            <p:cNvPr id="50" name="Rectangle 49">
              <a:extLst>
                <a:ext uri="{FF2B5EF4-FFF2-40B4-BE49-F238E27FC236}">
                  <a16:creationId xmlns:a16="http://schemas.microsoft.com/office/drawing/2014/main" id="{BED8EFE9-EAE8-4951-3C15-66DF2C2E83E3}"/>
                </a:ext>
              </a:extLst>
            </p:cNvPr>
            <p:cNvSpPr/>
            <p:nvPr/>
          </p:nvSpPr>
          <p:spPr>
            <a:xfrm>
              <a:off x="10213179" y="4792332"/>
              <a:ext cx="1745673" cy="424732"/>
            </a:xfrm>
            <a:prstGeom prst="rect">
              <a:avLst/>
            </a:prstGeom>
          </p:spPr>
          <p:txBody>
            <a:bodyPr wrap="square" anchor="ctr">
              <a:spAutoFit/>
            </a:bodyPr>
            <a:lstStyle/>
            <a:p>
              <a:pPr lvl="0" algn="ctr" defTabSz="311150">
                <a:lnSpc>
                  <a:spcPct val="90000"/>
                </a:lnSpc>
                <a:spcBef>
                  <a:spcPct val="0"/>
                </a:spcBef>
                <a:spcAft>
                  <a:spcPct val="35000"/>
                </a:spcAft>
                <a:defRPr/>
              </a:pPr>
              <a:r>
                <a:rPr lang="en-US" sz="1200" b="1" dirty="0">
                  <a:solidFill>
                    <a:schemeClr val="tx2">
                      <a:lumMod val="75000"/>
                      <a:lumOff val="25000"/>
                    </a:schemeClr>
                  </a:solidFill>
                  <a:latin typeface="Century Gothic" panose="020B0502020202020204" pitchFamily="34" charset="0"/>
                  <a:cs typeface="Arial" panose="020B0604020202020204" pitchFamily="34" charset="0"/>
                </a:rPr>
                <a:t>Partnership opportunities</a:t>
              </a:r>
            </a:p>
          </p:txBody>
        </p:sp>
        <p:grpSp>
          <p:nvGrpSpPr>
            <p:cNvPr id="76" name="Group 75">
              <a:extLst>
                <a:ext uri="{FF2B5EF4-FFF2-40B4-BE49-F238E27FC236}">
                  <a16:creationId xmlns:a16="http://schemas.microsoft.com/office/drawing/2014/main" id="{FB9B39EB-72B8-DF7D-7A08-2EAAAAE4F13D}"/>
                </a:ext>
              </a:extLst>
            </p:cNvPr>
            <p:cNvGrpSpPr/>
            <p:nvPr/>
          </p:nvGrpSpPr>
          <p:grpSpPr>
            <a:xfrm>
              <a:off x="10706839" y="3945521"/>
              <a:ext cx="758353" cy="758351"/>
              <a:chOff x="10706839" y="3945521"/>
              <a:chExt cx="758353" cy="758351"/>
            </a:xfrm>
          </p:grpSpPr>
          <p:sp>
            <p:nvSpPr>
              <p:cNvPr id="51" name="Oval 50">
                <a:extLst>
                  <a:ext uri="{FF2B5EF4-FFF2-40B4-BE49-F238E27FC236}">
                    <a16:creationId xmlns:a16="http://schemas.microsoft.com/office/drawing/2014/main" id="{24726A09-4F37-2A74-1ADF-01D8535A7494}"/>
                  </a:ext>
                </a:extLst>
              </p:cNvPr>
              <p:cNvSpPr/>
              <p:nvPr/>
            </p:nvSpPr>
            <p:spPr>
              <a:xfrm>
                <a:off x="10706839" y="3945521"/>
                <a:ext cx="758353" cy="758351"/>
              </a:xfrm>
              <a:prstGeom prst="ellipse">
                <a:avLst/>
              </a:prstGeom>
              <a:solidFill>
                <a:schemeClr val="accent1"/>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schemeClr val="bg2"/>
                  </a:solidFill>
                  <a:latin typeface="Arial" panose="020B0604020202020204" pitchFamily="34" charset="0"/>
                  <a:cs typeface="Arial" panose="020B0604020202020204" pitchFamily="34" charset="0"/>
                </a:endParaRPr>
              </a:p>
            </p:txBody>
          </p:sp>
          <p:sp>
            <p:nvSpPr>
              <p:cNvPr id="71" name="Freeform: Shape 70">
                <a:extLst>
                  <a:ext uri="{FF2B5EF4-FFF2-40B4-BE49-F238E27FC236}">
                    <a16:creationId xmlns:a16="http://schemas.microsoft.com/office/drawing/2014/main" id="{E9C65A0C-162B-C5D5-107C-7E7D367EA1BB}"/>
                  </a:ext>
                </a:extLst>
              </p:cNvPr>
              <p:cNvSpPr/>
              <p:nvPr/>
            </p:nvSpPr>
            <p:spPr>
              <a:xfrm>
                <a:off x="10833724" y="4183141"/>
                <a:ext cx="504582" cy="283110"/>
              </a:xfrm>
              <a:custGeom>
                <a:avLst/>
                <a:gdLst>
                  <a:gd name="connsiteX0" fmla="*/ 159637 w 734503"/>
                  <a:gd name="connsiteY0" fmla="*/ 58046 h 412114"/>
                  <a:gd name="connsiteX1" fmla="*/ 292385 w 734503"/>
                  <a:gd name="connsiteY1" fmla="*/ 58046 h 412114"/>
                  <a:gd name="connsiteX2" fmla="*/ 293089 w 734503"/>
                  <a:gd name="connsiteY2" fmla="*/ 58170 h 412114"/>
                  <a:gd name="connsiteX3" fmla="*/ 250829 w 734503"/>
                  <a:gd name="connsiteY3" fmla="*/ 104326 h 412114"/>
                  <a:gd name="connsiteX4" fmla="*/ 250373 w 734503"/>
                  <a:gd name="connsiteY4" fmla="*/ 104326 h 412114"/>
                  <a:gd name="connsiteX5" fmla="*/ 247266 w 734503"/>
                  <a:gd name="connsiteY5" fmla="*/ 109505 h 412114"/>
                  <a:gd name="connsiteX6" fmla="*/ 249047 w 734503"/>
                  <a:gd name="connsiteY6" fmla="*/ 173019 h 412114"/>
                  <a:gd name="connsiteX7" fmla="*/ 249420 w 734503"/>
                  <a:gd name="connsiteY7" fmla="*/ 173351 h 412114"/>
                  <a:gd name="connsiteX8" fmla="*/ 249835 w 734503"/>
                  <a:gd name="connsiteY8" fmla="*/ 173641 h 412114"/>
                  <a:gd name="connsiteX9" fmla="*/ 275647 w 734503"/>
                  <a:gd name="connsiteY9" fmla="*/ 180767 h 412114"/>
                  <a:gd name="connsiteX10" fmla="*/ 314427 w 734503"/>
                  <a:gd name="connsiteY10" fmla="*/ 169829 h 412114"/>
                  <a:gd name="connsiteX11" fmla="*/ 314510 w 734503"/>
                  <a:gd name="connsiteY11" fmla="*/ 169788 h 412114"/>
                  <a:gd name="connsiteX12" fmla="*/ 314593 w 734503"/>
                  <a:gd name="connsiteY12" fmla="*/ 169746 h 412114"/>
                  <a:gd name="connsiteX13" fmla="*/ 324992 w 734503"/>
                  <a:gd name="connsiteY13" fmla="*/ 162827 h 412114"/>
                  <a:gd name="connsiteX14" fmla="*/ 364062 w 734503"/>
                  <a:gd name="connsiteY14" fmla="*/ 138465 h 412114"/>
                  <a:gd name="connsiteX15" fmla="*/ 367708 w 734503"/>
                  <a:gd name="connsiteY15" fmla="*/ 137015 h 412114"/>
                  <a:gd name="connsiteX16" fmla="*/ 383825 w 734503"/>
                  <a:gd name="connsiteY16" fmla="*/ 132375 h 412114"/>
                  <a:gd name="connsiteX17" fmla="*/ 385690 w 734503"/>
                  <a:gd name="connsiteY17" fmla="*/ 132582 h 412114"/>
                  <a:gd name="connsiteX18" fmla="*/ 507458 w 734503"/>
                  <a:gd name="connsiteY18" fmla="*/ 231480 h 412114"/>
                  <a:gd name="connsiteX19" fmla="*/ 569274 w 734503"/>
                  <a:gd name="connsiteY19" fmla="*/ 282068 h 412114"/>
                  <a:gd name="connsiteX20" fmla="*/ 581455 w 734503"/>
                  <a:gd name="connsiteY20" fmla="*/ 301003 h 412114"/>
                  <a:gd name="connsiteX21" fmla="*/ 572092 w 734503"/>
                  <a:gd name="connsiteY21" fmla="*/ 321926 h 412114"/>
                  <a:gd name="connsiteX22" fmla="*/ 544581 w 734503"/>
                  <a:gd name="connsiteY22" fmla="*/ 325779 h 412114"/>
                  <a:gd name="connsiteX23" fmla="*/ 523202 w 734503"/>
                  <a:gd name="connsiteY23" fmla="*/ 311609 h 412114"/>
                  <a:gd name="connsiteX24" fmla="*/ 439220 w 734503"/>
                  <a:gd name="connsiteY24" fmla="*/ 238772 h 412114"/>
                  <a:gd name="connsiteX25" fmla="*/ 429276 w 734503"/>
                  <a:gd name="connsiteY25" fmla="*/ 236120 h 412114"/>
                  <a:gd name="connsiteX26" fmla="*/ 432798 w 734503"/>
                  <a:gd name="connsiteY26" fmla="*/ 247928 h 412114"/>
                  <a:gd name="connsiteX27" fmla="*/ 503025 w 734503"/>
                  <a:gd name="connsiteY27" fmla="*/ 308087 h 412114"/>
                  <a:gd name="connsiteX28" fmla="*/ 520302 w 734503"/>
                  <a:gd name="connsiteY28" fmla="*/ 332242 h 412114"/>
                  <a:gd name="connsiteX29" fmla="*/ 486369 w 734503"/>
                  <a:gd name="connsiteY29" fmla="*/ 358759 h 412114"/>
                  <a:gd name="connsiteX30" fmla="*/ 445103 w 734503"/>
                  <a:gd name="connsiteY30" fmla="*/ 332532 h 412114"/>
                  <a:gd name="connsiteX31" fmla="*/ 391863 w 734503"/>
                  <a:gd name="connsiteY31" fmla="*/ 280660 h 412114"/>
                  <a:gd name="connsiteX32" fmla="*/ 379848 w 734503"/>
                  <a:gd name="connsiteY32" fmla="*/ 276806 h 412114"/>
                  <a:gd name="connsiteX33" fmla="*/ 383949 w 734503"/>
                  <a:gd name="connsiteY33" fmla="*/ 291266 h 412114"/>
                  <a:gd name="connsiteX34" fmla="*/ 426376 w 734503"/>
                  <a:gd name="connsiteY34" fmla="*/ 327519 h 412114"/>
                  <a:gd name="connsiteX35" fmla="*/ 445683 w 734503"/>
                  <a:gd name="connsiteY35" fmla="*/ 348442 h 412114"/>
                  <a:gd name="connsiteX36" fmla="*/ 446843 w 734503"/>
                  <a:gd name="connsiteY36" fmla="*/ 375870 h 412114"/>
                  <a:gd name="connsiteX37" fmla="*/ 414940 w 734503"/>
                  <a:gd name="connsiteY37" fmla="*/ 385606 h 412114"/>
                  <a:gd name="connsiteX38" fmla="*/ 385400 w 734503"/>
                  <a:gd name="connsiteY38" fmla="*/ 365553 h 412114"/>
                  <a:gd name="connsiteX39" fmla="*/ 333320 w 734503"/>
                  <a:gd name="connsiteY39" fmla="*/ 318072 h 412114"/>
                  <a:gd name="connsiteX40" fmla="*/ 318984 w 734503"/>
                  <a:gd name="connsiteY40" fmla="*/ 317202 h 412114"/>
                  <a:gd name="connsiteX41" fmla="*/ 323086 w 734503"/>
                  <a:gd name="connsiteY41" fmla="*/ 324577 h 412114"/>
                  <a:gd name="connsiteX42" fmla="*/ 367252 w 734503"/>
                  <a:gd name="connsiteY42" fmla="*/ 362032 h 412114"/>
                  <a:gd name="connsiteX43" fmla="*/ 383949 w 734503"/>
                  <a:gd name="connsiteY43" fmla="*/ 380303 h 412114"/>
                  <a:gd name="connsiteX44" fmla="*/ 383949 w 734503"/>
                  <a:gd name="connsiteY44" fmla="*/ 404168 h 412114"/>
                  <a:gd name="connsiteX45" fmla="*/ 361411 w 734503"/>
                  <a:gd name="connsiteY45" fmla="*/ 411543 h 412114"/>
                  <a:gd name="connsiteX46" fmla="*/ 338872 w 734503"/>
                  <a:gd name="connsiteY46" fmla="*/ 400646 h 412114"/>
                  <a:gd name="connsiteX47" fmla="*/ 277428 w 734503"/>
                  <a:gd name="connsiteY47" fmla="*/ 358468 h 412114"/>
                  <a:gd name="connsiteX48" fmla="*/ 201649 w 734503"/>
                  <a:gd name="connsiteY48" fmla="*/ 301292 h 412114"/>
                  <a:gd name="connsiteX49" fmla="*/ 107972 w 734503"/>
                  <a:gd name="connsiteY49" fmla="*/ 218263 h 412114"/>
                  <a:gd name="connsiteX50" fmla="*/ 140661 w 734503"/>
                  <a:gd name="connsiteY50" fmla="*/ 122224 h 412114"/>
                  <a:gd name="connsiteX51" fmla="*/ 155743 w 734503"/>
                  <a:gd name="connsiteY51" fmla="*/ 77933 h 412114"/>
                  <a:gd name="connsiteX52" fmla="*/ 159637 w 734503"/>
                  <a:gd name="connsiteY52" fmla="*/ 58046 h 412114"/>
                  <a:gd name="connsiteX53" fmla="*/ 710514 w 734503"/>
                  <a:gd name="connsiteY53" fmla="*/ 30701 h 412114"/>
                  <a:gd name="connsiteX54" fmla="*/ 734213 w 734503"/>
                  <a:gd name="connsiteY54" fmla="*/ 30701 h 412114"/>
                  <a:gd name="connsiteX55" fmla="*/ 734503 w 734503"/>
                  <a:gd name="connsiteY55" fmla="*/ 283062 h 412114"/>
                  <a:gd name="connsiteX56" fmla="*/ 686525 w 734503"/>
                  <a:gd name="connsiteY56" fmla="*/ 283062 h 412114"/>
                  <a:gd name="connsiteX57" fmla="*/ 655783 w 734503"/>
                  <a:gd name="connsiteY57" fmla="*/ 274528 h 412114"/>
                  <a:gd name="connsiteX58" fmla="*/ 636475 w 734503"/>
                  <a:gd name="connsiteY58" fmla="*/ 252693 h 412114"/>
                  <a:gd name="connsiteX59" fmla="*/ 635895 w 734503"/>
                  <a:gd name="connsiteY59" fmla="*/ 251533 h 412114"/>
                  <a:gd name="connsiteX60" fmla="*/ 575032 w 734503"/>
                  <a:gd name="connsiteY60" fmla="*/ 104118 h 412114"/>
                  <a:gd name="connsiteX61" fmla="*/ 577974 w 734503"/>
                  <a:gd name="connsiteY61" fmla="*/ 64302 h 412114"/>
                  <a:gd name="connsiteX62" fmla="*/ 603951 w 734503"/>
                  <a:gd name="connsiteY62" fmla="*/ 43172 h 412114"/>
                  <a:gd name="connsiteX63" fmla="*/ 611906 w 734503"/>
                  <a:gd name="connsiteY63" fmla="*/ 40727 h 412114"/>
                  <a:gd name="connsiteX64" fmla="*/ 710514 w 734503"/>
                  <a:gd name="connsiteY64" fmla="*/ 30701 h 412114"/>
                  <a:gd name="connsiteX65" fmla="*/ 381297 w 734503"/>
                  <a:gd name="connsiteY65" fmla="*/ 27485 h 412114"/>
                  <a:gd name="connsiteX66" fmla="*/ 401474 w 734503"/>
                  <a:gd name="connsiteY66" fmla="*/ 30701 h 412114"/>
                  <a:gd name="connsiteX67" fmla="*/ 560904 w 734503"/>
                  <a:gd name="connsiteY67" fmla="*/ 87711 h 412114"/>
                  <a:gd name="connsiteX68" fmla="*/ 565213 w 734503"/>
                  <a:gd name="connsiteY68" fmla="*/ 108303 h 412114"/>
                  <a:gd name="connsiteX69" fmla="*/ 594049 w 734503"/>
                  <a:gd name="connsiteY69" fmla="*/ 178116 h 412114"/>
                  <a:gd name="connsiteX70" fmla="*/ 624709 w 734503"/>
                  <a:gd name="connsiteY70" fmla="*/ 252403 h 412114"/>
                  <a:gd name="connsiteX71" fmla="*/ 591936 w 734503"/>
                  <a:gd name="connsiteY71" fmla="*/ 275936 h 412114"/>
                  <a:gd name="connsiteX72" fmla="*/ 578761 w 734503"/>
                  <a:gd name="connsiteY72" fmla="*/ 275936 h 412114"/>
                  <a:gd name="connsiteX73" fmla="*/ 390329 w 734503"/>
                  <a:gd name="connsiteY73" fmla="*/ 122928 h 412114"/>
                  <a:gd name="connsiteX74" fmla="*/ 360208 w 734503"/>
                  <a:gd name="connsiteY74" fmla="*/ 128522 h 412114"/>
                  <a:gd name="connsiteX75" fmla="*/ 308998 w 734503"/>
                  <a:gd name="connsiteY75" fmla="*/ 160673 h 412114"/>
                  <a:gd name="connsiteX76" fmla="*/ 275645 w 734503"/>
                  <a:gd name="connsiteY76" fmla="*/ 170119 h 412114"/>
                  <a:gd name="connsiteX77" fmla="*/ 255758 w 734503"/>
                  <a:gd name="connsiteY77" fmla="*/ 164816 h 412114"/>
                  <a:gd name="connsiteX78" fmla="*/ 256338 w 734503"/>
                  <a:gd name="connsiteY78" fmla="*/ 114973 h 412114"/>
                  <a:gd name="connsiteX79" fmla="*/ 256628 w 734503"/>
                  <a:gd name="connsiteY79" fmla="*/ 114683 h 412114"/>
                  <a:gd name="connsiteX80" fmla="*/ 256918 w 734503"/>
                  <a:gd name="connsiteY80" fmla="*/ 114103 h 412114"/>
                  <a:gd name="connsiteX81" fmla="*/ 372223 w 734503"/>
                  <a:gd name="connsiteY81" fmla="*/ 28919 h 412114"/>
                  <a:gd name="connsiteX82" fmla="*/ 381297 w 734503"/>
                  <a:gd name="connsiteY82" fmla="*/ 27485 h 412114"/>
                  <a:gd name="connsiteX83" fmla="*/ 0 w 734503"/>
                  <a:gd name="connsiteY83" fmla="*/ 0 h 412114"/>
                  <a:gd name="connsiteX84" fmla="*/ 17567 w 734503"/>
                  <a:gd name="connsiteY84" fmla="*/ 0 h 412114"/>
                  <a:gd name="connsiteX85" fmla="*/ 17857 w 734503"/>
                  <a:gd name="connsiteY85" fmla="*/ 0 h 412114"/>
                  <a:gd name="connsiteX86" fmla="*/ 110043 w 734503"/>
                  <a:gd name="connsiteY86" fmla="*/ 10607 h 412114"/>
                  <a:gd name="connsiteX87" fmla="*/ 130594 w 734503"/>
                  <a:gd name="connsiteY87" fmla="*/ 18893 h 412114"/>
                  <a:gd name="connsiteX88" fmla="*/ 134322 w 734503"/>
                  <a:gd name="connsiteY88" fmla="*/ 21835 h 412114"/>
                  <a:gd name="connsiteX89" fmla="*/ 136063 w 734503"/>
                  <a:gd name="connsiteY89" fmla="*/ 23616 h 412114"/>
                  <a:gd name="connsiteX90" fmla="*/ 145716 w 734503"/>
                  <a:gd name="connsiteY90" fmla="*/ 74329 h 412114"/>
                  <a:gd name="connsiteX91" fmla="*/ 130594 w 734503"/>
                  <a:gd name="connsiteY91" fmla="*/ 118785 h 412114"/>
                  <a:gd name="connsiteX92" fmla="*/ 96868 w 734503"/>
                  <a:gd name="connsiteY92" fmla="*/ 217849 h 412114"/>
                  <a:gd name="connsiteX93" fmla="*/ 77561 w 734503"/>
                  <a:gd name="connsiteY93" fmla="*/ 242625 h 412114"/>
                  <a:gd name="connsiteX94" fmla="*/ 45658 w 734503"/>
                  <a:gd name="connsiteY94" fmla="*/ 252072 h 412114"/>
                  <a:gd name="connsiteX95" fmla="*/ 0 w 734503"/>
                  <a:gd name="connsiteY95" fmla="*/ 252072 h 41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34503" h="412114">
                    <a:moveTo>
                      <a:pt x="159637" y="58046"/>
                    </a:moveTo>
                    <a:lnTo>
                      <a:pt x="292385" y="58046"/>
                    </a:lnTo>
                    <a:cubicBezTo>
                      <a:pt x="292634" y="58088"/>
                      <a:pt x="292841" y="58129"/>
                      <a:pt x="293089" y="58170"/>
                    </a:cubicBezTo>
                    <a:cubicBezTo>
                      <a:pt x="278961" y="69979"/>
                      <a:pt x="264543" y="85060"/>
                      <a:pt x="250829" y="104326"/>
                    </a:cubicBezTo>
                    <a:lnTo>
                      <a:pt x="250373" y="104326"/>
                    </a:lnTo>
                    <a:lnTo>
                      <a:pt x="247266" y="109505"/>
                    </a:lnTo>
                    <a:cubicBezTo>
                      <a:pt x="224768" y="147083"/>
                      <a:pt x="241010" y="166432"/>
                      <a:pt x="249047" y="173019"/>
                    </a:cubicBezTo>
                    <a:lnTo>
                      <a:pt x="249420" y="173351"/>
                    </a:lnTo>
                    <a:lnTo>
                      <a:pt x="249835" y="173641"/>
                    </a:lnTo>
                    <a:cubicBezTo>
                      <a:pt x="256754" y="178323"/>
                      <a:pt x="265662" y="180767"/>
                      <a:pt x="275647" y="180767"/>
                    </a:cubicBezTo>
                    <a:cubicBezTo>
                      <a:pt x="288780" y="180767"/>
                      <a:pt x="302536" y="176873"/>
                      <a:pt x="314427" y="169829"/>
                    </a:cubicBezTo>
                    <a:lnTo>
                      <a:pt x="314510" y="169788"/>
                    </a:lnTo>
                    <a:lnTo>
                      <a:pt x="314593" y="169746"/>
                    </a:lnTo>
                    <a:cubicBezTo>
                      <a:pt x="316581" y="168545"/>
                      <a:pt x="320103" y="166142"/>
                      <a:pt x="324992" y="162827"/>
                    </a:cubicBezTo>
                    <a:cubicBezTo>
                      <a:pt x="336096" y="155287"/>
                      <a:pt x="356812" y="141283"/>
                      <a:pt x="364062" y="138465"/>
                    </a:cubicBezTo>
                    <a:cubicBezTo>
                      <a:pt x="365181" y="138051"/>
                      <a:pt x="366424" y="137554"/>
                      <a:pt x="367708" y="137015"/>
                    </a:cubicBezTo>
                    <a:cubicBezTo>
                      <a:pt x="372846" y="134944"/>
                      <a:pt x="379268" y="132375"/>
                      <a:pt x="383825" y="132375"/>
                    </a:cubicBezTo>
                    <a:cubicBezTo>
                      <a:pt x="384571" y="132375"/>
                      <a:pt x="385192" y="132458"/>
                      <a:pt x="385690" y="132582"/>
                    </a:cubicBezTo>
                    <a:cubicBezTo>
                      <a:pt x="394929" y="139004"/>
                      <a:pt x="462421" y="194481"/>
                      <a:pt x="507458" y="231480"/>
                    </a:cubicBezTo>
                    <a:cubicBezTo>
                      <a:pt x="548020" y="264833"/>
                      <a:pt x="563142" y="277221"/>
                      <a:pt x="569274" y="282068"/>
                    </a:cubicBezTo>
                    <a:cubicBezTo>
                      <a:pt x="580129" y="291929"/>
                      <a:pt x="581207" y="299221"/>
                      <a:pt x="581455" y="301003"/>
                    </a:cubicBezTo>
                    <a:cubicBezTo>
                      <a:pt x="582532" y="308916"/>
                      <a:pt x="578223" y="316912"/>
                      <a:pt x="572092" y="321926"/>
                    </a:cubicBezTo>
                    <a:cubicBezTo>
                      <a:pt x="564468" y="327850"/>
                      <a:pt x="553654" y="329010"/>
                      <a:pt x="544581" y="325779"/>
                    </a:cubicBezTo>
                    <a:cubicBezTo>
                      <a:pt x="536377" y="323127"/>
                      <a:pt x="529624" y="317202"/>
                      <a:pt x="523202" y="311609"/>
                    </a:cubicBezTo>
                    <a:cubicBezTo>
                      <a:pt x="495111" y="287413"/>
                      <a:pt x="467310" y="262927"/>
                      <a:pt x="439220" y="238772"/>
                    </a:cubicBezTo>
                    <a:cubicBezTo>
                      <a:pt x="436319" y="236410"/>
                      <a:pt x="432218" y="233759"/>
                      <a:pt x="429276" y="236120"/>
                    </a:cubicBezTo>
                    <a:cubicBezTo>
                      <a:pt x="425464" y="239103"/>
                      <a:pt x="429276" y="244697"/>
                      <a:pt x="432798" y="247928"/>
                    </a:cubicBezTo>
                    <a:cubicBezTo>
                      <a:pt x="456207" y="267981"/>
                      <a:pt x="479616" y="288034"/>
                      <a:pt x="503025" y="308087"/>
                    </a:cubicBezTo>
                    <a:cubicBezTo>
                      <a:pt x="510938" y="314551"/>
                      <a:pt x="519142" y="322216"/>
                      <a:pt x="520302" y="332242"/>
                    </a:cubicBezTo>
                    <a:cubicBezTo>
                      <a:pt x="522083" y="348732"/>
                      <a:pt x="502776" y="361410"/>
                      <a:pt x="486369" y="358759"/>
                    </a:cubicBezTo>
                    <a:cubicBezTo>
                      <a:pt x="469962" y="356107"/>
                      <a:pt x="457118" y="344050"/>
                      <a:pt x="445103" y="332532"/>
                    </a:cubicBezTo>
                    <a:cubicBezTo>
                      <a:pt x="427577" y="315172"/>
                      <a:pt x="409720" y="298061"/>
                      <a:pt x="391863" y="280660"/>
                    </a:cubicBezTo>
                    <a:cubicBezTo>
                      <a:pt x="388341" y="277386"/>
                      <a:pt x="383369" y="274155"/>
                      <a:pt x="379848" y="276806"/>
                    </a:cubicBezTo>
                    <a:cubicBezTo>
                      <a:pt x="375166" y="280369"/>
                      <a:pt x="379558" y="287413"/>
                      <a:pt x="383949" y="291266"/>
                    </a:cubicBezTo>
                    <a:cubicBezTo>
                      <a:pt x="397995" y="303364"/>
                      <a:pt x="412330" y="315421"/>
                      <a:pt x="426376" y="327519"/>
                    </a:cubicBezTo>
                    <a:cubicBezTo>
                      <a:pt x="433378" y="333692"/>
                      <a:pt x="441001" y="340197"/>
                      <a:pt x="445683" y="348442"/>
                    </a:cubicBezTo>
                    <a:cubicBezTo>
                      <a:pt x="450365" y="356687"/>
                      <a:pt x="451815" y="367625"/>
                      <a:pt x="446843" y="375870"/>
                    </a:cubicBezTo>
                    <a:cubicBezTo>
                      <a:pt x="440711" y="386186"/>
                      <a:pt x="426334" y="389128"/>
                      <a:pt x="414940" y="385606"/>
                    </a:cubicBezTo>
                    <a:cubicBezTo>
                      <a:pt x="403547" y="382043"/>
                      <a:pt x="394183" y="373508"/>
                      <a:pt x="385400" y="365553"/>
                    </a:cubicBezTo>
                    <a:cubicBezTo>
                      <a:pt x="368122" y="349934"/>
                      <a:pt x="350597" y="333982"/>
                      <a:pt x="333320" y="318072"/>
                    </a:cubicBezTo>
                    <a:cubicBezTo>
                      <a:pt x="328928" y="313971"/>
                      <a:pt x="320144" y="311319"/>
                      <a:pt x="318984" y="317202"/>
                    </a:cubicBezTo>
                    <a:cubicBezTo>
                      <a:pt x="318404" y="320144"/>
                      <a:pt x="320724" y="322796"/>
                      <a:pt x="323086" y="324577"/>
                    </a:cubicBezTo>
                    <a:cubicBezTo>
                      <a:pt x="337711" y="336965"/>
                      <a:pt x="352627" y="349644"/>
                      <a:pt x="367252" y="362032"/>
                    </a:cubicBezTo>
                    <a:cubicBezTo>
                      <a:pt x="373426" y="367335"/>
                      <a:pt x="379848" y="372928"/>
                      <a:pt x="383949" y="380303"/>
                    </a:cubicBezTo>
                    <a:cubicBezTo>
                      <a:pt x="388051" y="387678"/>
                      <a:pt x="388921" y="397373"/>
                      <a:pt x="383949" y="404168"/>
                    </a:cubicBezTo>
                    <a:cubicBezTo>
                      <a:pt x="379268" y="410963"/>
                      <a:pt x="369614" y="413324"/>
                      <a:pt x="361411" y="411543"/>
                    </a:cubicBezTo>
                    <a:cubicBezTo>
                      <a:pt x="353207" y="410093"/>
                      <a:pt x="345915" y="405369"/>
                      <a:pt x="338872" y="400646"/>
                    </a:cubicBezTo>
                    <a:cubicBezTo>
                      <a:pt x="318114" y="387056"/>
                      <a:pt x="297605" y="372928"/>
                      <a:pt x="277428" y="358468"/>
                    </a:cubicBezTo>
                    <a:cubicBezTo>
                      <a:pt x="251699" y="340197"/>
                      <a:pt x="226218" y="321056"/>
                      <a:pt x="201649" y="301292"/>
                    </a:cubicBezTo>
                    <a:cubicBezTo>
                      <a:pt x="182798" y="286170"/>
                      <a:pt x="131339" y="239725"/>
                      <a:pt x="107972" y="218263"/>
                    </a:cubicBezTo>
                    <a:lnTo>
                      <a:pt x="140661" y="122224"/>
                    </a:lnTo>
                    <a:lnTo>
                      <a:pt x="155743" y="77933"/>
                    </a:lnTo>
                    <a:cubicBezTo>
                      <a:pt x="158063" y="72050"/>
                      <a:pt x="159430" y="65214"/>
                      <a:pt x="159637" y="58046"/>
                    </a:cubicBezTo>
                    <a:close/>
                    <a:moveTo>
                      <a:pt x="710514" y="30701"/>
                    </a:moveTo>
                    <a:cubicBezTo>
                      <a:pt x="711384" y="30701"/>
                      <a:pt x="734213" y="30701"/>
                      <a:pt x="734213" y="30701"/>
                    </a:cubicBezTo>
                    <a:lnTo>
                      <a:pt x="734503" y="283062"/>
                    </a:lnTo>
                    <a:lnTo>
                      <a:pt x="686525" y="283062"/>
                    </a:lnTo>
                    <a:cubicBezTo>
                      <a:pt x="675380" y="283062"/>
                      <a:pt x="664856" y="280121"/>
                      <a:pt x="655783" y="274528"/>
                    </a:cubicBezTo>
                    <a:cubicBezTo>
                      <a:pt x="646999" y="268893"/>
                      <a:pt x="640287" y="261518"/>
                      <a:pt x="636475" y="252693"/>
                    </a:cubicBezTo>
                    <a:lnTo>
                      <a:pt x="635895" y="251533"/>
                    </a:lnTo>
                    <a:lnTo>
                      <a:pt x="575032" y="104118"/>
                    </a:lnTo>
                    <a:cubicBezTo>
                      <a:pt x="569480" y="91150"/>
                      <a:pt x="570640" y="76400"/>
                      <a:pt x="577974" y="64302"/>
                    </a:cubicBezTo>
                    <a:cubicBezTo>
                      <a:pt x="583691" y="54731"/>
                      <a:pt x="592889" y="47357"/>
                      <a:pt x="603951" y="43172"/>
                    </a:cubicBezTo>
                    <a:cubicBezTo>
                      <a:pt x="606520" y="42178"/>
                      <a:pt x="609130" y="41349"/>
                      <a:pt x="611906" y="40727"/>
                    </a:cubicBezTo>
                    <a:cubicBezTo>
                      <a:pt x="644099" y="33933"/>
                      <a:pt x="677451" y="30701"/>
                      <a:pt x="710514" y="30701"/>
                    </a:cubicBezTo>
                    <a:close/>
                    <a:moveTo>
                      <a:pt x="381297" y="27485"/>
                    </a:moveTo>
                    <a:cubicBezTo>
                      <a:pt x="389596" y="26832"/>
                      <a:pt x="395756" y="28370"/>
                      <a:pt x="401474" y="30701"/>
                    </a:cubicBezTo>
                    <a:lnTo>
                      <a:pt x="560904" y="87711"/>
                    </a:lnTo>
                    <a:cubicBezTo>
                      <a:pt x="560987" y="94713"/>
                      <a:pt x="562395" y="101715"/>
                      <a:pt x="565213" y="108303"/>
                    </a:cubicBezTo>
                    <a:lnTo>
                      <a:pt x="594049" y="178116"/>
                    </a:lnTo>
                    <a:lnTo>
                      <a:pt x="624709" y="252403"/>
                    </a:lnTo>
                    <a:cubicBezTo>
                      <a:pt x="614848" y="265205"/>
                      <a:pt x="601176" y="272663"/>
                      <a:pt x="591936" y="275936"/>
                    </a:cubicBezTo>
                    <a:cubicBezTo>
                      <a:pt x="586964" y="277718"/>
                      <a:pt x="583443" y="278878"/>
                      <a:pt x="578761" y="275936"/>
                    </a:cubicBezTo>
                    <a:cubicBezTo>
                      <a:pt x="574700" y="273575"/>
                      <a:pt x="396461" y="125580"/>
                      <a:pt x="390329" y="122928"/>
                    </a:cubicBezTo>
                    <a:cubicBezTo>
                      <a:pt x="381297" y="119075"/>
                      <a:pt x="368701" y="125290"/>
                      <a:pt x="360208" y="128522"/>
                    </a:cubicBezTo>
                    <a:cubicBezTo>
                      <a:pt x="348814" y="132955"/>
                      <a:pt x="315710" y="156530"/>
                      <a:pt x="308998" y="160673"/>
                    </a:cubicBezTo>
                    <a:cubicBezTo>
                      <a:pt x="299054" y="166598"/>
                      <a:pt x="287329" y="170119"/>
                      <a:pt x="275645" y="170119"/>
                    </a:cubicBezTo>
                    <a:cubicBezTo>
                      <a:pt x="263962" y="170119"/>
                      <a:pt x="257498" y="165976"/>
                      <a:pt x="255758" y="164816"/>
                    </a:cubicBezTo>
                    <a:cubicBezTo>
                      <a:pt x="243163" y="154499"/>
                      <a:pt x="243453" y="136477"/>
                      <a:pt x="256338" y="114973"/>
                    </a:cubicBezTo>
                    <a:cubicBezTo>
                      <a:pt x="256628" y="114973"/>
                      <a:pt x="256628" y="114683"/>
                      <a:pt x="256628" y="114683"/>
                    </a:cubicBezTo>
                    <a:lnTo>
                      <a:pt x="256918" y="114103"/>
                    </a:lnTo>
                    <a:cubicBezTo>
                      <a:pt x="298474" y="53696"/>
                      <a:pt x="347074" y="34803"/>
                      <a:pt x="372223" y="28919"/>
                    </a:cubicBezTo>
                    <a:cubicBezTo>
                      <a:pt x="375527" y="28163"/>
                      <a:pt x="378531" y="27702"/>
                      <a:pt x="381297" y="27485"/>
                    </a:cubicBezTo>
                    <a:close/>
                    <a:moveTo>
                      <a:pt x="0" y="0"/>
                    </a:moveTo>
                    <a:lnTo>
                      <a:pt x="17567" y="0"/>
                    </a:lnTo>
                    <a:lnTo>
                      <a:pt x="17857" y="0"/>
                    </a:lnTo>
                    <a:cubicBezTo>
                      <a:pt x="48890" y="0"/>
                      <a:pt x="79922" y="3522"/>
                      <a:pt x="110043" y="10607"/>
                    </a:cubicBezTo>
                    <a:cubicBezTo>
                      <a:pt x="117045" y="12305"/>
                      <a:pt x="124420" y="14667"/>
                      <a:pt x="130594" y="18893"/>
                    </a:cubicBezTo>
                    <a:cubicBezTo>
                      <a:pt x="131878" y="19804"/>
                      <a:pt x="133162" y="20757"/>
                      <a:pt x="134322" y="21835"/>
                    </a:cubicBezTo>
                    <a:cubicBezTo>
                      <a:pt x="134322" y="21835"/>
                      <a:pt x="135482" y="23036"/>
                      <a:pt x="136063" y="23616"/>
                    </a:cubicBezTo>
                    <a:cubicBezTo>
                      <a:pt x="149818" y="37786"/>
                      <a:pt x="151848" y="58999"/>
                      <a:pt x="145716" y="74329"/>
                    </a:cubicBezTo>
                    <a:lnTo>
                      <a:pt x="130594" y="118785"/>
                    </a:lnTo>
                    <a:lnTo>
                      <a:pt x="96868" y="217849"/>
                    </a:lnTo>
                    <a:cubicBezTo>
                      <a:pt x="93636" y="227875"/>
                      <a:pt x="86924" y="236452"/>
                      <a:pt x="77561" y="242625"/>
                    </a:cubicBezTo>
                    <a:cubicBezTo>
                      <a:pt x="68197" y="248840"/>
                      <a:pt x="57052" y="252072"/>
                      <a:pt x="45658" y="252072"/>
                    </a:cubicBezTo>
                    <a:lnTo>
                      <a:pt x="0" y="252072"/>
                    </a:lnTo>
                    <a:close/>
                  </a:path>
                </a:pathLst>
              </a:custGeom>
              <a:solidFill>
                <a:schemeClr val="bg2"/>
              </a:solidFill>
              <a:ln w="9525" cap="flat">
                <a:noFill/>
                <a:prstDash val="solid"/>
                <a:miter/>
              </a:ln>
            </p:spPr>
            <p:txBody>
              <a:bodyPr wrap="square" rtlCol="0" anchor="ctr">
                <a:noAutofit/>
              </a:bodyPr>
              <a:lstStyle/>
              <a:p>
                <a:endParaRPr lang="en-US" dirty="0"/>
              </a:p>
            </p:txBody>
          </p:sp>
        </p:grpSp>
        <p:sp>
          <p:nvSpPr>
            <p:cNvPr id="15" name="Rectangle: Rounded Corners 14">
              <a:extLst>
                <a:ext uri="{FF2B5EF4-FFF2-40B4-BE49-F238E27FC236}">
                  <a16:creationId xmlns:a16="http://schemas.microsoft.com/office/drawing/2014/main" id="{24B46AB2-9216-0FD5-2827-4E9F7AADF2D9}"/>
                </a:ext>
              </a:extLst>
            </p:cNvPr>
            <p:cNvSpPr/>
            <p:nvPr/>
          </p:nvSpPr>
          <p:spPr>
            <a:xfrm>
              <a:off x="10625936" y="5236512"/>
              <a:ext cx="920159" cy="37755"/>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0D71261-8DF0-AF05-69B0-D2720F3D7695}"/>
              </a:ext>
            </a:extLst>
          </p:cNvPr>
          <p:cNvSpPr>
            <a:spLocks noGrp="1"/>
          </p:cNvSpPr>
          <p:nvPr>
            <p:ph type="title"/>
          </p:nvPr>
        </p:nvSpPr>
        <p:spPr/>
        <p:txBody>
          <a:bodyPr/>
          <a:lstStyle/>
          <a:p>
            <a:r>
              <a:rPr lang="en-US" sz="2400" dirty="0">
                <a:solidFill>
                  <a:schemeClr val="bg2"/>
                </a:solidFill>
              </a:rPr>
              <a:t>Fostering collaboration to improve synergy in farm-to-table supply chain</a:t>
            </a:r>
          </a:p>
        </p:txBody>
      </p:sp>
      <p:sp>
        <p:nvSpPr>
          <p:cNvPr id="4" name="Text Placeholder 3">
            <a:extLst>
              <a:ext uri="{FF2B5EF4-FFF2-40B4-BE49-F238E27FC236}">
                <a16:creationId xmlns:a16="http://schemas.microsoft.com/office/drawing/2014/main" id="{F3FF4484-460D-95E7-B851-24AC9C57E068}"/>
              </a:ext>
            </a:extLst>
          </p:cNvPr>
          <p:cNvSpPr>
            <a:spLocks noGrp="1"/>
          </p:cNvSpPr>
          <p:nvPr>
            <p:ph type="body" sz="quarter" idx="13"/>
          </p:nvPr>
        </p:nvSpPr>
        <p:spPr/>
        <p:txBody>
          <a:bodyPr/>
          <a:lstStyle/>
          <a:p>
            <a:r>
              <a:rPr lang="en-US" dirty="0">
                <a:solidFill>
                  <a:schemeClr val="bg2"/>
                </a:solidFill>
              </a:rPr>
              <a:t>The following slide showcases methods for establishing collaboration to improve synergy in farm-to-table supply chain. It includes various methods such as shared goals and interests, incentive alignment, training and education, regular communication, and partnership opportunities.</a:t>
            </a:r>
          </a:p>
        </p:txBody>
      </p:sp>
    </p:spTree>
    <p:extLst>
      <p:ext uri="{BB962C8B-B14F-4D97-AF65-F5344CB8AC3E}">
        <p14:creationId xmlns:p14="http://schemas.microsoft.com/office/powerpoint/2010/main" val="3856580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1557A7-436C-47DD-A3F3-DABCE97C589A}"/>
              </a:ext>
            </a:extLst>
          </p:cNvPr>
          <p:cNvSpPr>
            <a:spLocks noGrp="1"/>
          </p:cNvSpPr>
          <p:nvPr>
            <p:ph type="sldNum" sz="quarter" idx="12"/>
          </p:nvPr>
        </p:nvSpPr>
        <p:spPr/>
        <p:txBody>
          <a:bodyPr/>
          <a:lstStyle/>
          <a:p>
            <a:fld id="{C83511D6-7947-48BF-B87B-28E846A6EF3C}" type="slidenum">
              <a:rPr lang="en-US" smtClean="0"/>
              <a:t>25</a:t>
            </a:fld>
            <a:endParaRPr lang="en-US"/>
          </a:p>
        </p:txBody>
      </p:sp>
      <p:sp>
        <p:nvSpPr>
          <p:cNvPr id="2" name="Title 1">
            <a:extLst>
              <a:ext uri="{FF2B5EF4-FFF2-40B4-BE49-F238E27FC236}">
                <a16:creationId xmlns:a16="http://schemas.microsoft.com/office/drawing/2014/main" id="{B33B8E64-BEBA-45BF-A543-AE4665FF0BD3}"/>
              </a:ext>
            </a:extLst>
          </p:cNvPr>
          <p:cNvSpPr>
            <a:spLocks noGrp="1"/>
          </p:cNvSpPr>
          <p:nvPr>
            <p:ph type="title"/>
          </p:nvPr>
        </p:nvSpPr>
        <p:spPr/>
        <p:txBody>
          <a:bodyPr/>
          <a:lstStyle/>
          <a:p>
            <a:r>
              <a:rPr lang="en-US" dirty="0">
                <a:solidFill>
                  <a:schemeClr val="bg1"/>
                </a:solidFill>
              </a:rPr>
              <a:t>Stakeholders and their roles in farm-to-table supply chain</a:t>
            </a:r>
          </a:p>
        </p:txBody>
      </p:sp>
      <p:sp>
        <p:nvSpPr>
          <p:cNvPr id="4" name="Text Placeholder 3">
            <a:extLst>
              <a:ext uri="{FF2B5EF4-FFF2-40B4-BE49-F238E27FC236}">
                <a16:creationId xmlns:a16="http://schemas.microsoft.com/office/drawing/2014/main" id="{AFF19F5A-C34C-4477-A9C2-26CFC114AA36}"/>
              </a:ext>
            </a:extLst>
          </p:cNvPr>
          <p:cNvSpPr>
            <a:spLocks noGrp="1"/>
          </p:cNvSpPr>
          <p:nvPr>
            <p:ph type="body" sz="quarter" idx="13"/>
          </p:nvPr>
        </p:nvSpPr>
        <p:spPr/>
        <p:txBody>
          <a:bodyPr>
            <a:normAutofit/>
          </a:bodyPr>
          <a:lstStyle/>
          <a:p>
            <a:r>
              <a:rPr lang="en-US" dirty="0"/>
              <a:t>The following slide showcases stakeholders and their roles in farm-to-table supply chain. It includes various stakeholders such as farmers, processors, distributors, retailers, and consumers.</a:t>
            </a:r>
          </a:p>
        </p:txBody>
      </p:sp>
      <p:pic>
        <p:nvPicPr>
          <p:cNvPr id="10" name="Picture Placeholder 9" descr="A bowl of salad with a spoon&#10;&#10;Description automatically generated">
            <a:extLst>
              <a:ext uri="{FF2B5EF4-FFF2-40B4-BE49-F238E27FC236}">
                <a16:creationId xmlns:a16="http://schemas.microsoft.com/office/drawing/2014/main" id="{9DCE41F4-D09E-9878-7AD6-6956E1E1A721}"/>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a:stretch/>
        </p:blipFill>
        <p:spPr/>
      </p:pic>
      <p:grpSp>
        <p:nvGrpSpPr>
          <p:cNvPr id="22" name="Group 21">
            <a:extLst>
              <a:ext uri="{FF2B5EF4-FFF2-40B4-BE49-F238E27FC236}">
                <a16:creationId xmlns:a16="http://schemas.microsoft.com/office/drawing/2014/main" id="{C953643D-4711-B86E-5D02-CE84CF08F05A}"/>
              </a:ext>
            </a:extLst>
          </p:cNvPr>
          <p:cNvGrpSpPr/>
          <p:nvPr/>
        </p:nvGrpSpPr>
        <p:grpSpPr>
          <a:xfrm>
            <a:off x="5499520" y="1022412"/>
            <a:ext cx="6692480" cy="5236077"/>
            <a:chOff x="5499520" y="1022412"/>
            <a:chExt cx="6692480" cy="5236077"/>
          </a:xfrm>
        </p:grpSpPr>
        <p:grpSp>
          <p:nvGrpSpPr>
            <p:cNvPr id="19" name="Group 18">
              <a:extLst>
                <a:ext uri="{FF2B5EF4-FFF2-40B4-BE49-F238E27FC236}">
                  <a16:creationId xmlns:a16="http://schemas.microsoft.com/office/drawing/2014/main" id="{7CEF7283-F6E5-5910-359B-D5ECD31D5F18}"/>
                </a:ext>
              </a:extLst>
            </p:cNvPr>
            <p:cNvGrpSpPr/>
            <p:nvPr/>
          </p:nvGrpSpPr>
          <p:grpSpPr>
            <a:xfrm>
              <a:off x="5499520" y="3277076"/>
              <a:ext cx="6692480" cy="726748"/>
              <a:chOff x="5499520" y="3277076"/>
              <a:chExt cx="6692480" cy="726748"/>
            </a:xfrm>
          </p:grpSpPr>
          <p:sp>
            <p:nvSpPr>
              <p:cNvPr id="426" name="Rectangle 425">
                <a:extLst>
                  <a:ext uri="{FF2B5EF4-FFF2-40B4-BE49-F238E27FC236}">
                    <a16:creationId xmlns:a16="http://schemas.microsoft.com/office/drawing/2014/main" id="{41CAAE9E-F71C-DBAB-F771-7B4248CEDF2F}"/>
                  </a:ext>
                </a:extLst>
              </p:cNvPr>
              <p:cNvSpPr/>
              <p:nvPr/>
            </p:nvSpPr>
            <p:spPr>
              <a:xfrm>
                <a:off x="5499520" y="3277076"/>
                <a:ext cx="6692480" cy="726748"/>
              </a:xfrm>
              <a:prstGeom prst="rect">
                <a:avLst/>
              </a:prstGeom>
              <a:solidFill>
                <a:schemeClr val="bg2">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TextBox 422">
                <a:extLst>
                  <a:ext uri="{FF2B5EF4-FFF2-40B4-BE49-F238E27FC236}">
                    <a16:creationId xmlns:a16="http://schemas.microsoft.com/office/drawing/2014/main" id="{01101B49-546F-04A4-0E6C-4E5891336B6A}"/>
                  </a:ext>
                </a:extLst>
              </p:cNvPr>
              <p:cNvSpPr txBox="1"/>
              <p:nvPr/>
            </p:nvSpPr>
            <p:spPr>
              <a:xfrm>
                <a:off x="10234604" y="3363451"/>
                <a:ext cx="1815548" cy="553998"/>
              </a:xfrm>
              <a:prstGeom prst="rect">
                <a:avLst/>
              </a:prstGeom>
              <a:noFill/>
              <a:ln>
                <a:noFill/>
              </a:ln>
            </p:spPr>
            <p:txBody>
              <a:bodyPr wrap="square" anchor="ctr">
                <a:spAutoFit/>
              </a:bodyPr>
              <a:lstStyle/>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Optimize logistics</a:t>
                </a:r>
              </a:p>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Reduce waste</a:t>
                </a:r>
              </a:p>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Add text here</a:t>
                </a:r>
              </a:p>
            </p:txBody>
          </p:sp>
          <p:sp>
            <p:nvSpPr>
              <p:cNvPr id="424" name="TextBox 423">
                <a:extLst>
                  <a:ext uri="{FF2B5EF4-FFF2-40B4-BE49-F238E27FC236}">
                    <a16:creationId xmlns:a16="http://schemas.microsoft.com/office/drawing/2014/main" id="{455A7606-AAB0-49B4-8B4E-55150537D9E5}"/>
                  </a:ext>
                </a:extLst>
              </p:cNvPr>
              <p:cNvSpPr txBox="1"/>
              <p:nvPr/>
            </p:nvSpPr>
            <p:spPr>
              <a:xfrm>
                <a:off x="8135363" y="3363451"/>
                <a:ext cx="1815548" cy="553998"/>
              </a:xfrm>
              <a:prstGeom prst="rect">
                <a:avLst/>
              </a:prstGeom>
              <a:noFill/>
            </p:spPr>
            <p:txBody>
              <a:bodyPr wrap="square" anchor="ctr">
                <a:spAutoFit/>
              </a:bodyPr>
              <a:lstStyle/>
              <a:p>
                <a:pPr algn="ctr"/>
                <a:r>
                  <a:rPr lang="en-US" sz="1000" dirty="0">
                    <a:solidFill>
                      <a:schemeClr val="tx2">
                        <a:lumMod val="65000"/>
                        <a:lumOff val="35000"/>
                      </a:schemeClr>
                    </a:solidFill>
                    <a:latin typeface="Arial" panose="020B0604020202020204" pitchFamily="34" charset="0"/>
                    <a:cs typeface="Arial" panose="020B0604020202020204" pitchFamily="34" charset="0"/>
                  </a:rPr>
                  <a:t>Bridge gap between farms </a:t>
                </a:r>
                <a:br>
                  <a:rPr lang="en-US" sz="1000" dirty="0">
                    <a:solidFill>
                      <a:schemeClr val="tx2">
                        <a:lumMod val="65000"/>
                        <a:lumOff val="35000"/>
                      </a:schemeClr>
                    </a:solidFill>
                    <a:latin typeface="Arial" panose="020B0604020202020204" pitchFamily="34" charset="0"/>
                    <a:cs typeface="Arial" panose="020B0604020202020204" pitchFamily="34" charset="0"/>
                  </a:rPr>
                </a:br>
                <a:r>
                  <a:rPr lang="en-US" sz="1000" dirty="0">
                    <a:solidFill>
                      <a:schemeClr val="tx2">
                        <a:lumMod val="65000"/>
                        <a:lumOff val="35000"/>
                      </a:schemeClr>
                    </a:solidFill>
                    <a:latin typeface="Arial" panose="020B0604020202020204" pitchFamily="34" charset="0"/>
                    <a:cs typeface="Arial" panose="020B0604020202020204" pitchFamily="34" charset="0"/>
                  </a:rPr>
                  <a:t>and retailers</a:t>
                </a:r>
              </a:p>
            </p:txBody>
          </p:sp>
          <p:sp>
            <p:nvSpPr>
              <p:cNvPr id="425" name="TextBox 424">
                <a:extLst>
                  <a:ext uri="{FF2B5EF4-FFF2-40B4-BE49-F238E27FC236}">
                    <a16:creationId xmlns:a16="http://schemas.microsoft.com/office/drawing/2014/main" id="{A7F2F10D-BC36-6E74-65DF-D62D866BD31C}"/>
                  </a:ext>
                </a:extLst>
              </p:cNvPr>
              <p:cNvSpPr txBox="1"/>
              <p:nvPr/>
            </p:nvSpPr>
            <p:spPr>
              <a:xfrm>
                <a:off x="6118647" y="3501951"/>
                <a:ext cx="1650498" cy="276999"/>
              </a:xfrm>
              <a:prstGeom prst="rect">
                <a:avLst/>
              </a:prstGeom>
              <a:noFill/>
            </p:spPr>
            <p:txBody>
              <a:bodyPr wrap="square" anchor="ctr">
                <a:spAutoFit/>
              </a:bodyPr>
              <a:lstStyle/>
              <a:p>
                <a:pPr algn="ctr"/>
                <a:r>
                  <a:rPr lang="en-US" sz="1200" b="1" dirty="0">
                    <a:solidFill>
                      <a:schemeClr val="tx2">
                        <a:lumMod val="75000"/>
                        <a:lumOff val="25000"/>
                      </a:schemeClr>
                    </a:solidFill>
                    <a:latin typeface="Century Gothic" panose="020B0502020202020204" pitchFamily="34" charset="0"/>
                    <a:cs typeface="Arial" panose="020B0604020202020204" pitchFamily="34" charset="0"/>
                  </a:rPr>
                  <a:t>Distributors</a:t>
                </a:r>
              </a:p>
            </p:txBody>
          </p:sp>
          <p:cxnSp>
            <p:nvCxnSpPr>
              <p:cNvPr id="421" name="Straight Connector 420">
                <a:extLst>
                  <a:ext uri="{FF2B5EF4-FFF2-40B4-BE49-F238E27FC236}">
                    <a16:creationId xmlns:a16="http://schemas.microsoft.com/office/drawing/2014/main" id="{88A3407A-0C7A-BECB-06AA-CB2BA31332B4}"/>
                  </a:ext>
                </a:extLst>
              </p:cNvPr>
              <p:cNvCxnSpPr>
                <a:cxnSpLocks/>
              </p:cNvCxnSpPr>
              <p:nvPr/>
            </p:nvCxnSpPr>
            <p:spPr>
              <a:xfrm>
                <a:off x="7993517" y="3396196"/>
                <a:ext cx="0" cy="48850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6BD2735D-D7D5-99F5-9A8A-2FFA79167C13}"/>
                  </a:ext>
                </a:extLst>
              </p:cNvPr>
              <p:cNvCxnSpPr>
                <a:cxnSpLocks/>
              </p:cNvCxnSpPr>
              <p:nvPr/>
            </p:nvCxnSpPr>
            <p:spPr>
              <a:xfrm>
                <a:off x="10092758" y="3396196"/>
                <a:ext cx="0" cy="48850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C164466D-35AE-C37E-BE2F-15A02AEA3061}"/>
                </a:ext>
              </a:extLst>
            </p:cNvPr>
            <p:cNvGrpSpPr/>
            <p:nvPr/>
          </p:nvGrpSpPr>
          <p:grpSpPr>
            <a:xfrm>
              <a:off x="5499520" y="4404408"/>
              <a:ext cx="6692480" cy="726748"/>
              <a:chOff x="5499520" y="4404408"/>
              <a:chExt cx="6692480" cy="726748"/>
            </a:xfrm>
          </p:grpSpPr>
          <p:sp>
            <p:nvSpPr>
              <p:cNvPr id="440" name="Rectangle 439">
                <a:extLst>
                  <a:ext uri="{FF2B5EF4-FFF2-40B4-BE49-F238E27FC236}">
                    <a16:creationId xmlns:a16="http://schemas.microsoft.com/office/drawing/2014/main" id="{4CA7C6E2-A3AD-B918-13DD-E527F1A60976}"/>
                  </a:ext>
                </a:extLst>
              </p:cNvPr>
              <p:cNvSpPr/>
              <p:nvPr/>
            </p:nvSpPr>
            <p:spPr>
              <a:xfrm>
                <a:off x="5499520" y="4404408"/>
                <a:ext cx="6692480" cy="726748"/>
              </a:xfrm>
              <a:prstGeom prst="rect">
                <a:avLst/>
              </a:prstGeom>
              <a:solidFill>
                <a:schemeClr val="bg2">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TextBox 436">
                <a:extLst>
                  <a:ext uri="{FF2B5EF4-FFF2-40B4-BE49-F238E27FC236}">
                    <a16:creationId xmlns:a16="http://schemas.microsoft.com/office/drawing/2014/main" id="{BADA63D0-5B29-22AE-5BC8-3BACFB63735F}"/>
                  </a:ext>
                </a:extLst>
              </p:cNvPr>
              <p:cNvSpPr txBox="1"/>
              <p:nvPr/>
            </p:nvSpPr>
            <p:spPr>
              <a:xfrm>
                <a:off x="10234604" y="4490783"/>
                <a:ext cx="1815548" cy="553998"/>
              </a:xfrm>
              <a:prstGeom prst="rect">
                <a:avLst/>
              </a:prstGeom>
              <a:noFill/>
              <a:ln>
                <a:noFill/>
              </a:ln>
            </p:spPr>
            <p:txBody>
              <a:bodyPr wrap="square" anchor="ctr">
                <a:spAutoFit/>
              </a:bodyPr>
              <a:lstStyle/>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Support local farmers</a:t>
                </a:r>
              </a:p>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Promote transparency</a:t>
                </a:r>
              </a:p>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Add text here</a:t>
                </a:r>
              </a:p>
            </p:txBody>
          </p:sp>
          <p:sp>
            <p:nvSpPr>
              <p:cNvPr id="438" name="TextBox 437">
                <a:extLst>
                  <a:ext uri="{FF2B5EF4-FFF2-40B4-BE49-F238E27FC236}">
                    <a16:creationId xmlns:a16="http://schemas.microsoft.com/office/drawing/2014/main" id="{C67EFE58-5470-63C0-EDBC-2034F50C12C4}"/>
                  </a:ext>
                </a:extLst>
              </p:cNvPr>
              <p:cNvSpPr txBox="1"/>
              <p:nvPr/>
            </p:nvSpPr>
            <p:spPr>
              <a:xfrm>
                <a:off x="8135363" y="4567727"/>
                <a:ext cx="1815548" cy="400110"/>
              </a:xfrm>
              <a:prstGeom prst="rect">
                <a:avLst/>
              </a:prstGeom>
              <a:noFill/>
            </p:spPr>
            <p:txBody>
              <a:bodyPr wrap="square" anchor="ctr">
                <a:spAutoFit/>
              </a:bodyPr>
              <a:lstStyle/>
              <a:p>
                <a:pPr algn="ctr"/>
                <a:r>
                  <a:rPr lang="en-US" sz="1000" dirty="0">
                    <a:solidFill>
                      <a:schemeClr val="tx2">
                        <a:lumMod val="65000"/>
                        <a:lumOff val="35000"/>
                      </a:schemeClr>
                    </a:solidFill>
                    <a:latin typeface="Arial" panose="020B0604020202020204" pitchFamily="34" charset="0"/>
                    <a:cs typeface="Arial" panose="020B0604020202020204" pitchFamily="34" charset="0"/>
                  </a:rPr>
                  <a:t>Display and sell food </a:t>
                </a:r>
                <a:br>
                  <a:rPr lang="en-US" sz="1000" dirty="0">
                    <a:solidFill>
                      <a:schemeClr val="tx2">
                        <a:lumMod val="65000"/>
                        <a:lumOff val="35000"/>
                      </a:schemeClr>
                    </a:solidFill>
                    <a:latin typeface="Arial" panose="020B0604020202020204" pitchFamily="34" charset="0"/>
                    <a:cs typeface="Arial" panose="020B0604020202020204" pitchFamily="34" charset="0"/>
                  </a:rPr>
                </a:br>
                <a:r>
                  <a:rPr lang="en-US" sz="1000" dirty="0">
                    <a:solidFill>
                      <a:schemeClr val="tx2">
                        <a:lumMod val="65000"/>
                        <a:lumOff val="35000"/>
                      </a:schemeClr>
                    </a:solidFill>
                    <a:latin typeface="Arial" panose="020B0604020202020204" pitchFamily="34" charset="0"/>
                    <a:cs typeface="Arial" panose="020B0604020202020204" pitchFamily="34" charset="0"/>
                  </a:rPr>
                  <a:t>to consumers</a:t>
                </a:r>
              </a:p>
            </p:txBody>
          </p:sp>
          <p:sp>
            <p:nvSpPr>
              <p:cNvPr id="439" name="TextBox 438">
                <a:extLst>
                  <a:ext uri="{FF2B5EF4-FFF2-40B4-BE49-F238E27FC236}">
                    <a16:creationId xmlns:a16="http://schemas.microsoft.com/office/drawing/2014/main" id="{98AD4467-B876-F8F3-B084-7A2C29382EBC}"/>
                  </a:ext>
                </a:extLst>
              </p:cNvPr>
              <p:cNvSpPr txBox="1"/>
              <p:nvPr/>
            </p:nvSpPr>
            <p:spPr>
              <a:xfrm>
                <a:off x="6118647" y="4629283"/>
                <a:ext cx="1650498" cy="276999"/>
              </a:xfrm>
              <a:prstGeom prst="rect">
                <a:avLst/>
              </a:prstGeom>
              <a:noFill/>
            </p:spPr>
            <p:txBody>
              <a:bodyPr wrap="square" anchor="ctr">
                <a:spAutoFit/>
              </a:bodyPr>
              <a:lstStyle/>
              <a:p>
                <a:pPr algn="ctr"/>
                <a:r>
                  <a:rPr lang="en-US" sz="1200" b="1" dirty="0">
                    <a:solidFill>
                      <a:schemeClr val="tx2">
                        <a:lumMod val="75000"/>
                        <a:lumOff val="25000"/>
                      </a:schemeClr>
                    </a:solidFill>
                    <a:latin typeface="Century Gothic" panose="020B0502020202020204" pitchFamily="34" charset="0"/>
                    <a:cs typeface="Arial" panose="020B0604020202020204" pitchFamily="34" charset="0"/>
                  </a:rPr>
                  <a:t>Retailers</a:t>
                </a:r>
              </a:p>
            </p:txBody>
          </p:sp>
          <p:cxnSp>
            <p:nvCxnSpPr>
              <p:cNvPr id="435" name="Straight Connector 434">
                <a:extLst>
                  <a:ext uri="{FF2B5EF4-FFF2-40B4-BE49-F238E27FC236}">
                    <a16:creationId xmlns:a16="http://schemas.microsoft.com/office/drawing/2014/main" id="{B3CD1652-8914-175C-2963-5EA339532856}"/>
                  </a:ext>
                </a:extLst>
              </p:cNvPr>
              <p:cNvCxnSpPr>
                <a:cxnSpLocks/>
              </p:cNvCxnSpPr>
              <p:nvPr/>
            </p:nvCxnSpPr>
            <p:spPr>
              <a:xfrm>
                <a:off x="7993517" y="4523528"/>
                <a:ext cx="0" cy="48850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25B7AE39-0BF5-A1F1-1425-80DCB2D97A59}"/>
                  </a:ext>
                </a:extLst>
              </p:cNvPr>
              <p:cNvCxnSpPr>
                <a:cxnSpLocks/>
              </p:cNvCxnSpPr>
              <p:nvPr/>
            </p:nvCxnSpPr>
            <p:spPr>
              <a:xfrm>
                <a:off x="10092758" y="4523528"/>
                <a:ext cx="0" cy="48850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3ACBE1A0-905C-FA1B-4F4A-E47A3B4400A9}"/>
                </a:ext>
              </a:extLst>
            </p:cNvPr>
            <p:cNvGrpSpPr/>
            <p:nvPr/>
          </p:nvGrpSpPr>
          <p:grpSpPr>
            <a:xfrm>
              <a:off x="5499520" y="1022412"/>
              <a:ext cx="6692480" cy="726748"/>
              <a:chOff x="5499520" y="1022412"/>
              <a:chExt cx="6692480" cy="726748"/>
            </a:xfrm>
          </p:grpSpPr>
          <p:sp>
            <p:nvSpPr>
              <p:cNvPr id="17" name="Rectangle 16">
                <a:extLst>
                  <a:ext uri="{FF2B5EF4-FFF2-40B4-BE49-F238E27FC236}">
                    <a16:creationId xmlns:a16="http://schemas.microsoft.com/office/drawing/2014/main" id="{EC664CF1-8B48-3BE7-54F6-5E3BFEA2E403}"/>
                  </a:ext>
                </a:extLst>
              </p:cNvPr>
              <p:cNvSpPr/>
              <p:nvPr/>
            </p:nvSpPr>
            <p:spPr>
              <a:xfrm>
                <a:off x="5499520" y="1022412"/>
                <a:ext cx="6692480" cy="726748"/>
              </a:xfrm>
              <a:prstGeom prst="rect">
                <a:avLst/>
              </a:prstGeom>
              <a:solidFill>
                <a:schemeClr val="bg2">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3412B8C2-5A17-3514-7672-BA7718534F12}"/>
                  </a:ext>
                </a:extLst>
              </p:cNvPr>
              <p:cNvGrpSpPr/>
              <p:nvPr/>
            </p:nvGrpSpPr>
            <p:grpSpPr>
              <a:xfrm>
                <a:off x="6118647" y="1033709"/>
                <a:ext cx="5931505" cy="707886"/>
                <a:chOff x="6118647" y="1033709"/>
                <a:chExt cx="5931505" cy="707886"/>
              </a:xfrm>
            </p:grpSpPr>
            <p:sp>
              <p:nvSpPr>
                <p:cNvPr id="16" name="TextBox 15">
                  <a:extLst>
                    <a:ext uri="{FF2B5EF4-FFF2-40B4-BE49-F238E27FC236}">
                      <a16:creationId xmlns:a16="http://schemas.microsoft.com/office/drawing/2014/main" id="{EFB18F9E-FF30-A0A7-BD17-491E853D1770}"/>
                    </a:ext>
                  </a:extLst>
                </p:cNvPr>
                <p:cNvSpPr txBox="1"/>
                <p:nvPr/>
              </p:nvSpPr>
              <p:spPr>
                <a:xfrm>
                  <a:off x="10234604" y="1033709"/>
                  <a:ext cx="1815548" cy="707886"/>
                </a:xfrm>
                <a:prstGeom prst="rect">
                  <a:avLst/>
                </a:prstGeom>
                <a:noFill/>
                <a:ln>
                  <a:noFill/>
                </a:ln>
              </p:spPr>
              <p:txBody>
                <a:bodyPr wrap="square" anchor="ctr">
                  <a:spAutoFit/>
                </a:bodyPr>
                <a:lstStyle/>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Adopt sustainable practices</a:t>
                  </a:r>
                </a:p>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Offer transparency</a:t>
                  </a:r>
                </a:p>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Add text here</a:t>
                  </a:r>
                </a:p>
              </p:txBody>
            </p:sp>
            <p:sp>
              <p:nvSpPr>
                <p:cNvPr id="388" name="TextBox 387">
                  <a:extLst>
                    <a:ext uri="{FF2B5EF4-FFF2-40B4-BE49-F238E27FC236}">
                      <a16:creationId xmlns:a16="http://schemas.microsoft.com/office/drawing/2014/main" id="{C6A047D3-569E-0BE6-5550-1C6A357CA672}"/>
                    </a:ext>
                  </a:extLst>
                </p:cNvPr>
                <p:cNvSpPr txBox="1"/>
                <p:nvPr/>
              </p:nvSpPr>
              <p:spPr>
                <a:xfrm>
                  <a:off x="8135363" y="1187596"/>
                  <a:ext cx="1815548" cy="400110"/>
                </a:xfrm>
                <a:prstGeom prst="rect">
                  <a:avLst/>
                </a:prstGeom>
                <a:noFill/>
              </p:spPr>
              <p:txBody>
                <a:bodyPr wrap="square" anchor="ctr">
                  <a:spAutoFit/>
                </a:bodyPr>
                <a:lstStyle/>
                <a:p>
                  <a:pPr algn="ctr"/>
                  <a:r>
                    <a:rPr lang="en-US" sz="1000" dirty="0">
                      <a:solidFill>
                        <a:schemeClr val="tx2">
                          <a:lumMod val="65000"/>
                          <a:lumOff val="35000"/>
                        </a:schemeClr>
                      </a:solidFill>
                      <a:latin typeface="Arial" panose="020B0604020202020204" pitchFamily="34" charset="0"/>
                      <a:cs typeface="Arial" panose="020B0604020202020204" pitchFamily="34" charset="0"/>
                    </a:rPr>
                    <a:t>Produce healthy and </a:t>
                  </a:r>
                  <a:br>
                    <a:rPr lang="en-US" sz="1000" dirty="0">
                      <a:solidFill>
                        <a:schemeClr val="tx2">
                          <a:lumMod val="65000"/>
                          <a:lumOff val="35000"/>
                        </a:schemeClr>
                      </a:solidFill>
                      <a:latin typeface="Arial" panose="020B0604020202020204" pitchFamily="34" charset="0"/>
                      <a:cs typeface="Arial" panose="020B0604020202020204" pitchFamily="34" charset="0"/>
                    </a:rPr>
                  </a:br>
                  <a:r>
                    <a:rPr lang="en-US" sz="1000" dirty="0">
                      <a:solidFill>
                        <a:schemeClr val="tx2">
                          <a:lumMod val="65000"/>
                          <a:lumOff val="35000"/>
                        </a:schemeClr>
                      </a:solidFill>
                      <a:latin typeface="Arial" panose="020B0604020202020204" pitchFamily="34" charset="0"/>
                      <a:cs typeface="Arial" panose="020B0604020202020204" pitchFamily="34" charset="0"/>
                    </a:rPr>
                    <a:t>safe food</a:t>
                  </a:r>
                </a:p>
              </p:txBody>
            </p:sp>
            <p:sp>
              <p:nvSpPr>
                <p:cNvPr id="389" name="TextBox 388">
                  <a:extLst>
                    <a:ext uri="{FF2B5EF4-FFF2-40B4-BE49-F238E27FC236}">
                      <a16:creationId xmlns:a16="http://schemas.microsoft.com/office/drawing/2014/main" id="{E2466D22-36D6-3BEE-8B4A-FF26FCE37049}"/>
                    </a:ext>
                  </a:extLst>
                </p:cNvPr>
                <p:cNvSpPr txBox="1"/>
                <p:nvPr/>
              </p:nvSpPr>
              <p:spPr>
                <a:xfrm>
                  <a:off x="6118647" y="1249153"/>
                  <a:ext cx="1650498" cy="276999"/>
                </a:xfrm>
                <a:prstGeom prst="rect">
                  <a:avLst/>
                </a:prstGeom>
                <a:noFill/>
              </p:spPr>
              <p:txBody>
                <a:bodyPr wrap="square" anchor="ctr">
                  <a:spAutoFit/>
                </a:bodyPr>
                <a:lstStyle/>
                <a:p>
                  <a:pPr algn="ctr"/>
                  <a:r>
                    <a:rPr lang="en-US" sz="1200" b="1" dirty="0">
                      <a:solidFill>
                        <a:schemeClr val="tx2">
                          <a:lumMod val="75000"/>
                          <a:lumOff val="25000"/>
                        </a:schemeClr>
                      </a:solidFill>
                      <a:latin typeface="Century Gothic" panose="020B0502020202020204" pitchFamily="34" charset="0"/>
                      <a:cs typeface="Arial" panose="020B0604020202020204" pitchFamily="34" charset="0"/>
                    </a:rPr>
                    <a:t>Farmers</a:t>
                  </a:r>
                </a:p>
              </p:txBody>
            </p:sp>
          </p:grpSp>
          <p:grpSp>
            <p:nvGrpSpPr>
              <p:cNvPr id="399" name="Group 398">
                <a:extLst>
                  <a:ext uri="{FF2B5EF4-FFF2-40B4-BE49-F238E27FC236}">
                    <a16:creationId xmlns:a16="http://schemas.microsoft.com/office/drawing/2014/main" id="{420B388B-33DE-593D-5F79-980817C3A0CA}"/>
                  </a:ext>
                </a:extLst>
              </p:cNvPr>
              <p:cNvGrpSpPr/>
              <p:nvPr/>
            </p:nvGrpSpPr>
            <p:grpSpPr>
              <a:xfrm>
                <a:off x="7993517" y="1143398"/>
                <a:ext cx="2099241" cy="488508"/>
                <a:chOff x="7993517" y="1128408"/>
                <a:chExt cx="2099241" cy="488508"/>
              </a:xfrm>
            </p:grpSpPr>
            <p:cxnSp>
              <p:nvCxnSpPr>
                <p:cNvPr id="393" name="Straight Connector 392">
                  <a:extLst>
                    <a:ext uri="{FF2B5EF4-FFF2-40B4-BE49-F238E27FC236}">
                      <a16:creationId xmlns:a16="http://schemas.microsoft.com/office/drawing/2014/main" id="{26F81A3B-F632-63F7-0BDE-E3AD56FC32FF}"/>
                    </a:ext>
                  </a:extLst>
                </p:cNvPr>
                <p:cNvCxnSpPr>
                  <a:cxnSpLocks/>
                </p:cNvCxnSpPr>
                <p:nvPr/>
              </p:nvCxnSpPr>
              <p:spPr>
                <a:xfrm>
                  <a:off x="7993517" y="1128408"/>
                  <a:ext cx="0" cy="48850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1DB8E605-FF5A-A767-6594-9C8B7873D7F2}"/>
                    </a:ext>
                  </a:extLst>
                </p:cNvPr>
                <p:cNvCxnSpPr>
                  <a:cxnSpLocks/>
                </p:cNvCxnSpPr>
                <p:nvPr/>
              </p:nvCxnSpPr>
              <p:spPr>
                <a:xfrm>
                  <a:off x="10092758" y="1128408"/>
                  <a:ext cx="0" cy="48850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 name="Group 17">
              <a:extLst>
                <a:ext uri="{FF2B5EF4-FFF2-40B4-BE49-F238E27FC236}">
                  <a16:creationId xmlns:a16="http://schemas.microsoft.com/office/drawing/2014/main" id="{21168F87-35A5-664F-C547-B34D62272C08}"/>
                </a:ext>
              </a:extLst>
            </p:cNvPr>
            <p:cNvGrpSpPr/>
            <p:nvPr/>
          </p:nvGrpSpPr>
          <p:grpSpPr>
            <a:xfrm>
              <a:off x="5499520" y="2149744"/>
              <a:ext cx="6692480" cy="726748"/>
              <a:chOff x="5499520" y="2149744"/>
              <a:chExt cx="6692480" cy="726748"/>
            </a:xfrm>
          </p:grpSpPr>
          <p:sp>
            <p:nvSpPr>
              <p:cNvPr id="412" name="Rectangle 411">
                <a:extLst>
                  <a:ext uri="{FF2B5EF4-FFF2-40B4-BE49-F238E27FC236}">
                    <a16:creationId xmlns:a16="http://schemas.microsoft.com/office/drawing/2014/main" id="{81A42806-7283-CFE1-B9D1-AAB887520693}"/>
                  </a:ext>
                </a:extLst>
              </p:cNvPr>
              <p:cNvSpPr/>
              <p:nvPr/>
            </p:nvSpPr>
            <p:spPr>
              <a:xfrm>
                <a:off x="5499520" y="2149744"/>
                <a:ext cx="6692480" cy="726748"/>
              </a:xfrm>
              <a:prstGeom prst="rect">
                <a:avLst/>
              </a:prstGeom>
              <a:solidFill>
                <a:schemeClr val="bg2">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TextBox 408">
                <a:extLst>
                  <a:ext uri="{FF2B5EF4-FFF2-40B4-BE49-F238E27FC236}">
                    <a16:creationId xmlns:a16="http://schemas.microsoft.com/office/drawing/2014/main" id="{C2243516-C9E5-E743-BE70-EB407E11D7AF}"/>
                  </a:ext>
                </a:extLst>
              </p:cNvPr>
              <p:cNvSpPr txBox="1"/>
              <p:nvPr/>
            </p:nvSpPr>
            <p:spPr>
              <a:xfrm>
                <a:off x="10234604" y="2236119"/>
                <a:ext cx="1815548" cy="553998"/>
              </a:xfrm>
              <a:prstGeom prst="rect">
                <a:avLst/>
              </a:prstGeom>
              <a:noFill/>
              <a:ln>
                <a:noFill/>
              </a:ln>
            </p:spPr>
            <p:txBody>
              <a:bodyPr wrap="square" anchor="ctr">
                <a:spAutoFit/>
              </a:bodyPr>
              <a:lstStyle/>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Ensure ethical practices</a:t>
                </a:r>
              </a:p>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Maintain traceability</a:t>
                </a:r>
              </a:p>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Add text here</a:t>
                </a:r>
              </a:p>
            </p:txBody>
          </p:sp>
          <p:sp>
            <p:nvSpPr>
              <p:cNvPr id="410" name="TextBox 409">
                <a:extLst>
                  <a:ext uri="{FF2B5EF4-FFF2-40B4-BE49-F238E27FC236}">
                    <a16:creationId xmlns:a16="http://schemas.microsoft.com/office/drawing/2014/main" id="{228526F5-0AF8-18A0-987B-17231FE66001}"/>
                  </a:ext>
                </a:extLst>
              </p:cNvPr>
              <p:cNvSpPr txBox="1"/>
              <p:nvPr/>
            </p:nvSpPr>
            <p:spPr>
              <a:xfrm>
                <a:off x="8135363" y="2313063"/>
                <a:ext cx="1815548" cy="400110"/>
              </a:xfrm>
              <a:prstGeom prst="rect">
                <a:avLst/>
              </a:prstGeom>
              <a:noFill/>
            </p:spPr>
            <p:txBody>
              <a:bodyPr wrap="square" anchor="ctr">
                <a:spAutoFit/>
              </a:bodyPr>
              <a:lstStyle/>
              <a:p>
                <a:pPr algn="ctr"/>
                <a:r>
                  <a:rPr lang="en-US" sz="1000" dirty="0">
                    <a:solidFill>
                      <a:schemeClr val="tx2">
                        <a:lumMod val="65000"/>
                        <a:lumOff val="35000"/>
                      </a:schemeClr>
                    </a:solidFill>
                    <a:latin typeface="Arial" panose="020B0604020202020204" pitchFamily="34" charset="0"/>
                    <a:cs typeface="Arial" panose="020B0604020202020204" pitchFamily="34" charset="0"/>
                  </a:rPr>
                  <a:t>Transform raw produce into finished products</a:t>
                </a:r>
              </a:p>
            </p:txBody>
          </p:sp>
          <p:sp>
            <p:nvSpPr>
              <p:cNvPr id="411" name="TextBox 410">
                <a:extLst>
                  <a:ext uri="{FF2B5EF4-FFF2-40B4-BE49-F238E27FC236}">
                    <a16:creationId xmlns:a16="http://schemas.microsoft.com/office/drawing/2014/main" id="{BBEA9F67-CBC3-0B64-247D-AE034119F030}"/>
                  </a:ext>
                </a:extLst>
              </p:cNvPr>
              <p:cNvSpPr txBox="1"/>
              <p:nvPr/>
            </p:nvSpPr>
            <p:spPr>
              <a:xfrm>
                <a:off x="6118647" y="2374619"/>
                <a:ext cx="1650498" cy="276999"/>
              </a:xfrm>
              <a:prstGeom prst="rect">
                <a:avLst/>
              </a:prstGeom>
              <a:noFill/>
            </p:spPr>
            <p:txBody>
              <a:bodyPr wrap="square" anchor="ctr">
                <a:spAutoFit/>
              </a:bodyPr>
              <a:lstStyle/>
              <a:p>
                <a:pPr algn="ctr"/>
                <a:r>
                  <a:rPr lang="en-US" sz="1200" b="1" dirty="0">
                    <a:solidFill>
                      <a:schemeClr val="tx2">
                        <a:lumMod val="75000"/>
                        <a:lumOff val="25000"/>
                      </a:schemeClr>
                    </a:solidFill>
                    <a:latin typeface="Century Gothic" panose="020B0502020202020204" pitchFamily="34" charset="0"/>
                    <a:cs typeface="Arial" panose="020B0604020202020204" pitchFamily="34" charset="0"/>
                  </a:rPr>
                  <a:t>Processors</a:t>
                </a:r>
              </a:p>
            </p:txBody>
          </p:sp>
          <p:cxnSp>
            <p:nvCxnSpPr>
              <p:cNvPr id="407" name="Straight Connector 406">
                <a:extLst>
                  <a:ext uri="{FF2B5EF4-FFF2-40B4-BE49-F238E27FC236}">
                    <a16:creationId xmlns:a16="http://schemas.microsoft.com/office/drawing/2014/main" id="{A9F1449C-E051-3B5A-3BE7-0FCBBF464335}"/>
                  </a:ext>
                </a:extLst>
              </p:cNvPr>
              <p:cNvCxnSpPr>
                <a:cxnSpLocks/>
              </p:cNvCxnSpPr>
              <p:nvPr/>
            </p:nvCxnSpPr>
            <p:spPr>
              <a:xfrm>
                <a:off x="7993517" y="2268864"/>
                <a:ext cx="0" cy="48850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A5D5E81-DD67-88F4-3268-378B676F0A0B}"/>
                  </a:ext>
                </a:extLst>
              </p:cNvPr>
              <p:cNvCxnSpPr>
                <a:cxnSpLocks/>
              </p:cNvCxnSpPr>
              <p:nvPr/>
            </p:nvCxnSpPr>
            <p:spPr>
              <a:xfrm>
                <a:off x="10092758" y="2268864"/>
                <a:ext cx="0" cy="48850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06078741-144D-6307-9B15-C748D22FC86F}"/>
                </a:ext>
              </a:extLst>
            </p:cNvPr>
            <p:cNvGrpSpPr/>
            <p:nvPr/>
          </p:nvGrpSpPr>
          <p:grpSpPr>
            <a:xfrm>
              <a:off x="5499520" y="5531741"/>
              <a:ext cx="6692480" cy="726748"/>
              <a:chOff x="5499520" y="5531741"/>
              <a:chExt cx="6692480" cy="726748"/>
            </a:xfrm>
          </p:grpSpPr>
          <p:sp>
            <p:nvSpPr>
              <p:cNvPr id="454" name="Rectangle 453">
                <a:extLst>
                  <a:ext uri="{FF2B5EF4-FFF2-40B4-BE49-F238E27FC236}">
                    <a16:creationId xmlns:a16="http://schemas.microsoft.com/office/drawing/2014/main" id="{35F6063C-2652-CAD0-0947-5C3EE9046C13}"/>
                  </a:ext>
                </a:extLst>
              </p:cNvPr>
              <p:cNvSpPr/>
              <p:nvPr/>
            </p:nvSpPr>
            <p:spPr>
              <a:xfrm>
                <a:off x="5499520" y="5531741"/>
                <a:ext cx="6692480" cy="726748"/>
              </a:xfrm>
              <a:prstGeom prst="rect">
                <a:avLst/>
              </a:prstGeom>
              <a:solidFill>
                <a:schemeClr val="bg2">
                  <a:lumMod val="9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TextBox 450">
                <a:extLst>
                  <a:ext uri="{FF2B5EF4-FFF2-40B4-BE49-F238E27FC236}">
                    <a16:creationId xmlns:a16="http://schemas.microsoft.com/office/drawing/2014/main" id="{20424583-023B-38EF-AB79-50ECE313CCE6}"/>
                  </a:ext>
                </a:extLst>
              </p:cNvPr>
              <p:cNvSpPr txBox="1"/>
              <p:nvPr/>
            </p:nvSpPr>
            <p:spPr>
              <a:xfrm>
                <a:off x="10234604" y="5618116"/>
                <a:ext cx="1815548" cy="553998"/>
              </a:xfrm>
              <a:prstGeom prst="rect">
                <a:avLst/>
              </a:prstGeom>
              <a:noFill/>
              <a:ln>
                <a:noFill/>
              </a:ln>
            </p:spPr>
            <p:txBody>
              <a:bodyPr wrap="square" anchor="ctr">
                <a:spAutoFit/>
              </a:bodyPr>
              <a:lstStyle/>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Make informed choices</a:t>
                </a:r>
              </a:p>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Demand transparency</a:t>
                </a:r>
              </a:p>
              <a:p>
                <a:pPr marL="182880" indent="-182880">
                  <a:buFont typeface="Courier New" panose="02070309020205020404" pitchFamily="49" charset="0"/>
                  <a:buChar char="o"/>
                </a:pPr>
                <a:r>
                  <a:rPr lang="en-US" sz="1000" dirty="0">
                    <a:solidFill>
                      <a:schemeClr val="tx2">
                        <a:lumMod val="65000"/>
                        <a:lumOff val="35000"/>
                      </a:schemeClr>
                    </a:solidFill>
                    <a:latin typeface="Arial" panose="020B0604020202020204" pitchFamily="34" charset="0"/>
                    <a:cs typeface="Arial" panose="020B0604020202020204" pitchFamily="34" charset="0"/>
                  </a:rPr>
                  <a:t>Add text here</a:t>
                </a:r>
              </a:p>
            </p:txBody>
          </p:sp>
          <p:sp>
            <p:nvSpPr>
              <p:cNvPr id="452" name="TextBox 451">
                <a:extLst>
                  <a:ext uri="{FF2B5EF4-FFF2-40B4-BE49-F238E27FC236}">
                    <a16:creationId xmlns:a16="http://schemas.microsoft.com/office/drawing/2014/main" id="{A84AE5FB-8A9B-976B-164D-E429265ACCF2}"/>
                  </a:ext>
                </a:extLst>
              </p:cNvPr>
              <p:cNvSpPr txBox="1"/>
              <p:nvPr/>
            </p:nvSpPr>
            <p:spPr>
              <a:xfrm>
                <a:off x="8135363" y="5687366"/>
                <a:ext cx="1815548" cy="415498"/>
              </a:xfrm>
              <a:prstGeom prst="rect">
                <a:avLst/>
              </a:prstGeom>
              <a:noFill/>
            </p:spPr>
            <p:txBody>
              <a:bodyPr wrap="square" anchor="ctr">
                <a:spAutoFit/>
              </a:bodyPr>
              <a:lstStyle/>
              <a:p>
                <a:pPr algn="ctr"/>
                <a:r>
                  <a:rPr lang="en-US" sz="1000" dirty="0">
                    <a:solidFill>
                      <a:schemeClr val="tx2">
                        <a:lumMod val="65000"/>
                        <a:lumOff val="35000"/>
                      </a:schemeClr>
                    </a:solidFill>
                    <a:latin typeface="Arial" panose="020B0604020202020204" pitchFamily="34" charset="0"/>
                    <a:cs typeface="Arial" panose="020B0604020202020204" pitchFamily="34" charset="0"/>
                  </a:rPr>
                  <a:t>Purchase and </a:t>
                </a:r>
                <a:br>
                  <a:rPr lang="en-US" sz="1000" dirty="0">
                    <a:solidFill>
                      <a:schemeClr val="tx2">
                        <a:lumMod val="65000"/>
                        <a:lumOff val="35000"/>
                      </a:schemeClr>
                    </a:solidFill>
                    <a:latin typeface="Arial" panose="020B0604020202020204" pitchFamily="34" charset="0"/>
                    <a:cs typeface="Arial" panose="020B0604020202020204" pitchFamily="34" charset="0"/>
                  </a:rPr>
                </a:br>
                <a:r>
                  <a:rPr lang="en-US" sz="1000" dirty="0">
                    <a:solidFill>
                      <a:schemeClr val="tx2">
                        <a:lumMod val="65000"/>
                        <a:lumOff val="35000"/>
                      </a:schemeClr>
                    </a:solidFill>
                    <a:latin typeface="Arial" panose="020B0604020202020204" pitchFamily="34" charset="0"/>
                    <a:cs typeface="Arial" panose="020B0604020202020204" pitchFamily="34" charset="0"/>
                  </a:rPr>
                  <a:t>consume food</a:t>
                </a:r>
              </a:p>
            </p:txBody>
          </p:sp>
          <p:sp>
            <p:nvSpPr>
              <p:cNvPr id="453" name="TextBox 452">
                <a:extLst>
                  <a:ext uri="{FF2B5EF4-FFF2-40B4-BE49-F238E27FC236}">
                    <a16:creationId xmlns:a16="http://schemas.microsoft.com/office/drawing/2014/main" id="{CB2A99B4-D85D-1A75-3811-751BC56DDD5F}"/>
                  </a:ext>
                </a:extLst>
              </p:cNvPr>
              <p:cNvSpPr txBox="1"/>
              <p:nvPr/>
            </p:nvSpPr>
            <p:spPr>
              <a:xfrm>
                <a:off x="6118647" y="5756616"/>
                <a:ext cx="1650498" cy="276999"/>
              </a:xfrm>
              <a:prstGeom prst="rect">
                <a:avLst/>
              </a:prstGeom>
              <a:noFill/>
            </p:spPr>
            <p:txBody>
              <a:bodyPr wrap="square" anchor="ctr">
                <a:spAutoFit/>
              </a:bodyPr>
              <a:lstStyle/>
              <a:p>
                <a:pPr algn="ctr"/>
                <a:r>
                  <a:rPr lang="en-US" sz="1200" b="1" dirty="0">
                    <a:solidFill>
                      <a:schemeClr val="tx2">
                        <a:lumMod val="75000"/>
                        <a:lumOff val="25000"/>
                      </a:schemeClr>
                    </a:solidFill>
                    <a:latin typeface="Century Gothic" panose="020B0502020202020204" pitchFamily="34" charset="0"/>
                    <a:cs typeface="Arial" panose="020B0604020202020204" pitchFamily="34" charset="0"/>
                  </a:rPr>
                  <a:t>Consumers</a:t>
                </a:r>
              </a:p>
            </p:txBody>
          </p:sp>
          <p:cxnSp>
            <p:nvCxnSpPr>
              <p:cNvPr id="449" name="Straight Connector 448">
                <a:extLst>
                  <a:ext uri="{FF2B5EF4-FFF2-40B4-BE49-F238E27FC236}">
                    <a16:creationId xmlns:a16="http://schemas.microsoft.com/office/drawing/2014/main" id="{E2A8462A-F5F2-F069-7D62-CB11E3E0D4FD}"/>
                  </a:ext>
                </a:extLst>
              </p:cNvPr>
              <p:cNvCxnSpPr>
                <a:cxnSpLocks/>
              </p:cNvCxnSpPr>
              <p:nvPr/>
            </p:nvCxnSpPr>
            <p:spPr>
              <a:xfrm>
                <a:off x="7993517" y="5650861"/>
                <a:ext cx="0" cy="48850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17CEE93B-F469-F975-0EEC-197F1A089825}"/>
                  </a:ext>
                </a:extLst>
              </p:cNvPr>
              <p:cNvCxnSpPr>
                <a:cxnSpLocks/>
              </p:cNvCxnSpPr>
              <p:nvPr/>
            </p:nvCxnSpPr>
            <p:spPr>
              <a:xfrm>
                <a:off x="10092758" y="5650861"/>
                <a:ext cx="0" cy="48850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5" name="Group 24">
            <a:extLst>
              <a:ext uri="{FF2B5EF4-FFF2-40B4-BE49-F238E27FC236}">
                <a16:creationId xmlns:a16="http://schemas.microsoft.com/office/drawing/2014/main" id="{AEBAF94E-280D-2857-9E06-3F5C1C6BCEDF}"/>
              </a:ext>
            </a:extLst>
          </p:cNvPr>
          <p:cNvGrpSpPr/>
          <p:nvPr/>
        </p:nvGrpSpPr>
        <p:grpSpPr>
          <a:xfrm>
            <a:off x="6085361" y="440443"/>
            <a:ext cx="5915553" cy="435063"/>
            <a:chOff x="6085361" y="440443"/>
            <a:chExt cx="5915553" cy="435063"/>
          </a:xfrm>
        </p:grpSpPr>
        <p:grpSp>
          <p:nvGrpSpPr>
            <p:cNvPr id="459" name="Group 458">
              <a:extLst>
                <a:ext uri="{FF2B5EF4-FFF2-40B4-BE49-F238E27FC236}">
                  <a16:creationId xmlns:a16="http://schemas.microsoft.com/office/drawing/2014/main" id="{4E8D543B-1830-4D47-6F19-80F7B77F8C02}"/>
                </a:ext>
              </a:extLst>
            </p:cNvPr>
            <p:cNvGrpSpPr/>
            <p:nvPr/>
          </p:nvGrpSpPr>
          <p:grpSpPr>
            <a:xfrm>
              <a:off x="6085361" y="440443"/>
              <a:ext cx="1717071" cy="435063"/>
              <a:chOff x="7255120" y="440443"/>
              <a:chExt cx="1717071" cy="435063"/>
            </a:xfrm>
          </p:grpSpPr>
          <p:sp>
            <p:nvSpPr>
              <p:cNvPr id="286" name="TextBox 285">
                <a:extLst>
                  <a:ext uri="{FF2B5EF4-FFF2-40B4-BE49-F238E27FC236}">
                    <a16:creationId xmlns:a16="http://schemas.microsoft.com/office/drawing/2014/main" id="{7BDD29AA-7C99-368A-CF5B-A7EC1D411639}"/>
                  </a:ext>
                </a:extLst>
              </p:cNvPr>
              <p:cNvSpPr txBox="1"/>
              <p:nvPr/>
            </p:nvSpPr>
            <p:spPr>
              <a:xfrm>
                <a:off x="7255120" y="440443"/>
                <a:ext cx="1717071" cy="307777"/>
              </a:xfrm>
              <a:prstGeom prst="rect">
                <a:avLst/>
              </a:prstGeom>
              <a:noFill/>
            </p:spPr>
            <p:txBody>
              <a:bodyPr wrap="square" anchor="ctr">
                <a:spAutoFit/>
              </a:bodyPr>
              <a:lstStyle/>
              <a:p>
                <a:pPr lvl="0" algn="ctr">
                  <a:defRPr/>
                </a:pPr>
                <a:r>
                  <a:rPr lang="en-US" sz="1400" b="1" dirty="0">
                    <a:solidFill>
                      <a:schemeClr val="tx2">
                        <a:lumMod val="75000"/>
                        <a:lumOff val="25000"/>
                      </a:schemeClr>
                    </a:solidFill>
                    <a:latin typeface="Century Gothic" panose="020B0502020202020204" pitchFamily="34" charset="0"/>
                    <a:cs typeface="Arial" panose="020B0604020202020204" pitchFamily="34" charset="0"/>
                  </a:rPr>
                  <a:t>Stakeholder</a:t>
                </a:r>
              </a:p>
            </p:txBody>
          </p:sp>
          <p:grpSp>
            <p:nvGrpSpPr>
              <p:cNvPr id="287" name="Group 286">
                <a:extLst>
                  <a:ext uri="{FF2B5EF4-FFF2-40B4-BE49-F238E27FC236}">
                    <a16:creationId xmlns:a16="http://schemas.microsoft.com/office/drawing/2014/main" id="{943C551A-F928-C193-40E9-107EA0844C06}"/>
                  </a:ext>
                </a:extLst>
              </p:cNvPr>
              <p:cNvGrpSpPr/>
              <p:nvPr/>
            </p:nvGrpSpPr>
            <p:grpSpPr>
              <a:xfrm>
                <a:off x="7451610" y="752134"/>
                <a:ext cx="1324090" cy="123372"/>
                <a:chOff x="5205788" y="1960578"/>
                <a:chExt cx="1324090" cy="123372"/>
              </a:xfrm>
            </p:grpSpPr>
            <p:cxnSp>
              <p:nvCxnSpPr>
                <p:cNvPr id="288" name="Straight Connector 287">
                  <a:extLst>
                    <a:ext uri="{FF2B5EF4-FFF2-40B4-BE49-F238E27FC236}">
                      <a16:creationId xmlns:a16="http://schemas.microsoft.com/office/drawing/2014/main" id="{EB3B8A08-C2AE-BE9C-D504-FE795105B9E7}"/>
                    </a:ext>
                  </a:extLst>
                </p:cNvPr>
                <p:cNvCxnSpPr>
                  <a:cxnSpLocks/>
                </p:cNvCxnSpPr>
                <p:nvPr/>
              </p:nvCxnSpPr>
              <p:spPr>
                <a:xfrm>
                  <a:off x="5205788" y="2022264"/>
                  <a:ext cx="1324090" cy="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sp>
              <p:nvSpPr>
                <p:cNvPr id="289" name="Oval 288">
                  <a:extLst>
                    <a:ext uri="{FF2B5EF4-FFF2-40B4-BE49-F238E27FC236}">
                      <a16:creationId xmlns:a16="http://schemas.microsoft.com/office/drawing/2014/main" id="{643D6060-2758-86CA-9445-9DB2BCB2FC12}"/>
                    </a:ext>
                  </a:extLst>
                </p:cNvPr>
                <p:cNvSpPr/>
                <p:nvPr/>
              </p:nvSpPr>
              <p:spPr>
                <a:xfrm>
                  <a:off x="5806147" y="1960578"/>
                  <a:ext cx="123372" cy="123372"/>
                </a:xfrm>
                <a:prstGeom prst="ellipse">
                  <a:avLst/>
                </a:prstGeom>
                <a:solidFill>
                  <a:schemeClr val="bg2"/>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60" name="Group 459">
              <a:extLst>
                <a:ext uri="{FF2B5EF4-FFF2-40B4-BE49-F238E27FC236}">
                  <a16:creationId xmlns:a16="http://schemas.microsoft.com/office/drawing/2014/main" id="{BD43D7BA-BAD5-5B87-2D34-5E9E91265B1D}"/>
                </a:ext>
              </a:extLst>
            </p:cNvPr>
            <p:cNvGrpSpPr/>
            <p:nvPr/>
          </p:nvGrpSpPr>
          <p:grpSpPr>
            <a:xfrm>
              <a:off x="8184602" y="440443"/>
              <a:ext cx="1717071" cy="435063"/>
              <a:chOff x="7255120" y="440443"/>
              <a:chExt cx="1717071" cy="435063"/>
            </a:xfrm>
          </p:grpSpPr>
          <p:sp>
            <p:nvSpPr>
              <p:cNvPr id="461" name="TextBox 460">
                <a:extLst>
                  <a:ext uri="{FF2B5EF4-FFF2-40B4-BE49-F238E27FC236}">
                    <a16:creationId xmlns:a16="http://schemas.microsoft.com/office/drawing/2014/main" id="{92479B4E-8EF4-AF78-1A99-658AAF8D5F52}"/>
                  </a:ext>
                </a:extLst>
              </p:cNvPr>
              <p:cNvSpPr txBox="1"/>
              <p:nvPr/>
            </p:nvSpPr>
            <p:spPr>
              <a:xfrm>
                <a:off x="7255120" y="440443"/>
                <a:ext cx="1717071" cy="307777"/>
              </a:xfrm>
              <a:prstGeom prst="rect">
                <a:avLst/>
              </a:prstGeom>
              <a:noFill/>
            </p:spPr>
            <p:txBody>
              <a:bodyPr wrap="square" anchor="ctr">
                <a:spAutoFit/>
              </a:bodyPr>
              <a:lstStyle/>
              <a:p>
                <a:pPr lvl="0" algn="ctr">
                  <a:defRPr/>
                </a:pPr>
                <a:r>
                  <a:rPr lang="en-US" sz="1400" b="1" dirty="0">
                    <a:solidFill>
                      <a:schemeClr val="tx2">
                        <a:lumMod val="75000"/>
                        <a:lumOff val="25000"/>
                      </a:schemeClr>
                    </a:solidFill>
                    <a:latin typeface="Century Gothic" panose="020B0502020202020204" pitchFamily="34" charset="0"/>
                    <a:cs typeface="Arial" panose="020B0604020202020204" pitchFamily="34" charset="0"/>
                  </a:rPr>
                  <a:t>Role</a:t>
                </a:r>
              </a:p>
            </p:txBody>
          </p:sp>
          <p:grpSp>
            <p:nvGrpSpPr>
              <p:cNvPr id="462" name="Group 461">
                <a:extLst>
                  <a:ext uri="{FF2B5EF4-FFF2-40B4-BE49-F238E27FC236}">
                    <a16:creationId xmlns:a16="http://schemas.microsoft.com/office/drawing/2014/main" id="{6C6EBCCE-F949-8B8E-72F8-CCFEF86D9BBD}"/>
                  </a:ext>
                </a:extLst>
              </p:cNvPr>
              <p:cNvGrpSpPr/>
              <p:nvPr/>
            </p:nvGrpSpPr>
            <p:grpSpPr>
              <a:xfrm>
                <a:off x="7451610" y="752134"/>
                <a:ext cx="1324090" cy="123372"/>
                <a:chOff x="5205788" y="1960578"/>
                <a:chExt cx="1324090" cy="123372"/>
              </a:xfrm>
            </p:grpSpPr>
            <p:cxnSp>
              <p:nvCxnSpPr>
                <p:cNvPr id="463" name="Straight Connector 462">
                  <a:extLst>
                    <a:ext uri="{FF2B5EF4-FFF2-40B4-BE49-F238E27FC236}">
                      <a16:creationId xmlns:a16="http://schemas.microsoft.com/office/drawing/2014/main" id="{3168A0F1-CDA3-AF09-456D-E66D5CB44549}"/>
                    </a:ext>
                  </a:extLst>
                </p:cNvPr>
                <p:cNvCxnSpPr>
                  <a:cxnSpLocks/>
                </p:cNvCxnSpPr>
                <p:nvPr/>
              </p:nvCxnSpPr>
              <p:spPr>
                <a:xfrm>
                  <a:off x="5205788" y="2022264"/>
                  <a:ext cx="1324090" cy="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sp>
              <p:nvSpPr>
                <p:cNvPr id="464" name="Oval 463">
                  <a:extLst>
                    <a:ext uri="{FF2B5EF4-FFF2-40B4-BE49-F238E27FC236}">
                      <a16:creationId xmlns:a16="http://schemas.microsoft.com/office/drawing/2014/main" id="{AF907806-871A-3B21-4AE6-735EA29279B7}"/>
                    </a:ext>
                  </a:extLst>
                </p:cNvPr>
                <p:cNvSpPr/>
                <p:nvPr/>
              </p:nvSpPr>
              <p:spPr>
                <a:xfrm>
                  <a:off x="5806147" y="1960578"/>
                  <a:ext cx="123372" cy="123372"/>
                </a:xfrm>
                <a:prstGeom prst="ellipse">
                  <a:avLst/>
                </a:prstGeom>
                <a:solidFill>
                  <a:schemeClr val="bg2"/>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65" name="Group 464">
              <a:extLst>
                <a:ext uri="{FF2B5EF4-FFF2-40B4-BE49-F238E27FC236}">
                  <a16:creationId xmlns:a16="http://schemas.microsoft.com/office/drawing/2014/main" id="{238D1E36-9551-872C-1958-14A0B04BCD9F}"/>
                </a:ext>
              </a:extLst>
            </p:cNvPr>
            <p:cNvGrpSpPr/>
            <p:nvPr/>
          </p:nvGrpSpPr>
          <p:grpSpPr>
            <a:xfrm>
              <a:off x="10283843" y="440443"/>
              <a:ext cx="1717071" cy="435063"/>
              <a:chOff x="7255120" y="440443"/>
              <a:chExt cx="1717071" cy="435063"/>
            </a:xfrm>
          </p:grpSpPr>
          <p:sp>
            <p:nvSpPr>
              <p:cNvPr id="466" name="TextBox 465">
                <a:extLst>
                  <a:ext uri="{FF2B5EF4-FFF2-40B4-BE49-F238E27FC236}">
                    <a16:creationId xmlns:a16="http://schemas.microsoft.com/office/drawing/2014/main" id="{135E0067-956D-4A18-E77A-637B6CA7097C}"/>
                  </a:ext>
                </a:extLst>
              </p:cNvPr>
              <p:cNvSpPr txBox="1"/>
              <p:nvPr/>
            </p:nvSpPr>
            <p:spPr>
              <a:xfrm>
                <a:off x="7255120" y="440443"/>
                <a:ext cx="1717071" cy="307777"/>
              </a:xfrm>
              <a:prstGeom prst="rect">
                <a:avLst/>
              </a:prstGeom>
              <a:noFill/>
            </p:spPr>
            <p:txBody>
              <a:bodyPr wrap="square" anchor="ctr">
                <a:spAutoFit/>
              </a:bodyPr>
              <a:lstStyle/>
              <a:p>
                <a:pPr lvl="0" algn="ctr">
                  <a:defRPr/>
                </a:pPr>
                <a:r>
                  <a:rPr lang="en-US" sz="1400" b="1" dirty="0">
                    <a:solidFill>
                      <a:schemeClr val="tx2">
                        <a:lumMod val="75000"/>
                        <a:lumOff val="25000"/>
                      </a:schemeClr>
                    </a:solidFill>
                    <a:latin typeface="Century Gothic" panose="020B0502020202020204" pitchFamily="34" charset="0"/>
                    <a:cs typeface="Arial" panose="020B0604020202020204" pitchFamily="34" charset="0"/>
                  </a:rPr>
                  <a:t>Potential actions</a:t>
                </a:r>
              </a:p>
            </p:txBody>
          </p:sp>
          <p:grpSp>
            <p:nvGrpSpPr>
              <p:cNvPr id="467" name="Group 466">
                <a:extLst>
                  <a:ext uri="{FF2B5EF4-FFF2-40B4-BE49-F238E27FC236}">
                    <a16:creationId xmlns:a16="http://schemas.microsoft.com/office/drawing/2014/main" id="{8DD265E2-946E-FF3C-73A9-644491427939}"/>
                  </a:ext>
                </a:extLst>
              </p:cNvPr>
              <p:cNvGrpSpPr/>
              <p:nvPr/>
            </p:nvGrpSpPr>
            <p:grpSpPr>
              <a:xfrm>
                <a:off x="7451610" y="752134"/>
                <a:ext cx="1324090" cy="123372"/>
                <a:chOff x="5205788" y="1960578"/>
                <a:chExt cx="1324090" cy="123372"/>
              </a:xfrm>
            </p:grpSpPr>
            <p:cxnSp>
              <p:nvCxnSpPr>
                <p:cNvPr id="468" name="Straight Connector 467">
                  <a:extLst>
                    <a:ext uri="{FF2B5EF4-FFF2-40B4-BE49-F238E27FC236}">
                      <a16:creationId xmlns:a16="http://schemas.microsoft.com/office/drawing/2014/main" id="{6EBAF2A7-6747-C7FF-5C32-BA6643999970}"/>
                    </a:ext>
                  </a:extLst>
                </p:cNvPr>
                <p:cNvCxnSpPr>
                  <a:cxnSpLocks/>
                </p:cNvCxnSpPr>
                <p:nvPr/>
              </p:nvCxnSpPr>
              <p:spPr>
                <a:xfrm>
                  <a:off x="5205788" y="2022264"/>
                  <a:ext cx="1324090" cy="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sp>
              <p:nvSpPr>
                <p:cNvPr id="469" name="Oval 468">
                  <a:extLst>
                    <a:ext uri="{FF2B5EF4-FFF2-40B4-BE49-F238E27FC236}">
                      <a16:creationId xmlns:a16="http://schemas.microsoft.com/office/drawing/2014/main" id="{541F5DBC-F2B1-5D54-D36B-AE8DC85DFD36}"/>
                    </a:ext>
                  </a:extLst>
                </p:cNvPr>
                <p:cNvSpPr/>
                <p:nvPr/>
              </p:nvSpPr>
              <p:spPr>
                <a:xfrm>
                  <a:off x="5806147" y="1960578"/>
                  <a:ext cx="123372" cy="123372"/>
                </a:xfrm>
                <a:prstGeom prst="ellipse">
                  <a:avLst/>
                </a:prstGeom>
                <a:solidFill>
                  <a:schemeClr val="bg2"/>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6" name="Group 35">
            <a:extLst>
              <a:ext uri="{FF2B5EF4-FFF2-40B4-BE49-F238E27FC236}">
                <a16:creationId xmlns:a16="http://schemas.microsoft.com/office/drawing/2014/main" id="{5F1E15C4-4B3E-C5CC-3182-B48E686B0DE9}"/>
              </a:ext>
            </a:extLst>
          </p:cNvPr>
          <p:cNvGrpSpPr/>
          <p:nvPr/>
        </p:nvGrpSpPr>
        <p:grpSpPr>
          <a:xfrm>
            <a:off x="4629188" y="0"/>
            <a:ext cx="1362112" cy="6858000"/>
            <a:chOff x="4629188" y="0"/>
            <a:chExt cx="1362112" cy="6858000"/>
          </a:xfrm>
        </p:grpSpPr>
        <p:sp>
          <p:nvSpPr>
            <p:cNvPr id="228" name="Rectangle 227">
              <a:extLst>
                <a:ext uri="{FF2B5EF4-FFF2-40B4-BE49-F238E27FC236}">
                  <a16:creationId xmlns:a16="http://schemas.microsoft.com/office/drawing/2014/main" id="{0DD42F10-6001-C938-7E91-1CA5967E225B}"/>
                </a:ext>
              </a:extLst>
            </p:cNvPr>
            <p:cNvSpPr/>
            <p:nvPr/>
          </p:nvSpPr>
          <p:spPr>
            <a:xfrm>
              <a:off x="4629188" y="0"/>
              <a:ext cx="1362112" cy="6858000"/>
            </a:xfrm>
            <a:prstGeom prst="rect">
              <a:avLst/>
            </a:prstGeom>
            <a:solidFill>
              <a:schemeClr val="accent3"/>
            </a:solidFill>
            <a:ln w="12700" cap="flat" cmpd="sng" algn="ctr">
              <a:noFill/>
              <a:prstDash val="solid"/>
              <a:miter lim="800000"/>
            </a:ln>
            <a:effectLst/>
          </p:spPr>
          <p:txBody>
            <a:bodyPr wrap="square" rtlCol="0" anchor="ctr">
              <a:noAutofit/>
            </a:bodyPr>
            <a:lstStyle/>
            <a:p>
              <a:pPr algn="ctr"/>
              <a:endParaRPr lang="en-US" kern="0">
                <a:solidFill>
                  <a:prstClr val="white"/>
                </a:solidFill>
                <a:latin typeface="Times New Roman"/>
              </a:endParaRPr>
            </a:p>
          </p:txBody>
        </p:sp>
        <p:grpSp>
          <p:nvGrpSpPr>
            <p:cNvPr id="35" name="Group 34">
              <a:extLst>
                <a:ext uri="{FF2B5EF4-FFF2-40B4-BE49-F238E27FC236}">
                  <a16:creationId xmlns:a16="http://schemas.microsoft.com/office/drawing/2014/main" id="{44CE90F7-5511-437E-CE9E-F95C6079B57A}"/>
                </a:ext>
              </a:extLst>
            </p:cNvPr>
            <p:cNvGrpSpPr/>
            <p:nvPr/>
          </p:nvGrpSpPr>
          <p:grpSpPr>
            <a:xfrm>
              <a:off x="4913556" y="989098"/>
              <a:ext cx="793377" cy="5302706"/>
              <a:chOff x="4913556" y="989098"/>
              <a:chExt cx="793377" cy="5302706"/>
            </a:xfrm>
          </p:grpSpPr>
          <p:grpSp>
            <p:nvGrpSpPr>
              <p:cNvPr id="12" name="Group 11">
                <a:extLst>
                  <a:ext uri="{FF2B5EF4-FFF2-40B4-BE49-F238E27FC236}">
                    <a16:creationId xmlns:a16="http://schemas.microsoft.com/office/drawing/2014/main" id="{3B64C8CE-DBD9-1AC5-7768-1FD649AB18E0}"/>
                  </a:ext>
                </a:extLst>
              </p:cNvPr>
              <p:cNvGrpSpPr/>
              <p:nvPr/>
            </p:nvGrpSpPr>
            <p:grpSpPr>
              <a:xfrm flipH="1">
                <a:off x="4913556" y="989098"/>
                <a:ext cx="793377" cy="793377"/>
                <a:chOff x="5751945" y="738959"/>
                <a:chExt cx="655683" cy="655683"/>
              </a:xfrm>
            </p:grpSpPr>
            <p:sp>
              <p:nvSpPr>
                <p:cNvPr id="13" name="Oval 12">
                  <a:extLst>
                    <a:ext uri="{FF2B5EF4-FFF2-40B4-BE49-F238E27FC236}">
                      <a16:creationId xmlns:a16="http://schemas.microsoft.com/office/drawing/2014/main" id="{17744184-0C6C-5851-A884-3414D05A0F81}"/>
                    </a:ext>
                  </a:extLst>
                </p:cNvPr>
                <p:cNvSpPr/>
                <p:nvPr/>
              </p:nvSpPr>
              <p:spPr>
                <a:xfrm>
                  <a:off x="5751945" y="738959"/>
                  <a:ext cx="655683" cy="655683"/>
                </a:xfrm>
                <a:prstGeom prst="ellipse">
                  <a:avLst/>
                </a:prstGeom>
                <a:solidFill>
                  <a:schemeClr val="accent1"/>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schemeClr val="bg2"/>
                    </a:solidFill>
                    <a:latin typeface="Arial" panose="020B0604020202020204" pitchFamily="34" charset="0"/>
                    <a:cs typeface="Arial" panose="020B0604020202020204" pitchFamily="34" charset="0"/>
                  </a:endParaRPr>
                </a:p>
              </p:txBody>
            </p:sp>
            <p:sp>
              <p:nvSpPr>
                <p:cNvPr id="14" name="Freeform: Shape 13">
                  <a:extLst>
                    <a:ext uri="{FF2B5EF4-FFF2-40B4-BE49-F238E27FC236}">
                      <a16:creationId xmlns:a16="http://schemas.microsoft.com/office/drawing/2014/main" id="{F6ACA251-BCA7-D896-E044-F14C22C4AD85}"/>
                    </a:ext>
                  </a:extLst>
                </p:cNvPr>
                <p:cNvSpPr/>
                <p:nvPr/>
              </p:nvSpPr>
              <p:spPr>
                <a:xfrm>
                  <a:off x="5890088" y="898053"/>
                  <a:ext cx="379398" cy="337495"/>
                </a:xfrm>
                <a:custGeom>
                  <a:avLst/>
                  <a:gdLst>
                    <a:gd name="connsiteX0" fmla="*/ 3706456 w 4514349"/>
                    <a:gd name="connsiteY0" fmla="*/ 3240670 h 4015771"/>
                    <a:gd name="connsiteX1" fmla="*/ 4100301 w 4514349"/>
                    <a:gd name="connsiteY1" fmla="*/ 3240670 h 4015771"/>
                    <a:gd name="connsiteX2" fmla="*/ 4165043 w 4514349"/>
                    <a:gd name="connsiteY2" fmla="*/ 3305412 h 4015771"/>
                    <a:gd name="connsiteX3" fmla="*/ 4165043 w 4514349"/>
                    <a:gd name="connsiteY3" fmla="*/ 3309009 h 4015771"/>
                    <a:gd name="connsiteX4" fmla="*/ 4146160 w 4514349"/>
                    <a:gd name="connsiteY4" fmla="*/ 3354867 h 4015771"/>
                    <a:gd name="connsiteX5" fmla="*/ 4139865 w 4514349"/>
                    <a:gd name="connsiteY5" fmla="*/ 3359098 h 4015771"/>
                    <a:gd name="connsiteX6" fmla="*/ 4139865 w 4514349"/>
                    <a:gd name="connsiteY6" fmla="*/ 3362121 h 4015771"/>
                    <a:gd name="connsiteX7" fmla="*/ 4139865 w 4514349"/>
                    <a:gd name="connsiteY7" fmla="*/ 3675879 h 4015771"/>
                    <a:gd name="connsiteX8" fmla="*/ 4139865 w 4514349"/>
                    <a:gd name="connsiteY8" fmla="*/ 3722637 h 4015771"/>
                    <a:gd name="connsiteX9" fmla="*/ 4312509 w 4514349"/>
                    <a:gd name="connsiteY9" fmla="*/ 3888087 h 4015771"/>
                    <a:gd name="connsiteX10" fmla="*/ 3665093 w 4514349"/>
                    <a:gd name="connsiteY10" fmla="*/ 3888087 h 4015771"/>
                    <a:gd name="connsiteX11" fmla="*/ 3664577 w 4514349"/>
                    <a:gd name="connsiteY11" fmla="*/ 3388500 h 4015771"/>
                    <a:gd name="connsiteX12" fmla="*/ 3664868 w 4514349"/>
                    <a:gd name="connsiteY12" fmla="*/ 3356864 h 4015771"/>
                    <a:gd name="connsiteX13" fmla="*/ 3661947 w 4514349"/>
                    <a:gd name="connsiteY13" fmla="*/ 3354867 h 4015771"/>
                    <a:gd name="connsiteX14" fmla="*/ 3641714 w 4514349"/>
                    <a:gd name="connsiteY14" fmla="*/ 3309009 h 4015771"/>
                    <a:gd name="connsiteX15" fmla="*/ 3641714 w 4514349"/>
                    <a:gd name="connsiteY15" fmla="*/ 3305412 h 4015771"/>
                    <a:gd name="connsiteX16" fmla="*/ 3706456 w 4514349"/>
                    <a:gd name="connsiteY16" fmla="*/ 3240670 h 4015771"/>
                    <a:gd name="connsiteX17" fmla="*/ 3075226 w 4514349"/>
                    <a:gd name="connsiteY17" fmla="*/ 3240670 h 4015771"/>
                    <a:gd name="connsiteX18" fmla="*/ 3467273 w 4514349"/>
                    <a:gd name="connsiteY18" fmla="*/ 3240670 h 4015771"/>
                    <a:gd name="connsiteX19" fmla="*/ 3532015 w 4514349"/>
                    <a:gd name="connsiteY19" fmla="*/ 3305412 h 4015771"/>
                    <a:gd name="connsiteX20" fmla="*/ 3532015 w 4514349"/>
                    <a:gd name="connsiteY20" fmla="*/ 3309009 h 4015771"/>
                    <a:gd name="connsiteX21" fmla="*/ 3513132 w 4514349"/>
                    <a:gd name="connsiteY21" fmla="*/ 3354867 h 4015771"/>
                    <a:gd name="connsiteX22" fmla="*/ 3510691 w 4514349"/>
                    <a:gd name="connsiteY22" fmla="*/ 3356508 h 4015771"/>
                    <a:gd name="connsiteX23" fmla="*/ 3511026 w 4514349"/>
                    <a:gd name="connsiteY23" fmla="*/ 3387751 h 4015771"/>
                    <a:gd name="connsiteX24" fmla="*/ 3512231 w 4514349"/>
                    <a:gd name="connsiteY24" fmla="*/ 3882691 h 4015771"/>
                    <a:gd name="connsiteX25" fmla="*/ 2866612 w 4514349"/>
                    <a:gd name="connsiteY25" fmla="*/ 3882691 h 4015771"/>
                    <a:gd name="connsiteX26" fmla="*/ 3039257 w 4514349"/>
                    <a:gd name="connsiteY26" fmla="*/ 3719039 h 4015771"/>
                    <a:gd name="connsiteX27" fmla="*/ 3039257 w 4514349"/>
                    <a:gd name="connsiteY27" fmla="*/ 3360704 h 4015771"/>
                    <a:gd name="connsiteX28" fmla="*/ 3030717 w 4514349"/>
                    <a:gd name="connsiteY28" fmla="*/ 3354867 h 4015771"/>
                    <a:gd name="connsiteX29" fmla="*/ 3010484 w 4514349"/>
                    <a:gd name="connsiteY29" fmla="*/ 3309009 h 4015771"/>
                    <a:gd name="connsiteX30" fmla="*/ 3010484 w 4514349"/>
                    <a:gd name="connsiteY30" fmla="*/ 3305412 h 4015771"/>
                    <a:gd name="connsiteX31" fmla="*/ 3075226 w 4514349"/>
                    <a:gd name="connsiteY31" fmla="*/ 3240670 h 4015771"/>
                    <a:gd name="connsiteX32" fmla="*/ 1487258 w 4514349"/>
                    <a:gd name="connsiteY32" fmla="*/ 2154452 h 4015771"/>
                    <a:gd name="connsiteX33" fmla="*/ 1578975 w 4514349"/>
                    <a:gd name="connsiteY33" fmla="*/ 2354072 h 4015771"/>
                    <a:gd name="connsiteX34" fmla="*/ 1512435 w 4514349"/>
                    <a:gd name="connsiteY34" fmla="*/ 2523119 h 4015771"/>
                    <a:gd name="connsiteX35" fmla="*/ 1512435 w 4514349"/>
                    <a:gd name="connsiteY35" fmla="*/ 2661594 h 4015771"/>
                    <a:gd name="connsiteX36" fmla="*/ 1580773 w 4514349"/>
                    <a:gd name="connsiteY36" fmla="*/ 2512329 h 4015771"/>
                    <a:gd name="connsiteX37" fmla="*/ 1787587 w 4514349"/>
                    <a:gd name="connsiteY37" fmla="*/ 2436797 h 4015771"/>
                    <a:gd name="connsiteX38" fmla="*/ 1712055 w 4514349"/>
                    <a:gd name="connsiteY38" fmla="*/ 2643610 h 4015771"/>
                    <a:gd name="connsiteX39" fmla="*/ 1510637 w 4514349"/>
                    <a:gd name="connsiteY39" fmla="*/ 2719142 h 4015771"/>
                    <a:gd name="connsiteX40" fmla="*/ 1510637 w 4514349"/>
                    <a:gd name="connsiteY40" fmla="*/ 2936745 h 4015771"/>
                    <a:gd name="connsiteX41" fmla="*/ 1578975 w 4514349"/>
                    <a:gd name="connsiteY41" fmla="*/ 2787480 h 4015771"/>
                    <a:gd name="connsiteX42" fmla="*/ 1785788 w 4514349"/>
                    <a:gd name="connsiteY42" fmla="*/ 2711949 h 4015771"/>
                    <a:gd name="connsiteX43" fmla="*/ 1710257 w 4514349"/>
                    <a:gd name="connsiteY43" fmla="*/ 2918762 h 4015771"/>
                    <a:gd name="connsiteX44" fmla="*/ 1526822 w 4514349"/>
                    <a:gd name="connsiteY44" fmla="*/ 2994293 h 4015771"/>
                    <a:gd name="connsiteX45" fmla="*/ 1526822 w 4514349"/>
                    <a:gd name="connsiteY45" fmla="*/ 3211897 h 4015771"/>
                    <a:gd name="connsiteX46" fmla="*/ 1595160 w 4514349"/>
                    <a:gd name="connsiteY46" fmla="*/ 3062632 h 4015771"/>
                    <a:gd name="connsiteX47" fmla="*/ 1801974 w 4514349"/>
                    <a:gd name="connsiteY47" fmla="*/ 2987100 h 4015771"/>
                    <a:gd name="connsiteX48" fmla="*/ 1726442 w 4514349"/>
                    <a:gd name="connsiteY48" fmla="*/ 3193913 h 4015771"/>
                    <a:gd name="connsiteX49" fmla="*/ 1525024 w 4514349"/>
                    <a:gd name="connsiteY49" fmla="*/ 3269445 h 4015771"/>
                    <a:gd name="connsiteX50" fmla="*/ 1525024 w 4514349"/>
                    <a:gd name="connsiteY50" fmla="*/ 3483451 h 4015771"/>
                    <a:gd name="connsiteX51" fmla="*/ 1593362 w 4514349"/>
                    <a:gd name="connsiteY51" fmla="*/ 3334186 h 4015771"/>
                    <a:gd name="connsiteX52" fmla="*/ 1800175 w 4514349"/>
                    <a:gd name="connsiteY52" fmla="*/ 3258654 h 4015771"/>
                    <a:gd name="connsiteX53" fmla="*/ 1724644 w 4514349"/>
                    <a:gd name="connsiteY53" fmla="*/ 3465468 h 4015771"/>
                    <a:gd name="connsiteX54" fmla="*/ 1523225 w 4514349"/>
                    <a:gd name="connsiteY54" fmla="*/ 3540999 h 4015771"/>
                    <a:gd name="connsiteX55" fmla="*/ 1523225 w 4514349"/>
                    <a:gd name="connsiteY55" fmla="*/ 3732817 h 4015771"/>
                    <a:gd name="connsiteX56" fmla="*/ 1532443 w 4514349"/>
                    <a:gd name="connsiteY56" fmla="*/ 3736348 h 4015771"/>
                    <a:gd name="connsiteX57" fmla="*/ 1636524 w 4514349"/>
                    <a:gd name="connsiteY57" fmla="*/ 3681272 h 4015771"/>
                    <a:gd name="connsiteX58" fmla="*/ 1846934 w 4514349"/>
                    <a:gd name="connsiteY58" fmla="*/ 3652498 h 4015771"/>
                    <a:gd name="connsiteX59" fmla="*/ 1956635 w 4514349"/>
                    <a:gd name="connsiteY59" fmla="*/ 3688466 h 4015771"/>
                    <a:gd name="connsiteX60" fmla="*/ 1956635 w 4514349"/>
                    <a:gd name="connsiteY60" fmla="*/ 3713644 h 4015771"/>
                    <a:gd name="connsiteX61" fmla="*/ 1987208 w 4514349"/>
                    <a:gd name="connsiteY61" fmla="*/ 3728031 h 4015771"/>
                    <a:gd name="connsiteX62" fmla="*/ 2301924 w 4514349"/>
                    <a:gd name="connsiteY62" fmla="*/ 3886288 h 4015771"/>
                    <a:gd name="connsiteX63" fmla="*/ 2325303 w 4514349"/>
                    <a:gd name="connsiteY63" fmla="*/ 3898877 h 4015771"/>
                    <a:gd name="connsiteX64" fmla="*/ 2348682 w 4514349"/>
                    <a:gd name="connsiteY64" fmla="*/ 3886288 h 4015771"/>
                    <a:gd name="connsiteX65" fmla="*/ 2663398 w 4514349"/>
                    <a:gd name="connsiteY65" fmla="*/ 3728031 h 4015771"/>
                    <a:gd name="connsiteX66" fmla="*/ 2693970 w 4514349"/>
                    <a:gd name="connsiteY66" fmla="*/ 3713644 h 4015771"/>
                    <a:gd name="connsiteX67" fmla="*/ 2693970 w 4514349"/>
                    <a:gd name="connsiteY67" fmla="*/ 3681272 h 4015771"/>
                    <a:gd name="connsiteX68" fmla="*/ 2693970 w 4514349"/>
                    <a:gd name="connsiteY68" fmla="*/ 3625523 h 4015771"/>
                    <a:gd name="connsiteX69" fmla="*/ 2875606 w 4514349"/>
                    <a:gd name="connsiteY69" fmla="*/ 3683071 h 4015771"/>
                    <a:gd name="connsiteX70" fmla="*/ 2897187 w 4514349"/>
                    <a:gd name="connsiteY70" fmla="*/ 3702854 h 4015771"/>
                    <a:gd name="connsiteX71" fmla="*/ 2825252 w 4514349"/>
                    <a:gd name="connsiteY71" fmla="*/ 3758603 h 4015771"/>
                    <a:gd name="connsiteX72" fmla="*/ 2814461 w 4514349"/>
                    <a:gd name="connsiteY72" fmla="*/ 3895280 h 4015771"/>
                    <a:gd name="connsiteX73" fmla="*/ 2823453 w 4514349"/>
                    <a:gd name="connsiteY73" fmla="*/ 3936642 h 4015771"/>
                    <a:gd name="connsiteX74" fmla="*/ 2868413 w 4514349"/>
                    <a:gd name="connsiteY74" fmla="*/ 3936642 h 4015771"/>
                    <a:gd name="connsiteX75" fmla="*/ 3514030 w 4514349"/>
                    <a:gd name="connsiteY75" fmla="*/ 3936642 h 4015771"/>
                    <a:gd name="connsiteX76" fmla="*/ 3567981 w 4514349"/>
                    <a:gd name="connsiteY76" fmla="*/ 3936642 h 4015771"/>
                    <a:gd name="connsiteX77" fmla="*/ 3567981 w 4514349"/>
                    <a:gd name="connsiteY77" fmla="*/ 3882691 h 4015771"/>
                    <a:gd name="connsiteX78" fmla="*/ 3567981 w 4514349"/>
                    <a:gd name="connsiteY78" fmla="*/ 3688466 h 4015771"/>
                    <a:gd name="connsiteX79" fmla="*/ 3603949 w 4514349"/>
                    <a:gd name="connsiteY79" fmla="*/ 3672280 h 4015771"/>
                    <a:gd name="connsiteX80" fmla="*/ 3611142 w 4514349"/>
                    <a:gd name="connsiteY80" fmla="*/ 3668684 h 4015771"/>
                    <a:gd name="connsiteX81" fmla="*/ 3611142 w 4514349"/>
                    <a:gd name="connsiteY81" fmla="*/ 3735224 h 4015771"/>
                    <a:gd name="connsiteX82" fmla="*/ 3611142 w 4514349"/>
                    <a:gd name="connsiteY82" fmla="*/ 3888086 h 4015771"/>
                    <a:gd name="connsiteX83" fmla="*/ 3611142 w 4514349"/>
                    <a:gd name="connsiteY83" fmla="*/ 3942038 h 4015771"/>
                    <a:gd name="connsiteX84" fmla="*/ 3665094 w 4514349"/>
                    <a:gd name="connsiteY84" fmla="*/ 3942038 h 4015771"/>
                    <a:gd name="connsiteX85" fmla="*/ 4312509 w 4514349"/>
                    <a:gd name="connsiteY85" fmla="*/ 3942038 h 4015771"/>
                    <a:gd name="connsiteX86" fmla="*/ 4355670 w 4514349"/>
                    <a:gd name="connsiteY86" fmla="*/ 3942038 h 4015771"/>
                    <a:gd name="connsiteX87" fmla="*/ 4364662 w 4514349"/>
                    <a:gd name="connsiteY87" fmla="*/ 3898877 h 4015771"/>
                    <a:gd name="connsiteX88" fmla="*/ 4353872 w 4514349"/>
                    <a:gd name="connsiteY88" fmla="*/ 3758603 h 4015771"/>
                    <a:gd name="connsiteX89" fmla="*/ 4310711 w 4514349"/>
                    <a:gd name="connsiteY89" fmla="*/ 3719039 h 4015771"/>
                    <a:gd name="connsiteX90" fmla="*/ 4366461 w 4514349"/>
                    <a:gd name="connsiteY90" fmla="*/ 3683071 h 4015771"/>
                    <a:gd name="connsiteX91" fmla="*/ 4499540 w 4514349"/>
                    <a:gd name="connsiteY91" fmla="*/ 3663288 h 4015771"/>
                    <a:gd name="connsiteX92" fmla="*/ 4513928 w 4514349"/>
                    <a:gd name="connsiteY92" fmla="*/ 3668684 h 4015771"/>
                    <a:gd name="connsiteX93" fmla="*/ 4513928 w 4514349"/>
                    <a:gd name="connsiteY93" fmla="*/ 4015771 h 4015771"/>
                    <a:gd name="connsiteX94" fmla="*/ 0 w 4514349"/>
                    <a:gd name="connsiteY94" fmla="*/ 4015771 h 4015771"/>
                    <a:gd name="connsiteX95" fmla="*/ 0 w 4514349"/>
                    <a:gd name="connsiteY95" fmla="*/ 3668684 h 4015771"/>
                    <a:gd name="connsiteX96" fmla="*/ 12589 w 4514349"/>
                    <a:gd name="connsiteY96" fmla="*/ 3659692 h 4015771"/>
                    <a:gd name="connsiteX97" fmla="*/ 145669 w 4514349"/>
                    <a:gd name="connsiteY97" fmla="*/ 3679474 h 4015771"/>
                    <a:gd name="connsiteX98" fmla="*/ 248176 w 4514349"/>
                    <a:gd name="connsiteY98" fmla="*/ 3719039 h 4015771"/>
                    <a:gd name="connsiteX99" fmla="*/ 356080 w 4514349"/>
                    <a:gd name="connsiteY99" fmla="*/ 3690276 h 4015771"/>
                    <a:gd name="connsiteX100" fmla="*/ 356080 w 4514349"/>
                    <a:gd name="connsiteY100" fmla="*/ 3557185 h 4015771"/>
                    <a:gd name="connsiteX101" fmla="*/ 154660 w 4514349"/>
                    <a:gd name="connsiteY101" fmla="*/ 3481653 h 4015771"/>
                    <a:gd name="connsiteX102" fmla="*/ 79129 w 4514349"/>
                    <a:gd name="connsiteY102" fmla="*/ 3274840 h 4015771"/>
                    <a:gd name="connsiteX103" fmla="*/ 285943 w 4514349"/>
                    <a:gd name="connsiteY103" fmla="*/ 3350372 h 4015771"/>
                    <a:gd name="connsiteX104" fmla="*/ 354281 w 4514349"/>
                    <a:gd name="connsiteY104" fmla="*/ 3499637 h 4015771"/>
                    <a:gd name="connsiteX105" fmla="*/ 354281 w 4514349"/>
                    <a:gd name="connsiteY105" fmla="*/ 3283832 h 4015771"/>
                    <a:gd name="connsiteX106" fmla="*/ 152862 w 4514349"/>
                    <a:gd name="connsiteY106" fmla="*/ 3208300 h 4015771"/>
                    <a:gd name="connsiteX107" fmla="*/ 79129 w 4514349"/>
                    <a:gd name="connsiteY107" fmla="*/ 3003285 h 4015771"/>
                    <a:gd name="connsiteX108" fmla="*/ 285943 w 4514349"/>
                    <a:gd name="connsiteY108" fmla="*/ 3078817 h 4015771"/>
                    <a:gd name="connsiteX109" fmla="*/ 354281 w 4514349"/>
                    <a:gd name="connsiteY109" fmla="*/ 3228082 h 4015771"/>
                    <a:gd name="connsiteX110" fmla="*/ 354281 w 4514349"/>
                    <a:gd name="connsiteY110" fmla="*/ 3010479 h 4015771"/>
                    <a:gd name="connsiteX111" fmla="*/ 152862 w 4514349"/>
                    <a:gd name="connsiteY111" fmla="*/ 2934947 h 4015771"/>
                    <a:gd name="connsiteX112" fmla="*/ 77330 w 4514349"/>
                    <a:gd name="connsiteY112" fmla="*/ 2728134 h 4015771"/>
                    <a:gd name="connsiteX113" fmla="*/ 284145 w 4514349"/>
                    <a:gd name="connsiteY113" fmla="*/ 2803666 h 4015771"/>
                    <a:gd name="connsiteX114" fmla="*/ 352483 w 4514349"/>
                    <a:gd name="connsiteY114" fmla="*/ 2952931 h 4015771"/>
                    <a:gd name="connsiteX115" fmla="*/ 352483 w 4514349"/>
                    <a:gd name="connsiteY115" fmla="*/ 2735328 h 4015771"/>
                    <a:gd name="connsiteX116" fmla="*/ 151064 w 4514349"/>
                    <a:gd name="connsiteY116" fmla="*/ 2659796 h 4015771"/>
                    <a:gd name="connsiteX117" fmla="*/ 75532 w 4514349"/>
                    <a:gd name="connsiteY117" fmla="*/ 2452983 h 4015771"/>
                    <a:gd name="connsiteX118" fmla="*/ 282346 w 4514349"/>
                    <a:gd name="connsiteY118" fmla="*/ 2528515 h 4015771"/>
                    <a:gd name="connsiteX119" fmla="*/ 350685 w 4514349"/>
                    <a:gd name="connsiteY119" fmla="*/ 2677779 h 4015771"/>
                    <a:gd name="connsiteX120" fmla="*/ 350685 w 4514349"/>
                    <a:gd name="connsiteY120" fmla="*/ 2539305 h 4015771"/>
                    <a:gd name="connsiteX121" fmla="*/ 284145 w 4514349"/>
                    <a:gd name="connsiteY121" fmla="*/ 2370258 h 4015771"/>
                    <a:gd name="connsiteX122" fmla="*/ 374063 w 4514349"/>
                    <a:gd name="connsiteY122" fmla="*/ 2172436 h 4015771"/>
                    <a:gd name="connsiteX123" fmla="*/ 465781 w 4514349"/>
                    <a:gd name="connsiteY123" fmla="*/ 2372056 h 4015771"/>
                    <a:gd name="connsiteX124" fmla="*/ 399241 w 4514349"/>
                    <a:gd name="connsiteY124" fmla="*/ 2541103 h 4015771"/>
                    <a:gd name="connsiteX125" fmla="*/ 399241 w 4514349"/>
                    <a:gd name="connsiteY125" fmla="*/ 2679578 h 4015771"/>
                    <a:gd name="connsiteX126" fmla="*/ 467579 w 4514349"/>
                    <a:gd name="connsiteY126" fmla="*/ 2530313 h 4015771"/>
                    <a:gd name="connsiteX127" fmla="*/ 674392 w 4514349"/>
                    <a:gd name="connsiteY127" fmla="*/ 2454781 h 4015771"/>
                    <a:gd name="connsiteX128" fmla="*/ 598861 w 4514349"/>
                    <a:gd name="connsiteY128" fmla="*/ 2661594 h 4015771"/>
                    <a:gd name="connsiteX129" fmla="*/ 397442 w 4514349"/>
                    <a:gd name="connsiteY129" fmla="*/ 2737126 h 4015771"/>
                    <a:gd name="connsiteX130" fmla="*/ 397442 w 4514349"/>
                    <a:gd name="connsiteY130" fmla="*/ 2954729 h 4015771"/>
                    <a:gd name="connsiteX131" fmla="*/ 465781 w 4514349"/>
                    <a:gd name="connsiteY131" fmla="*/ 2805464 h 4015771"/>
                    <a:gd name="connsiteX132" fmla="*/ 672594 w 4514349"/>
                    <a:gd name="connsiteY132" fmla="*/ 2729933 h 4015771"/>
                    <a:gd name="connsiteX133" fmla="*/ 597062 w 4514349"/>
                    <a:gd name="connsiteY133" fmla="*/ 2936746 h 4015771"/>
                    <a:gd name="connsiteX134" fmla="*/ 413628 w 4514349"/>
                    <a:gd name="connsiteY134" fmla="*/ 3012277 h 4015771"/>
                    <a:gd name="connsiteX135" fmla="*/ 413628 w 4514349"/>
                    <a:gd name="connsiteY135" fmla="*/ 3229881 h 4015771"/>
                    <a:gd name="connsiteX136" fmla="*/ 481966 w 4514349"/>
                    <a:gd name="connsiteY136" fmla="*/ 3080616 h 4015771"/>
                    <a:gd name="connsiteX137" fmla="*/ 688779 w 4514349"/>
                    <a:gd name="connsiteY137" fmla="*/ 3005084 h 4015771"/>
                    <a:gd name="connsiteX138" fmla="*/ 613248 w 4514349"/>
                    <a:gd name="connsiteY138" fmla="*/ 3211897 h 4015771"/>
                    <a:gd name="connsiteX139" fmla="*/ 411829 w 4514349"/>
                    <a:gd name="connsiteY139" fmla="*/ 3287429 h 4015771"/>
                    <a:gd name="connsiteX140" fmla="*/ 411829 w 4514349"/>
                    <a:gd name="connsiteY140" fmla="*/ 3501435 h 4015771"/>
                    <a:gd name="connsiteX141" fmla="*/ 480168 w 4514349"/>
                    <a:gd name="connsiteY141" fmla="*/ 3352170 h 4015771"/>
                    <a:gd name="connsiteX142" fmla="*/ 686981 w 4514349"/>
                    <a:gd name="connsiteY142" fmla="*/ 3276638 h 4015771"/>
                    <a:gd name="connsiteX143" fmla="*/ 611449 w 4514349"/>
                    <a:gd name="connsiteY143" fmla="*/ 3483452 h 4015771"/>
                    <a:gd name="connsiteX144" fmla="*/ 410031 w 4514349"/>
                    <a:gd name="connsiteY144" fmla="*/ 3558983 h 4015771"/>
                    <a:gd name="connsiteX145" fmla="*/ 410031 w 4514349"/>
                    <a:gd name="connsiteY145" fmla="*/ 3678548 h 4015771"/>
                    <a:gd name="connsiteX146" fmla="*/ 458839 w 4514349"/>
                    <a:gd name="connsiteY146" fmla="*/ 3671241 h 4015771"/>
                    <a:gd name="connsiteX147" fmla="*/ 519731 w 4514349"/>
                    <a:gd name="connsiteY147" fmla="*/ 3670482 h 4015771"/>
                    <a:gd name="connsiteX148" fmla="*/ 771504 w 4514349"/>
                    <a:gd name="connsiteY148" fmla="*/ 3670482 h 4015771"/>
                    <a:gd name="connsiteX149" fmla="*/ 909979 w 4514349"/>
                    <a:gd name="connsiteY149" fmla="*/ 3670482 h 4015771"/>
                    <a:gd name="connsiteX150" fmla="*/ 1079026 w 4514349"/>
                    <a:gd name="connsiteY150" fmla="*/ 3670482 h 4015771"/>
                    <a:gd name="connsiteX151" fmla="*/ 1206711 w 4514349"/>
                    <a:gd name="connsiteY151" fmla="*/ 3679474 h 4015771"/>
                    <a:gd name="connsiteX152" fmla="*/ 1329001 w 4514349"/>
                    <a:gd name="connsiteY152" fmla="*/ 3699257 h 4015771"/>
                    <a:gd name="connsiteX153" fmla="*/ 1467477 w 4514349"/>
                    <a:gd name="connsiteY153" fmla="*/ 3690264 h 4015771"/>
                    <a:gd name="connsiteX154" fmla="*/ 1469274 w 4514349"/>
                    <a:gd name="connsiteY154" fmla="*/ 3692409 h 4015771"/>
                    <a:gd name="connsiteX155" fmla="*/ 1469274 w 4514349"/>
                    <a:gd name="connsiteY155" fmla="*/ 3539201 h 4015771"/>
                    <a:gd name="connsiteX156" fmla="*/ 1267856 w 4514349"/>
                    <a:gd name="connsiteY156" fmla="*/ 3463669 h 4015771"/>
                    <a:gd name="connsiteX157" fmla="*/ 1192324 w 4514349"/>
                    <a:gd name="connsiteY157" fmla="*/ 3256856 h 4015771"/>
                    <a:gd name="connsiteX158" fmla="*/ 1399137 w 4514349"/>
                    <a:gd name="connsiteY158" fmla="*/ 3332388 h 4015771"/>
                    <a:gd name="connsiteX159" fmla="*/ 1467476 w 4514349"/>
                    <a:gd name="connsiteY159" fmla="*/ 3481653 h 4015771"/>
                    <a:gd name="connsiteX160" fmla="*/ 1467476 w 4514349"/>
                    <a:gd name="connsiteY160" fmla="*/ 3265848 h 4015771"/>
                    <a:gd name="connsiteX161" fmla="*/ 1266057 w 4514349"/>
                    <a:gd name="connsiteY161" fmla="*/ 3190316 h 4015771"/>
                    <a:gd name="connsiteX162" fmla="*/ 1190526 w 4514349"/>
                    <a:gd name="connsiteY162" fmla="*/ 2983503 h 4015771"/>
                    <a:gd name="connsiteX163" fmla="*/ 1397339 w 4514349"/>
                    <a:gd name="connsiteY163" fmla="*/ 3059035 h 4015771"/>
                    <a:gd name="connsiteX164" fmla="*/ 1465677 w 4514349"/>
                    <a:gd name="connsiteY164" fmla="*/ 3208300 h 4015771"/>
                    <a:gd name="connsiteX165" fmla="*/ 1465677 w 4514349"/>
                    <a:gd name="connsiteY165" fmla="*/ 2990697 h 4015771"/>
                    <a:gd name="connsiteX166" fmla="*/ 1264259 w 4514349"/>
                    <a:gd name="connsiteY166" fmla="*/ 2915165 h 4015771"/>
                    <a:gd name="connsiteX167" fmla="*/ 1188727 w 4514349"/>
                    <a:gd name="connsiteY167" fmla="*/ 2708352 h 4015771"/>
                    <a:gd name="connsiteX168" fmla="*/ 1395541 w 4514349"/>
                    <a:gd name="connsiteY168" fmla="*/ 2783884 h 4015771"/>
                    <a:gd name="connsiteX169" fmla="*/ 1463879 w 4514349"/>
                    <a:gd name="connsiteY169" fmla="*/ 2933149 h 4015771"/>
                    <a:gd name="connsiteX170" fmla="*/ 1463879 w 4514349"/>
                    <a:gd name="connsiteY170" fmla="*/ 2715545 h 4015771"/>
                    <a:gd name="connsiteX171" fmla="*/ 1262461 w 4514349"/>
                    <a:gd name="connsiteY171" fmla="*/ 2640014 h 4015771"/>
                    <a:gd name="connsiteX172" fmla="*/ 1186929 w 4514349"/>
                    <a:gd name="connsiteY172" fmla="*/ 2433200 h 4015771"/>
                    <a:gd name="connsiteX173" fmla="*/ 1393742 w 4514349"/>
                    <a:gd name="connsiteY173" fmla="*/ 2508732 h 4015771"/>
                    <a:gd name="connsiteX174" fmla="*/ 1462081 w 4514349"/>
                    <a:gd name="connsiteY174" fmla="*/ 2657997 h 4015771"/>
                    <a:gd name="connsiteX175" fmla="*/ 1462081 w 4514349"/>
                    <a:gd name="connsiteY175" fmla="*/ 2519522 h 4015771"/>
                    <a:gd name="connsiteX176" fmla="*/ 1395541 w 4514349"/>
                    <a:gd name="connsiteY176" fmla="*/ 2350475 h 4015771"/>
                    <a:gd name="connsiteX177" fmla="*/ 1487258 w 4514349"/>
                    <a:gd name="connsiteY177" fmla="*/ 2154452 h 4015771"/>
                    <a:gd name="connsiteX178" fmla="*/ 3925858 w 4514349"/>
                    <a:gd name="connsiteY178" fmla="*/ 1066436 h 4015771"/>
                    <a:gd name="connsiteX179" fmla="*/ 3978011 w 4514349"/>
                    <a:gd name="connsiteY179" fmla="*/ 1066436 h 4015771"/>
                    <a:gd name="connsiteX180" fmla="*/ 4111091 w 4514349"/>
                    <a:gd name="connsiteY180" fmla="*/ 1104202 h 4015771"/>
                    <a:gd name="connsiteX181" fmla="*/ 4395236 w 4514349"/>
                    <a:gd name="connsiteY181" fmla="*/ 1454885 h 4015771"/>
                    <a:gd name="connsiteX182" fmla="*/ 4513929 w 4514349"/>
                    <a:gd name="connsiteY182" fmla="*/ 2224590 h 4015771"/>
                    <a:gd name="connsiteX183" fmla="*/ 4386244 w 4514349"/>
                    <a:gd name="connsiteY183" fmla="*/ 2375653 h 4015771"/>
                    <a:gd name="connsiteX184" fmla="*/ 4249567 w 4514349"/>
                    <a:gd name="connsiteY184" fmla="*/ 2242573 h 4015771"/>
                    <a:gd name="connsiteX185" fmla="*/ 4093107 w 4514349"/>
                    <a:gd name="connsiteY185" fmla="*/ 1512433 h 4015771"/>
                    <a:gd name="connsiteX186" fmla="*/ 4093107 w 4514349"/>
                    <a:gd name="connsiteY186" fmla="*/ 1739028 h 4015771"/>
                    <a:gd name="connsiteX187" fmla="*/ 3925858 w 4514349"/>
                    <a:gd name="connsiteY187" fmla="*/ 1507038 h 4015771"/>
                    <a:gd name="connsiteX188" fmla="*/ 3235281 w 4514349"/>
                    <a:gd name="connsiteY188" fmla="*/ 1066436 h 4015771"/>
                    <a:gd name="connsiteX189" fmla="*/ 3240676 w 4514349"/>
                    <a:gd name="connsiteY189" fmla="*/ 1510635 h 4015771"/>
                    <a:gd name="connsiteX190" fmla="*/ 3077024 w 4514349"/>
                    <a:gd name="connsiteY190" fmla="*/ 1749819 h 4015771"/>
                    <a:gd name="connsiteX191" fmla="*/ 3077024 w 4514349"/>
                    <a:gd name="connsiteY191" fmla="*/ 1587965 h 4015771"/>
                    <a:gd name="connsiteX192" fmla="*/ 2783887 w 4514349"/>
                    <a:gd name="connsiteY192" fmla="*/ 1938648 h 4015771"/>
                    <a:gd name="connsiteX193" fmla="*/ 2668791 w 4514349"/>
                    <a:gd name="connsiteY193" fmla="*/ 1992599 h 4015771"/>
                    <a:gd name="connsiteX194" fmla="*/ 2659799 w 4514349"/>
                    <a:gd name="connsiteY194" fmla="*/ 1992599 h 4015771"/>
                    <a:gd name="connsiteX195" fmla="*/ 2542904 w 4514349"/>
                    <a:gd name="connsiteY195" fmla="*/ 1924261 h 4015771"/>
                    <a:gd name="connsiteX196" fmla="*/ 2474566 w 4514349"/>
                    <a:gd name="connsiteY196" fmla="*/ 1818157 h 4015771"/>
                    <a:gd name="connsiteX197" fmla="*/ 2474566 w 4514349"/>
                    <a:gd name="connsiteY197" fmla="*/ 1257064 h 4015771"/>
                    <a:gd name="connsiteX198" fmla="*/ 2690372 w 4514349"/>
                    <a:gd name="connsiteY198" fmla="*/ 1593360 h 4015771"/>
                    <a:gd name="connsiteX199" fmla="*/ 3082418 w 4514349"/>
                    <a:gd name="connsiteY199" fmla="*/ 1123984 h 4015771"/>
                    <a:gd name="connsiteX200" fmla="*/ 3183128 w 4514349"/>
                    <a:gd name="connsiteY200" fmla="*/ 1070033 h 4015771"/>
                    <a:gd name="connsiteX201" fmla="*/ 3235281 w 4514349"/>
                    <a:gd name="connsiteY201" fmla="*/ 1066436 h 4015771"/>
                    <a:gd name="connsiteX202" fmla="*/ 3409723 w 4514349"/>
                    <a:gd name="connsiteY202" fmla="*/ 1066435 h 4015771"/>
                    <a:gd name="connsiteX203" fmla="*/ 3762206 w 4514349"/>
                    <a:gd name="connsiteY203" fmla="*/ 1066435 h 4015771"/>
                    <a:gd name="connsiteX204" fmla="*/ 3762206 w 4514349"/>
                    <a:gd name="connsiteY204" fmla="*/ 1418917 h 4015771"/>
                    <a:gd name="connsiteX205" fmla="*/ 3409723 w 4514349"/>
                    <a:gd name="connsiteY205" fmla="*/ 1418917 h 4015771"/>
                    <a:gd name="connsiteX206" fmla="*/ 3287432 w 4514349"/>
                    <a:gd name="connsiteY206" fmla="*/ 1066435 h 4015771"/>
                    <a:gd name="connsiteX207" fmla="*/ 3353972 w 4514349"/>
                    <a:gd name="connsiteY207" fmla="*/ 1066435 h 4015771"/>
                    <a:gd name="connsiteX208" fmla="*/ 3353972 w 4514349"/>
                    <a:gd name="connsiteY208" fmla="*/ 1420715 h 4015771"/>
                    <a:gd name="connsiteX209" fmla="*/ 3353972 w 4514349"/>
                    <a:gd name="connsiteY209" fmla="*/ 1474666 h 4015771"/>
                    <a:gd name="connsiteX210" fmla="*/ 3407923 w 4514349"/>
                    <a:gd name="connsiteY210" fmla="*/ 1474666 h 4015771"/>
                    <a:gd name="connsiteX211" fmla="*/ 3762204 w 4514349"/>
                    <a:gd name="connsiteY211" fmla="*/ 1474666 h 4015771"/>
                    <a:gd name="connsiteX212" fmla="*/ 3816156 w 4514349"/>
                    <a:gd name="connsiteY212" fmla="*/ 1474666 h 4015771"/>
                    <a:gd name="connsiteX213" fmla="*/ 3816156 w 4514349"/>
                    <a:gd name="connsiteY213" fmla="*/ 1420715 h 4015771"/>
                    <a:gd name="connsiteX214" fmla="*/ 3816156 w 4514349"/>
                    <a:gd name="connsiteY214" fmla="*/ 1066435 h 4015771"/>
                    <a:gd name="connsiteX215" fmla="*/ 3871905 w 4514349"/>
                    <a:gd name="connsiteY215" fmla="*/ 1066435 h 4015771"/>
                    <a:gd name="connsiteX216" fmla="*/ 3871905 w 4514349"/>
                    <a:gd name="connsiteY216" fmla="*/ 1523222 h 4015771"/>
                    <a:gd name="connsiteX217" fmla="*/ 4134468 w 4514349"/>
                    <a:gd name="connsiteY217" fmla="*/ 1886495 h 4015771"/>
                    <a:gd name="connsiteX218" fmla="*/ 4157847 w 4514349"/>
                    <a:gd name="connsiteY218" fmla="*/ 3201107 h 4015771"/>
                    <a:gd name="connsiteX219" fmla="*/ 4100299 w 4514349"/>
                    <a:gd name="connsiteY219" fmla="*/ 3186720 h 4015771"/>
                    <a:gd name="connsiteX220" fmla="*/ 3706455 w 4514349"/>
                    <a:gd name="connsiteY220" fmla="*/ 3186720 h 4015771"/>
                    <a:gd name="connsiteX221" fmla="*/ 3650705 w 4514349"/>
                    <a:gd name="connsiteY221" fmla="*/ 3201107 h 4015771"/>
                    <a:gd name="connsiteX222" fmla="*/ 3573374 w 4514349"/>
                    <a:gd name="connsiteY222" fmla="*/ 2524918 h 4015771"/>
                    <a:gd name="connsiteX223" fmla="*/ 3501439 w 4514349"/>
                    <a:gd name="connsiteY223" fmla="*/ 3192115 h 4015771"/>
                    <a:gd name="connsiteX224" fmla="*/ 3467270 w 4514349"/>
                    <a:gd name="connsiteY224" fmla="*/ 3186720 h 4015771"/>
                    <a:gd name="connsiteX225" fmla="*/ 3075223 w 4514349"/>
                    <a:gd name="connsiteY225" fmla="*/ 3186720 h 4015771"/>
                    <a:gd name="connsiteX226" fmla="*/ 3015877 w 4514349"/>
                    <a:gd name="connsiteY226" fmla="*/ 3202905 h 4015771"/>
                    <a:gd name="connsiteX227" fmla="*/ 3039256 w 4514349"/>
                    <a:gd name="connsiteY227" fmla="*/ 1900882 h 4015771"/>
                    <a:gd name="connsiteX228" fmla="*/ 3292827 w 4514349"/>
                    <a:gd name="connsiteY228" fmla="*/ 1528617 h 4015771"/>
                    <a:gd name="connsiteX229" fmla="*/ 2203013 w 4514349"/>
                    <a:gd name="connsiteY229" fmla="*/ 690575 h 4015771"/>
                    <a:gd name="connsiteX230" fmla="*/ 2203013 w 4514349"/>
                    <a:gd name="connsiteY230" fmla="*/ 703163 h 4015771"/>
                    <a:gd name="connsiteX231" fmla="*/ 2292932 w 4514349"/>
                    <a:gd name="connsiteY231" fmla="*/ 793082 h 4015771"/>
                    <a:gd name="connsiteX232" fmla="*/ 2361271 w 4514349"/>
                    <a:gd name="connsiteY232" fmla="*/ 793082 h 4015771"/>
                    <a:gd name="connsiteX233" fmla="*/ 2451190 w 4514349"/>
                    <a:gd name="connsiteY233" fmla="*/ 703163 h 4015771"/>
                    <a:gd name="connsiteX234" fmla="*/ 2451190 w 4514349"/>
                    <a:gd name="connsiteY234" fmla="*/ 690575 h 4015771"/>
                    <a:gd name="connsiteX235" fmla="*/ 2158053 w 4514349"/>
                    <a:gd name="connsiteY235" fmla="*/ 575479 h 4015771"/>
                    <a:gd name="connsiteX236" fmla="*/ 2496149 w 4514349"/>
                    <a:gd name="connsiteY236" fmla="*/ 577277 h 4015771"/>
                    <a:gd name="connsiteX237" fmla="*/ 2568084 w 4514349"/>
                    <a:gd name="connsiteY237" fmla="*/ 649212 h 4015771"/>
                    <a:gd name="connsiteX238" fmla="*/ 2568084 w 4514349"/>
                    <a:gd name="connsiteY238" fmla="*/ 721147 h 4015771"/>
                    <a:gd name="connsiteX239" fmla="*/ 2548302 w 4514349"/>
                    <a:gd name="connsiteY239" fmla="*/ 771502 h 4015771"/>
                    <a:gd name="connsiteX240" fmla="*/ 2422416 w 4514349"/>
                    <a:gd name="connsiteY240" fmla="*/ 897388 h 4015771"/>
                    <a:gd name="connsiteX241" fmla="*/ 2422416 w 4514349"/>
                    <a:gd name="connsiteY241" fmla="*/ 3100397 h 4015771"/>
                    <a:gd name="connsiteX242" fmla="*/ 2476367 w 4514349"/>
                    <a:gd name="connsiteY242" fmla="*/ 3100397 h 4015771"/>
                    <a:gd name="connsiteX243" fmla="*/ 2640019 w 4514349"/>
                    <a:gd name="connsiteY243" fmla="*/ 3244267 h 4015771"/>
                    <a:gd name="connsiteX244" fmla="*/ 2641818 w 4514349"/>
                    <a:gd name="connsiteY244" fmla="*/ 3246066 h 4015771"/>
                    <a:gd name="connsiteX245" fmla="*/ 2641818 w 4514349"/>
                    <a:gd name="connsiteY245" fmla="*/ 3681272 h 4015771"/>
                    <a:gd name="connsiteX246" fmla="*/ 2327102 w 4514349"/>
                    <a:gd name="connsiteY246" fmla="*/ 3839529 h 4015771"/>
                    <a:gd name="connsiteX247" fmla="*/ 2012385 w 4514349"/>
                    <a:gd name="connsiteY247" fmla="*/ 3681272 h 4015771"/>
                    <a:gd name="connsiteX248" fmla="*/ 2012385 w 4514349"/>
                    <a:gd name="connsiteY248" fmla="*/ 3260453 h 4015771"/>
                    <a:gd name="connsiteX249" fmla="*/ 2012385 w 4514349"/>
                    <a:gd name="connsiteY249" fmla="*/ 3246066 h 4015771"/>
                    <a:gd name="connsiteX250" fmla="*/ 2014183 w 4514349"/>
                    <a:gd name="connsiteY250" fmla="*/ 3246066 h 4015771"/>
                    <a:gd name="connsiteX251" fmla="*/ 2177835 w 4514349"/>
                    <a:gd name="connsiteY251" fmla="*/ 3102196 h 4015771"/>
                    <a:gd name="connsiteX252" fmla="*/ 2231787 w 4514349"/>
                    <a:gd name="connsiteY252" fmla="*/ 3102196 h 4015771"/>
                    <a:gd name="connsiteX253" fmla="*/ 2231787 w 4514349"/>
                    <a:gd name="connsiteY253" fmla="*/ 895590 h 4015771"/>
                    <a:gd name="connsiteX254" fmla="*/ 2107699 w 4514349"/>
                    <a:gd name="connsiteY254" fmla="*/ 771502 h 4015771"/>
                    <a:gd name="connsiteX255" fmla="*/ 2086118 w 4514349"/>
                    <a:gd name="connsiteY255" fmla="*/ 721147 h 4015771"/>
                    <a:gd name="connsiteX256" fmla="*/ 2086118 w 4514349"/>
                    <a:gd name="connsiteY256" fmla="*/ 647414 h 4015771"/>
                    <a:gd name="connsiteX257" fmla="*/ 2158053 w 4514349"/>
                    <a:gd name="connsiteY257" fmla="*/ 575479 h 4015771"/>
                    <a:gd name="connsiteX258" fmla="*/ 4003187 w 4514349"/>
                    <a:gd name="connsiteY258" fmla="*/ 541311 h 4015771"/>
                    <a:gd name="connsiteX259" fmla="*/ 4004985 w 4514349"/>
                    <a:gd name="connsiteY259" fmla="*/ 577279 h 4015771"/>
                    <a:gd name="connsiteX260" fmla="*/ 3607544 w 4514349"/>
                    <a:gd name="connsiteY260" fmla="*/ 976518 h 4015771"/>
                    <a:gd name="connsiteX261" fmla="*/ 3210102 w 4514349"/>
                    <a:gd name="connsiteY261" fmla="*/ 577279 h 4015771"/>
                    <a:gd name="connsiteX262" fmla="*/ 3211901 w 4514349"/>
                    <a:gd name="connsiteY262" fmla="*/ 544908 h 4015771"/>
                    <a:gd name="connsiteX263" fmla="*/ 3598552 w 4514349"/>
                    <a:gd name="connsiteY263" fmla="*/ 573682 h 4015771"/>
                    <a:gd name="connsiteX264" fmla="*/ 4003187 w 4514349"/>
                    <a:gd name="connsiteY264" fmla="*/ 541311 h 4015771"/>
                    <a:gd name="connsiteX265" fmla="*/ 3503239 w 4514349"/>
                    <a:gd name="connsiteY265" fmla="*/ 0 h 4015771"/>
                    <a:gd name="connsiteX266" fmla="*/ 3686673 w 4514349"/>
                    <a:gd name="connsiteY266" fmla="*/ 0 h 4015771"/>
                    <a:gd name="connsiteX267" fmla="*/ 3992397 w 4514349"/>
                    <a:gd name="connsiteY267" fmla="*/ 240983 h 4015771"/>
                    <a:gd name="connsiteX268" fmla="*/ 4226186 w 4514349"/>
                    <a:gd name="connsiteY268" fmla="*/ 365070 h 4015771"/>
                    <a:gd name="connsiteX269" fmla="*/ 3596754 w 4514349"/>
                    <a:gd name="connsiteY269" fmla="*/ 521529 h 4015771"/>
                    <a:gd name="connsiteX270" fmla="*/ 2967322 w 4514349"/>
                    <a:gd name="connsiteY270" fmla="*/ 365070 h 4015771"/>
                    <a:gd name="connsiteX271" fmla="*/ 3201111 w 4514349"/>
                    <a:gd name="connsiteY271" fmla="*/ 240983 h 4015771"/>
                    <a:gd name="connsiteX272" fmla="*/ 3503239 w 4514349"/>
                    <a:gd name="connsiteY272" fmla="*/ 0 h 401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Lst>
                  <a:rect l="l" t="t" r="r" b="b"/>
                  <a:pathLst>
                    <a:path w="4514349" h="4015771">
                      <a:moveTo>
                        <a:pt x="3706456" y="3240670"/>
                      </a:moveTo>
                      <a:lnTo>
                        <a:pt x="4100301" y="3240670"/>
                      </a:lnTo>
                      <a:cubicBezTo>
                        <a:pt x="4136269" y="3240670"/>
                        <a:pt x="4165043" y="3269444"/>
                        <a:pt x="4165043" y="3305412"/>
                      </a:cubicBezTo>
                      <a:lnTo>
                        <a:pt x="4165043" y="3309009"/>
                      </a:lnTo>
                      <a:cubicBezTo>
                        <a:pt x="4165043" y="3326993"/>
                        <a:pt x="4157850" y="3343178"/>
                        <a:pt x="4146160" y="3354867"/>
                      </a:cubicBezTo>
                      <a:lnTo>
                        <a:pt x="4139865" y="3359098"/>
                      </a:lnTo>
                      <a:lnTo>
                        <a:pt x="4139865" y="3362121"/>
                      </a:lnTo>
                      <a:cubicBezTo>
                        <a:pt x="4139865" y="3445939"/>
                        <a:pt x="4139865" y="3620804"/>
                        <a:pt x="4139865" y="3675879"/>
                      </a:cubicBezTo>
                      <a:lnTo>
                        <a:pt x="4139865" y="3722637"/>
                      </a:lnTo>
                      <a:cubicBezTo>
                        <a:pt x="4312509" y="3756806"/>
                        <a:pt x="4335888" y="3780185"/>
                        <a:pt x="4312509" y="3888087"/>
                      </a:cubicBezTo>
                      <a:lnTo>
                        <a:pt x="3665093" y="3888087"/>
                      </a:lnTo>
                      <a:cubicBezTo>
                        <a:pt x="3665093" y="3771642"/>
                        <a:pt x="3663716" y="3534033"/>
                        <a:pt x="3664577" y="3388500"/>
                      </a:cubicBezTo>
                      <a:lnTo>
                        <a:pt x="3664868" y="3356864"/>
                      </a:lnTo>
                      <a:lnTo>
                        <a:pt x="3661947" y="3354867"/>
                      </a:lnTo>
                      <a:cubicBezTo>
                        <a:pt x="3650257" y="3343178"/>
                        <a:pt x="3642614" y="3326993"/>
                        <a:pt x="3641714" y="3309009"/>
                      </a:cubicBezTo>
                      <a:lnTo>
                        <a:pt x="3641714" y="3305412"/>
                      </a:lnTo>
                      <a:cubicBezTo>
                        <a:pt x="3641714" y="3269444"/>
                        <a:pt x="3670488" y="3240670"/>
                        <a:pt x="3706456" y="3240670"/>
                      </a:cubicBezTo>
                      <a:close/>
                      <a:moveTo>
                        <a:pt x="3075226" y="3240670"/>
                      </a:moveTo>
                      <a:lnTo>
                        <a:pt x="3467273" y="3240670"/>
                      </a:lnTo>
                      <a:cubicBezTo>
                        <a:pt x="3503241" y="3240670"/>
                        <a:pt x="3532015" y="3269444"/>
                        <a:pt x="3532015" y="3305412"/>
                      </a:cubicBezTo>
                      <a:lnTo>
                        <a:pt x="3532015" y="3309009"/>
                      </a:lnTo>
                      <a:cubicBezTo>
                        <a:pt x="3532015" y="3326993"/>
                        <a:pt x="3524822" y="3343178"/>
                        <a:pt x="3513132" y="3354867"/>
                      </a:cubicBezTo>
                      <a:lnTo>
                        <a:pt x="3510691" y="3356508"/>
                      </a:lnTo>
                      <a:lnTo>
                        <a:pt x="3511026" y="3387751"/>
                      </a:lnTo>
                      <a:cubicBezTo>
                        <a:pt x="3512231" y="3531390"/>
                        <a:pt x="3512231" y="3766246"/>
                        <a:pt x="3512231" y="3882691"/>
                      </a:cubicBezTo>
                      <a:lnTo>
                        <a:pt x="2866612" y="3882691"/>
                      </a:lnTo>
                      <a:cubicBezTo>
                        <a:pt x="2843234" y="3778385"/>
                        <a:pt x="2866612" y="3755006"/>
                        <a:pt x="3039257" y="3719039"/>
                      </a:cubicBezTo>
                      <a:lnTo>
                        <a:pt x="3039257" y="3360704"/>
                      </a:lnTo>
                      <a:lnTo>
                        <a:pt x="3030717" y="3354867"/>
                      </a:lnTo>
                      <a:cubicBezTo>
                        <a:pt x="3019027" y="3343178"/>
                        <a:pt x="3011384" y="3326993"/>
                        <a:pt x="3010484" y="3309009"/>
                      </a:cubicBezTo>
                      <a:lnTo>
                        <a:pt x="3010484" y="3305412"/>
                      </a:lnTo>
                      <a:cubicBezTo>
                        <a:pt x="3010484" y="3269444"/>
                        <a:pt x="3039258" y="3240670"/>
                        <a:pt x="3075226" y="3240670"/>
                      </a:cubicBezTo>
                      <a:close/>
                      <a:moveTo>
                        <a:pt x="1487258" y="2154452"/>
                      </a:moveTo>
                      <a:cubicBezTo>
                        <a:pt x="1487258" y="2154452"/>
                        <a:pt x="1578975" y="2242573"/>
                        <a:pt x="1578975" y="2354072"/>
                      </a:cubicBezTo>
                      <a:cubicBezTo>
                        <a:pt x="1578975" y="2424209"/>
                        <a:pt x="1539411" y="2487152"/>
                        <a:pt x="1512435" y="2523119"/>
                      </a:cubicBezTo>
                      <a:lnTo>
                        <a:pt x="1512435" y="2661594"/>
                      </a:lnTo>
                      <a:cubicBezTo>
                        <a:pt x="1517830" y="2616635"/>
                        <a:pt x="1537612" y="2555490"/>
                        <a:pt x="1580773" y="2512329"/>
                      </a:cubicBezTo>
                      <a:cubicBezTo>
                        <a:pt x="1658104" y="2434999"/>
                        <a:pt x="1787587" y="2436797"/>
                        <a:pt x="1787587" y="2436797"/>
                      </a:cubicBezTo>
                      <a:cubicBezTo>
                        <a:pt x="1787587" y="2436797"/>
                        <a:pt x="1789385" y="2566280"/>
                        <a:pt x="1712055" y="2643610"/>
                      </a:cubicBezTo>
                      <a:cubicBezTo>
                        <a:pt x="1643717" y="2713747"/>
                        <a:pt x="1535814" y="2719142"/>
                        <a:pt x="1510637" y="2719142"/>
                      </a:cubicBezTo>
                      <a:lnTo>
                        <a:pt x="1510637" y="2936745"/>
                      </a:lnTo>
                      <a:cubicBezTo>
                        <a:pt x="1516032" y="2891786"/>
                        <a:pt x="1535814" y="2830641"/>
                        <a:pt x="1578975" y="2787480"/>
                      </a:cubicBezTo>
                      <a:cubicBezTo>
                        <a:pt x="1656305" y="2710150"/>
                        <a:pt x="1785788" y="2711949"/>
                        <a:pt x="1785788" y="2711949"/>
                      </a:cubicBezTo>
                      <a:cubicBezTo>
                        <a:pt x="1785788" y="2711949"/>
                        <a:pt x="1787587" y="2841431"/>
                        <a:pt x="1710257" y="2918762"/>
                      </a:cubicBezTo>
                      <a:cubicBezTo>
                        <a:pt x="1640120" y="2985301"/>
                        <a:pt x="1534016" y="2992495"/>
                        <a:pt x="1526822" y="2994293"/>
                      </a:cubicBezTo>
                      <a:lnTo>
                        <a:pt x="1526822" y="3211897"/>
                      </a:lnTo>
                      <a:cubicBezTo>
                        <a:pt x="1532217" y="3166937"/>
                        <a:pt x="1551999" y="3105793"/>
                        <a:pt x="1595160" y="3062632"/>
                      </a:cubicBezTo>
                      <a:cubicBezTo>
                        <a:pt x="1672491" y="2985301"/>
                        <a:pt x="1801974" y="2987100"/>
                        <a:pt x="1801974" y="2987100"/>
                      </a:cubicBezTo>
                      <a:cubicBezTo>
                        <a:pt x="1801974" y="2987100"/>
                        <a:pt x="1803772" y="3116583"/>
                        <a:pt x="1726442" y="3193913"/>
                      </a:cubicBezTo>
                      <a:cubicBezTo>
                        <a:pt x="1658104" y="3264050"/>
                        <a:pt x="1550201" y="3269445"/>
                        <a:pt x="1525024" y="3269445"/>
                      </a:cubicBezTo>
                      <a:lnTo>
                        <a:pt x="1525024" y="3483451"/>
                      </a:lnTo>
                      <a:cubicBezTo>
                        <a:pt x="1530419" y="3438492"/>
                        <a:pt x="1550201" y="3377347"/>
                        <a:pt x="1593362" y="3334186"/>
                      </a:cubicBezTo>
                      <a:cubicBezTo>
                        <a:pt x="1670692" y="3256856"/>
                        <a:pt x="1800175" y="3258654"/>
                        <a:pt x="1800175" y="3258654"/>
                      </a:cubicBezTo>
                      <a:cubicBezTo>
                        <a:pt x="1800175" y="3258654"/>
                        <a:pt x="1801974" y="3388137"/>
                        <a:pt x="1724644" y="3465468"/>
                      </a:cubicBezTo>
                      <a:cubicBezTo>
                        <a:pt x="1656305" y="3535604"/>
                        <a:pt x="1548403" y="3540999"/>
                        <a:pt x="1523225" y="3540999"/>
                      </a:cubicBezTo>
                      <a:lnTo>
                        <a:pt x="1523225" y="3732817"/>
                      </a:lnTo>
                      <a:lnTo>
                        <a:pt x="1532443" y="3736348"/>
                      </a:lnTo>
                      <a:cubicBezTo>
                        <a:pt x="1561891" y="3738821"/>
                        <a:pt x="1597859" y="3724433"/>
                        <a:pt x="1636524" y="3681272"/>
                      </a:cubicBezTo>
                      <a:cubicBezTo>
                        <a:pt x="1713855" y="3594950"/>
                        <a:pt x="1791185" y="3575168"/>
                        <a:pt x="1846934" y="3652498"/>
                      </a:cubicBezTo>
                      <a:cubicBezTo>
                        <a:pt x="1872112" y="3688466"/>
                        <a:pt x="1915273" y="3693862"/>
                        <a:pt x="1956635" y="3688466"/>
                      </a:cubicBezTo>
                      <a:lnTo>
                        <a:pt x="1956635" y="3713644"/>
                      </a:lnTo>
                      <a:lnTo>
                        <a:pt x="1987208" y="3728031"/>
                      </a:lnTo>
                      <a:lnTo>
                        <a:pt x="2301924" y="3886288"/>
                      </a:lnTo>
                      <a:lnTo>
                        <a:pt x="2325303" y="3898877"/>
                      </a:lnTo>
                      <a:lnTo>
                        <a:pt x="2348682" y="3886288"/>
                      </a:lnTo>
                      <a:lnTo>
                        <a:pt x="2663398" y="3728031"/>
                      </a:lnTo>
                      <a:lnTo>
                        <a:pt x="2693970" y="3713644"/>
                      </a:lnTo>
                      <a:lnTo>
                        <a:pt x="2693970" y="3681272"/>
                      </a:lnTo>
                      <a:lnTo>
                        <a:pt x="2693970" y="3625523"/>
                      </a:lnTo>
                      <a:cubicBezTo>
                        <a:pt x="2747921" y="3585958"/>
                        <a:pt x="2810865" y="3611136"/>
                        <a:pt x="2875606" y="3683071"/>
                      </a:cubicBezTo>
                      <a:cubicBezTo>
                        <a:pt x="2882800" y="3690264"/>
                        <a:pt x="2889993" y="3697459"/>
                        <a:pt x="2897187" y="3702854"/>
                      </a:cubicBezTo>
                      <a:cubicBezTo>
                        <a:pt x="2864816" y="3717241"/>
                        <a:pt x="2841437" y="3733426"/>
                        <a:pt x="2825252" y="3758603"/>
                      </a:cubicBezTo>
                      <a:cubicBezTo>
                        <a:pt x="2798276" y="3799966"/>
                        <a:pt x="2803671" y="3848522"/>
                        <a:pt x="2814461" y="3895280"/>
                      </a:cubicBezTo>
                      <a:lnTo>
                        <a:pt x="2823453" y="3936642"/>
                      </a:lnTo>
                      <a:lnTo>
                        <a:pt x="2868413" y="3936642"/>
                      </a:lnTo>
                      <a:lnTo>
                        <a:pt x="3514030" y="3936642"/>
                      </a:lnTo>
                      <a:lnTo>
                        <a:pt x="3567981" y="3936642"/>
                      </a:lnTo>
                      <a:lnTo>
                        <a:pt x="3567981" y="3882691"/>
                      </a:lnTo>
                      <a:cubicBezTo>
                        <a:pt x="3567981" y="3832337"/>
                        <a:pt x="3567981" y="3763999"/>
                        <a:pt x="3567981" y="3688466"/>
                      </a:cubicBezTo>
                      <a:cubicBezTo>
                        <a:pt x="3578771" y="3684869"/>
                        <a:pt x="3591360" y="3679474"/>
                        <a:pt x="3603949" y="3672280"/>
                      </a:cubicBezTo>
                      <a:cubicBezTo>
                        <a:pt x="3605747" y="3670482"/>
                        <a:pt x="3609344" y="3670482"/>
                        <a:pt x="3611142" y="3668684"/>
                      </a:cubicBezTo>
                      <a:cubicBezTo>
                        <a:pt x="3611142" y="3692063"/>
                        <a:pt x="3611142" y="3713644"/>
                        <a:pt x="3611142" y="3735224"/>
                      </a:cubicBezTo>
                      <a:cubicBezTo>
                        <a:pt x="3611142" y="3794571"/>
                        <a:pt x="3611142" y="3848522"/>
                        <a:pt x="3611142" y="3888086"/>
                      </a:cubicBezTo>
                      <a:lnTo>
                        <a:pt x="3611142" y="3942038"/>
                      </a:lnTo>
                      <a:lnTo>
                        <a:pt x="3665094" y="3942038"/>
                      </a:lnTo>
                      <a:lnTo>
                        <a:pt x="4312509" y="3942038"/>
                      </a:lnTo>
                      <a:lnTo>
                        <a:pt x="4355670" y="3942038"/>
                      </a:lnTo>
                      <a:lnTo>
                        <a:pt x="4364662" y="3898877"/>
                      </a:lnTo>
                      <a:cubicBezTo>
                        <a:pt x="4375453" y="3853917"/>
                        <a:pt x="4382646" y="3801764"/>
                        <a:pt x="4353872" y="3758603"/>
                      </a:cubicBezTo>
                      <a:cubicBezTo>
                        <a:pt x="4343082" y="3742418"/>
                        <a:pt x="4328695" y="3729829"/>
                        <a:pt x="4310711" y="3719039"/>
                      </a:cubicBezTo>
                      <a:cubicBezTo>
                        <a:pt x="4334090" y="3715442"/>
                        <a:pt x="4355670" y="3704652"/>
                        <a:pt x="4366461" y="3683071"/>
                      </a:cubicBezTo>
                      <a:cubicBezTo>
                        <a:pt x="4397033" y="3625523"/>
                        <a:pt x="4499540" y="3663288"/>
                        <a:pt x="4499540" y="3663288"/>
                      </a:cubicBezTo>
                      <a:cubicBezTo>
                        <a:pt x="4499540" y="3663288"/>
                        <a:pt x="4504936" y="3665087"/>
                        <a:pt x="4513928" y="3668684"/>
                      </a:cubicBezTo>
                      <a:lnTo>
                        <a:pt x="4513928" y="4015771"/>
                      </a:lnTo>
                      <a:lnTo>
                        <a:pt x="0" y="4015771"/>
                      </a:lnTo>
                      <a:lnTo>
                        <a:pt x="0" y="3668684"/>
                      </a:lnTo>
                      <a:cubicBezTo>
                        <a:pt x="8992" y="3665087"/>
                        <a:pt x="12589" y="3659692"/>
                        <a:pt x="12589" y="3659692"/>
                      </a:cubicBezTo>
                      <a:cubicBezTo>
                        <a:pt x="12589" y="3659692"/>
                        <a:pt x="115096" y="3621926"/>
                        <a:pt x="145669" y="3679474"/>
                      </a:cubicBezTo>
                      <a:cubicBezTo>
                        <a:pt x="165451" y="3715442"/>
                        <a:pt x="210410" y="3720837"/>
                        <a:pt x="248176" y="3719039"/>
                      </a:cubicBezTo>
                      <a:lnTo>
                        <a:pt x="356080" y="3690276"/>
                      </a:lnTo>
                      <a:lnTo>
                        <a:pt x="356080" y="3557185"/>
                      </a:lnTo>
                      <a:cubicBezTo>
                        <a:pt x="330902" y="3557185"/>
                        <a:pt x="223000" y="3549991"/>
                        <a:pt x="154660" y="3481653"/>
                      </a:cubicBezTo>
                      <a:cubicBezTo>
                        <a:pt x="77330" y="3404323"/>
                        <a:pt x="79129" y="3274840"/>
                        <a:pt x="79129" y="3274840"/>
                      </a:cubicBezTo>
                      <a:cubicBezTo>
                        <a:pt x="79129" y="3274840"/>
                        <a:pt x="208612" y="3273042"/>
                        <a:pt x="285943" y="3350372"/>
                      </a:cubicBezTo>
                      <a:cubicBezTo>
                        <a:pt x="329104" y="3395331"/>
                        <a:pt x="345289" y="3456476"/>
                        <a:pt x="354281" y="3499637"/>
                      </a:cubicBezTo>
                      <a:lnTo>
                        <a:pt x="354281" y="3283832"/>
                      </a:lnTo>
                      <a:cubicBezTo>
                        <a:pt x="329104" y="3283832"/>
                        <a:pt x="221201" y="3276638"/>
                        <a:pt x="152862" y="3208300"/>
                      </a:cubicBezTo>
                      <a:cubicBezTo>
                        <a:pt x="77330" y="3132768"/>
                        <a:pt x="79129" y="3003285"/>
                        <a:pt x="79129" y="3003285"/>
                      </a:cubicBezTo>
                      <a:cubicBezTo>
                        <a:pt x="79129" y="3003285"/>
                        <a:pt x="208612" y="3001487"/>
                        <a:pt x="285943" y="3078817"/>
                      </a:cubicBezTo>
                      <a:cubicBezTo>
                        <a:pt x="329104" y="3123777"/>
                        <a:pt x="345289" y="3184921"/>
                        <a:pt x="354281" y="3228082"/>
                      </a:cubicBezTo>
                      <a:lnTo>
                        <a:pt x="354281" y="3010479"/>
                      </a:lnTo>
                      <a:cubicBezTo>
                        <a:pt x="329104" y="3010479"/>
                        <a:pt x="221201" y="3003285"/>
                        <a:pt x="152862" y="2934947"/>
                      </a:cubicBezTo>
                      <a:cubicBezTo>
                        <a:pt x="75532" y="2857617"/>
                        <a:pt x="77330" y="2728134"/>
                        <a:pt x="77330" y="2728134"/>
                      </a:cubicBezTo>
                      <a:cubicBezTo>
                        <a:pt x="77330" y="2728134"/>
                        <a:pt x="206813" y="2726336"/>
                        <a:pt x="284145" y="2803666"/>
                      </a:cubicBezTo>
                      <a:cubicBezTo>
                        <a:pt x="327306" y="2848625"/>
                        <a:pt x="343491" y="2909770"/>
                        <a:pt x="352483" y="2952931"/>
                      </a:cubicBezTo>
                      <a:lnTo>
                        <a:pt x="352483" y="2735328"/>
                      </a:lnTo>
                      <a:cubicBezTo>
                        <a:pt x="327306" y="2735328"/>
                        <a:pt x="219403" y="2728134"/>
                        <a:pt x="151064" y="2659796"/>
                      </a:cubicBezTo>
                      <a:cubicBezTo>
                        <a:pt x="73733" y="2582466"/>
                        <a:pt x="75532" y="2452983"/>
                        <a:pt x="75532" y="2452983"/>
                      </a:cubicBezTo>
                      <a:cubicBezTo>
                        <a:pt x="75532" y="2452983"/>
                        <a:pt x="205015" y="2451184"/>
                        <a:pt x="282346" y="2528515"/>
                      </a:cubicBezTo>
                      <a:cubicBezTo>
                        <a:pt x="325507" y="2573474"/>
                        <a:pt x="341693" y="2634619"/>
                        <a:pt x="350685" y="2677779"/>
                      </a:cubicBezTo>
                      <a:lnTo>
                        <a:pt x="350685" y="2539305"/>
                      </a:lnTo>
                      <a:cubicBezTo>
                        <a:pt x="323709" y="2503337"/>
                        <a:pt x="284145" y="2442193"/>
                        <a:pt x="284145" y="2370258"/>
                      </a:cubicBezTo>
                      <a:cubicBezTo>
                        <a:pt x="282346" y="2262355"/>
                        <a:pt x="374063" y="2172436"/>
                        <a:pt x="374063" y="2172436"/>
                      </a:cubicBezTo>
                      <a:cubicBezTo>
                        <a:pt x="374063" y="2172436"/>
                        <a:pt x="465781" y="2260557"/>
                        <a:pt x="465781" y="2372056"/>
                      </a:cubicBezTo>
                      <a:cubicBezTo>
                        <a:pt x="465781" y="2442193"/>
                        <a:pt x="426216" y="2505136"/>
                        <a:pt x="399241" y="2541103"/>
                      </a:cubicBezTo>
                      <a:lnTo>
                        <a:pt x="399241" y="2679578"/>
                      </a:lnTo>
                      <a:cubicBezTo>
                        <a:pt x="404636" y="2634619"/>
                        <a:pt x="424418" y="2573474"/>
                        <a:pt x="467579" y="2530313"/>
                      </a:cubicBezTo>
                      <a:cubicBezTo>
                        <a:pt x="544909" y="2452983"/>
                        <a:pt x="674392" y="2454781"/>
                        <a:pt x="674392" y="2454781"/>
                      </a:cubicBezTo>
                      <a:cubicBezTo>
                        <a:pt x="674392" y="2454781"/>
                        <a:pt x="676191" y="2584264"/>
                        <a:pt x="598861" y="2661594"/>
                      </a:cubicBezTo>
                      <a:cubicBezTo>
                        <a:pt x="530522" y="2731731"/>
                        <a:pt x="422620" y="2737126"/>
                        <a:pt x="397442" y="2737126"/>
                      </a:cubicBezTo>
                      <a:lnTo>
                        <a:pt x="397442" y="2954729"/>
                      </a:lnTo>
                      <a:cubicBezTo>
                        <a:pt x="402837" y="2909770"/>
                        <a:pt x="422620" y="2848625"/>
                        <a:pt x="465781" y="2805464"/>
                      </a:cubicBezTo>
                      <a:cubicBezTo>
                        <a:pt x="543111" y="2728134"/>
                        <a:pt x="672594" y="2729933"/>
                        <a:pt x="672594" y="2729933"/>
                      </a:cubicBezTo>
                      <a:cubicBezTo>
                        <a:pt x="672594" y="2729933"/>
                        <a:pt x="674392" y="2859415"/>
                        <a:pt x="597062" y="2936746"/>
                      </a:cubicBezTo>
                      <a:cubicBezTo>
                        <a:pt x="526925" y="3003285"/>
                        <a:pt x="420821" y="3010479"/>
                        <a:pt x="413628" y="3012277"/>
                      </a:cubicBezTo>
                      <a:lnTo>
                        <a:pt x="413628" y="3229881"/>
                      </a:lnTo>
                      <a:cubicBezTo>
                        <a:pt x="419023" y="3184921"/>
                        <a:pt x="438805" y="3123777"/>
                        <a:pt x="481966" y="3080616"/>
                      </a:cubicBezTo>
                      <a:cubicBezTo>
                        <a:pt x="559296" y="3003285"/>
                        <a:pt x="688779" y="3005084"/>
                        <a:pt x="688779" y="3005084"/>
                      </a:cubicBezTo>
                      <a:cubicBezTo>
                        <a:pt x="688779" y="3005084"/>
                        <a:pt x="690578" y="3134567"/>
                        <a:pt x="613248" y="3211897"/>
                      </a:cubicBezTo>
                      <a:cubicBezTo>
                        <a:pt x="544909" y="3282034"/>
                        <a:pt x="437007" y="3287429"/>
                        <a:pt x="411829" y="3287429"/>
                      </a:cubicBezTo>
                      <a:lnTo>
                        <a:pt x="411829" y="3501435"/>
                      </a:lnTo>
                      <a:cubicBezTo>
                        <a:pt x="417224" y="3456476"/>
                        <a:pt x="437007" y="3395331"/>
                        <a:pt x="480168" y="3352170"/>
                      </a:cubicBezTo>
                      <a:cubicBezTo>
                        <a:pt x="557498" y="3274840"/>
                        <a:pt x="686981" y="3276638"/>
                        <a:pt x="686981" y="3276638"/>
                      </a:cubicBezTo>
                      <a:cubicBezTo>
                        <a:pt x="686981" y="3276638"/>
                        <a:pt x="688779" y="3406121"/>
                        <a:pt x="611449" y="3483452"/>
                      </a:cubicBezTo>
                      <a:cubicBezTo>
                        <a:pt x="543111" y="3553588"/>
                        <a:pt x="435208" y="3558983"/>
                        <a:pt x="410031" y="3558983"/>
                      </a:cubicBezTo>
                      <a:lnTo>
                        <a:pt x="410031" y="3678548"/>
                      </a:lnTo>
                      <a:lnTo>
                        <a:pt x="458839" y="3671241"/>
                      </a:lnTo>
                      <a:cubicBezTo>
                        <a:pt x="481403" y="3669133"/>
                        <a:pt x="502197" y="3668684"/>
                        <a:pt x="519731" y="3670482"/>
                      </a:cubicBezTo>
                      <a:cubicBezTo>
                        <a:pt x="618642" y="3679474"/>
                        <a:pt x="685182" y="3661490"/>
                        <a:pt x="771504" y="3670482"/>
                      </a:cubicBezTo>
                      <a:cubicBezTo>
                        <a:pt x="859624" y="3679474"/>
                        <a:pt x="838044" y="3632716"/>
                        <a:pt x="909979" y="3670482"/>
                      </a:cubicBezTo>
                      <a:cubicBezTo>
                        <a:pt x="981914" y="3708249"/>
                        <a:pt x="1043059" y="3699257"/>
                        <a:pt x="1079026" y="3670482"/>
                      </a:cubicBezTo>
                      <a:cubicBezTo>
                        <a:pt x="1114994" y="3641708"/>
                        <a:pt x="1165349" y="3641708"/>
                        <a:pt x="1206711" y="3679474"/>
                      </a:cubicBezTo>
                      <a:cubicBezTo>
                        <a:pt x="1246276" y="3719039"/>
                        <a:pt x="1273251" y="3785579"/>
                        <a:pt x="1329001" y="3699257"/>
                      </a:cubicBezTo>
                      <a:cubicBezTo>
                        <a:pt x="1384751" y="3614732"/>
                        <a:pt x="1442300" y="3641708"/>
                        <a:pt x="1467477" y="3690264"/>
                      </a:cubicBezTo>
                      <a:lnTo>
                        <a:pt x="1469274" y="3692409"/>
                      </a:lnTo>
                      <a:lnTo>
                        <a:pt x="1469274" y="3539201"/>
                      </a:lnTo>
                      <a:cubicBezTo>
                        <a:pt x="1444097" y="3539201"/>
                        <a:pt x="1336194" y="3532007"/>
                        <a:pt x="1267856" y="3463669"/>
                      </a:cubicBezTo>
                      <a:cubicBezTo>
                        <a:pt x="1190526" y="3386339"/>
                        <a:pt x="1192324" y="3256856"/>
                        <a:pt x="1192324" y="3256856"/>
                      </a:cubicBezTo>
                      <a:cubicBezTo>
                        <a:pt x="1192324" y="3256856"/>
                        <a:pt x="1321807" y="3255058"/>
                        <a:pt x="1399137" y="3332388"/>
                      </a:cubicBezTo>
                      <a:cubicBezTo>
                        <a:pt x="1442298" y="3377347"/>
                        <a:pt x="1458484" y="3438492"/>
                        <a:pt x="1467476" y="3481653"/>
                      </a:cubicBezTo>
                      <a:lnTo>
                        <a:pt x="1467476" y="3265848"/>
                      </a:lnTo>
                      <a:cubicBezTo>
                        <a:pt x="1442298" y="3265848"/>
                        <a:pt x="1334396" y="3258654"/>
                        <a:pt x="1266057" y="3190316"/>
                      </a:cubicBezTo>
                      <a:cubicBezTo>
                        <a:pt x="1188727" y="3112986"/>
                        <a:pt x="1190526" y="2983503"/>
                        <a:pt x="1190526" y="2983503"/>
                      </a:cubicBezTo>
                      <a:cubicBezTo>
                        <a:pt x="1190526" y="2983503"/>
                        <a:pt x="1320009" y="2981705"/>
                        <a:pt x="1397339" y="3059035"/>
                      </a:cubicBezTo>
                      <a:cubicBezTo>
                        <a:pt x="1440500" y="3103994"/>
                        <a:pt x="1456685" y="3165139"/>
                        <a:pt x="1465677" y="3208300"/>
                      </a:cubicBezTo>
                      <a:lnTo>
                        <a:pt x="1465677" y="2990697"/>
                      </a:lnTo>
                      <a:cubicBezTo>
                        <a:pt x="1440500" y="2990697"/>
                        <a:pt x="1332597" y="2983503"/>
                        <a:pt x="1264259" y="2915165"/>
                      </a:cubicBezTo>
                      <a:cubicBezTo>
                        <a:pt x="1186929" y="2837835"/>
                        <a:pt x="1188727" y="2708352"/>
                        <a:pt x="1188727" y="2708352"/>
                      </a:cubicBezTo>
                      <a:cubicBezTo>
                        <a:pt x="1188727" y="2708352"/>
                        <a:pt x="1318210" y="2706553"/>
                        <a:pt x="1395541" y="2783884"/>
                      </a:cubicBezTo>
                      <a:cubicBezTo>
                        <a:pt x="1438702" y="2828843"/>
                        <a:pt x="1454887" y="2889988"/>
                        <a:pt x="1463879" y="2933149"/>
                      </a:cubicBezTo>
                      <a:lnTo>
                        <a:pt x="1463879" y="2715545"/>
                      </a:lnTo>
                      <a:cubicBezTo>
                        <a:pt x="1438702" y="2715545"/>
                        <a:pt x="1330799" y="2708352"/>
                        <a:pt x="1262461" y="2640014"/>
                      </a:cubicBezTo>
                      <a:cubicBezTo>
                        <a:pt x="1185131" y="2562683"/>
                        <a:pt x="1186929" y="2433200"/>
                        <a:pt x="1186929" y="2433200"/>
                      </a:cubicBezTo>
                      <a:cubicBezTo>
                        <a:pt x="1186929" y="2433200"/>
                        <a:pt x="1316412" y="2431402"/>
                        <a:pt x="1393742" y="2508732"/>
                      </a:cubicBezTo>
                      <a:cubicBezTo>
                        <a:pt x="1436903" y="2553691"/>
                        <a:pt x="1453089" y="2614836"/>
                        <a:pt x="1462081" y="2657997"/>
                      </a:cubicBezTo>
                      <a:lnTo>
                        <a:pt x="1462081" y="2519522"/>
                      </a:lnTo>
                      <a:cubicBezTo>
                        <a:pt x="1435105" y="2483555"/>
                        <a:pt x="1395541" y="2422410"/>
                        <a:pt x="1395541" y="2350475"/>
                      </a:cubicBezTo>
                      <a:cubicBezTo>
                        <a:pt x="1395541" y="2242573"/>
                        <a:pt x="1487258" y="2154452"/>
                        <a:pt x="1487258" y="2154452"/>
                      </a:cubicBezTo>
                      <a:close/>
                      <a:moveTo>
                        <a:pt x="3925858" y="1066436"/>
                      </a:moveTo>
                      <a:lnTo>
                        <a:pt x="3978011" y="1066436"/>
                      </a:lnTo>
                      <a:cubicBezTo>
                        <a:pt x="4012180" y="1070033"/>
                        <a:pt x="4057140" y="1079025"/>
                        <a:pt x="4111091" y="1104202"/>
                      </a:cubicBezTo>
                      <a:cubicBezTo>
                        <a:pt x="4210002" y="1154557"/>
                        <a:pt x="4317906" y="1262459"/>
                        <a:pt x="4395236" y="1454885"/>
                      </a:cubicBezTo>
                      <a:cubicBezTo>
                        <a:pt x="4468969" y="1600554"/>
                        <a:pt x="4501340" y="2001591"/>
                        <a:pt x="4513929" y="2224590"/>
                      </a:cubicBezTo>
                      <a:cubicBezTo>
                        <a:pt x="4519324" y="2309113"/>
                        <a:pt x="4472566" y="2375653"/>
                        <a:pt x="4386244" y="2375653"/>
                      </a:cubicBezTo>
                      <a:cubicBezTo>
                        <a:pt x="4307115" y="2375653"/>
                        <a:pt x="4251365" y="2323500"/>
                        <a:pt x="4249567" y="2242573"/>
                      </a:cubicBezTo>
                      <a:cubicBezTo>
                        <a:pt x="4242373" y="2033962"/>
                        <a:pt x="4184824" y="1650908"/>
                        <a:pt x="4093107" y="1512433"/>
                      </a:cubicBezTo>
                      <a:lnTo>
                        <a:pt x="4093107" y="1739028"/>
                      </a:lnTo>
                      <a:lnTo>
                        <a:pt x="3925858" y="1507038"/>
                      </a:lnTo>
                      <a:close/>
                      <a:moveTo>
                        <a:pt x="3235281" y="1066436"/>
                      </a:moveTo>
                      <a:lnTo>
                        <a:pt x="3240676" y="1510635"/>
                      </a:lnTo>
                      <a:lnTo>
                        <a:pt x="3077024" y="1749819"/>
                      </a:lnTo>
                      <a:lnTo>
                        <a:pt x="3077024" y="1587965"/>
                      </a:lnTo>
                      <a:lnTo>
                        <a:pt x="2783887" y="1938648"/>
                      </a:lnTo>
                      <a:cubicBezTo>
                        <a:pt x="2755113" y="1972817"/>
                        <a:pt x="2713750" y="1992599"/>
                        <a:pt x="2668791" y="1992599"/>
                      </a:cubicBezTo>
                      <a:lnTo>
                        <a:pt x="2659799" y="1992599"/>
                      </a:lnTo>
                      <a:cubicBezTo>
                        <a:pt x="2613041" y="1989003"/>
                        <a:pt x="2568082" y="1963825"/>
                        <a:pt x="2542904" y="1924261"/>
                      </a:cubicBezTo>
                      <a:lnTo>
                        <a:pt x="2474566" y="1818157"/>
                      </a:lnTo>
                      <a:lnTo>
                        <a:pt x="2474566" y="1257064"/>
                      </a:lnTo>
                      <a:lnTo>
                        <a:pt x="2690372" y="1593360"/>
                      </a:lnTo>
                      <a:lnTo>
                        <a:pt x="3082418" y="1123984"/>
                      </a:lnTo>
                      <a:cubicBezTo>
                        <a:pt x="3107596" y="1093412"/>
                        <a:pt x="3143563" y="1071831"/>
                        <a:pt x="3183128" y="1070033"/>
                      </a:cubicBezTo>
                      <a:cubicBezTo>
                        <a:pt x="3184926" y="1066436"/>
                        <a:pt x="3202910" y="1066436"/>
                        <a:pt x="3235281" y="1066436"/>
                      </a:cubicBezTo>
                      <a:close/>
                      <a:moveTo>
                        <a:pt x="3409723" y="1066435"/>
                      </a:moveTo>
                      <a:lnTo>
                        <a:pt x="3762206" y="1066435"/>
                      </a:lnTo>
                      <a:lnTo>
                        <a:pt x="3762206" y="1418917"/>
                      </a:lnTo>
                      <a:lnTo>
                        <a:pt x="3409723" y="1418917"/>
                      </a:lnTo>
                      <a:close/>
                      <a:moveTo>
                        <a:pt x="3287432" y="1066435"/>
                      </a:moveTo>
                      <a:lnTo>
                        <a:pt x="3353972" y="1066435"/>
                      </a:lnTo>
                      <a:lnTo>
                        <a:pt x="3353972" y="1420715"/>
                      </a:lnTo>
                      <a:lnTo>
                        <a:pt x="3353972" y="1474666"/>
                      </a:lnTo>
                      <a:lnTo>
                        <a:pt x="3407923" y="1474666"/>
                      </a:lnTo>
                      <a:lnTo>
                        <a:pt x="3762204" y="1474666"/>
                      </a:lnTo>
                      <a:lnTo>
                        <a:pt x="3816156" y="1474666"/>
                      </a:lnTo>
                      <a:lnTo>
                        <a:pt x="3816156" y="1420715"/>
                      </a:lnTo>
                      <a:lnTo>
                        <a:pt x="3816156" y="1066435"/>
                      </a:lnTo>
                      <a:lnTo>
                        <a:pt x="3871905" y="1066435"/>
                      </a:lnTo>
                      <a:lnTo>
                        <a:pt x="3871905" y="1523222"/>
                      </a:lnTo>
                      <a:lnTo>
                        <a:pt x="4134468" y="1886495"/>
                      </a:lnTo>
                      <a:lnTo>
                        <a:pt x="4157847" y="3201107"/>
                      </a:lnTo>
                      <a:cubicBezTo>
                        <a:pt x="4139863" y="3192115"/>
                        <a:pt x="4121880" y="3186720"/>
                        <a:pt x="4100299" y="3186720"/>
                      </a:cubicBezTo>
                      <a:lnTo>
                        <a:pt x="3706455" y="3186720"/>
                      </a:lnTo>
                      <a:cubicBezTo>
                        <a:pt x="3686672" y="3186720"/>
                        <a:pt x="3666890" y="3192115"/>
                        <a:pt x="3650705" y="3201107"/>
                      </a:cubicBezTo>
                      <a:lnTo>
                        <a:pt x="3573374" y="2524918"/>
                      </a:lnTo>
                      <a:lnTo>
                        <a:pt x="3501439" y="3192115"/>
                      </a:lnTo>
                      <a:cubicBezTo>
                        <a:pt x="3490649" y="3188518"/>
                        <a:pt x="3479858" y="3186720"/>
                        <a:pt x="3467270" y="3186720"/>
                      </a:cubicBezTo>
                      <a:lnTo>
                        <a:pt x="3075223" y="3186720"/>
                      </a:lnTo>
                      <a:cubicBezTo>
                        <a:pt x="3053643" y="3186720"/>
                        <a:pt x="3033861" y="3192115"/>
                        <a:pt x="3015877" y="3202905"/>
                      </a:cubicBezTo>
                      <a:lnTo>
                        <a:pt x="3039256" y="1900882"/>
                      </a:lnTo>
                      <a:lnTo>
                        <a:pt x="3292827" y="1528617"/>
                      </a:lnTo>
                      <a:close/>
                      <a:moveTo>
                        <a:pt x="2203013" y="690575"/>
                      </a:moveTo>
                      <a:lnTo>
                        <a:pt x="2203013" y="703163"/>
                      </a:lnTo>
                      <a:lnTo>
                        <a:pt x="2292932" y="793082"/>
                      </a:lnTo>
                      <a:lnTo>
                        <a:pt x="2361271" y="793082"/>
                      </a:lnTo>
                      <a:lnTo>
                        <a:pt x="2451190" y="703163"/>
                      </a:lnTo>
                      <a:lnTo>
                        <a:pt x="2451190" y="690575"/>
                      </a:lnTo>
                      <a:close/>
                      <a:moveTo>
                        <a:pt x="2158053" y="575479"/>
                      </a:moveTo>
                      <a:lnTo>
                        <a:pt x="2496149" y="577277"/>
                      </a:lnTo>
                      <a:cubicBezTo>
                        <a:pt x="2535714" y="577277"/>
                        <a:pt x="2568084" y="609648"/>
                        <a:pt x="2568084" y="649212"/>
                      </a:cubicBezTo>
                      <a:lnTo>
                        <a:pt x="2568084" y="721147"/>
                      </a:lnTo>
                      <a:cubicBezTo>
                        <a:pt x="2569883" y="739131"/>
                        <a:pt x="2560891" y="758913"/>
                        <a:pt x="2548302" y="771502"/>
                      </a:cubicBezTo>
                      <a:lnTo>
                        <a:pt x="2422416" y="897388"/>
                      </a:lnTo>
                      <a:lnTo>
                        <a:pt x="2422416" y="3100397"/>
                      </a:lnTo>
                      <a:lnTo>
                        <a:pt x="2476367" y="3100397"/>
                      </a:lnTo>
                      <a:cubicBezTo>
                        <a:pt x="2559092" y="3100397"/>
                        <a:pt x="2629229" y="3163340"/>
                        <a:pt x="2640019" y="3244267"/>
                      </a:cubicBezTo>
                      <a:lnTo>
                        <a:pt x="2641818" y="3246066"/>
                      </a:lnTo>
                      <a:lnTo>
                        <a:pt x="2641818" y="3681272"/>
                      </a:lnTo>
                      <a:lnTo>
                        <a:pt x="2327102" y="3839529"/>
                      </a:lnTo>
                      <a:lnTo>
                        <a:pt x="2012385" y="3681272"/>
                      </a:lnTo>
                      <a:lnTo>
                        <a:pt x="2012385" y="3260453"/>
                      </a:lnTo>
                      <a:lnTo>
                        <a:pt x="2012385" y="3246066"/>
                      </a:lnTo>
                      <a:lnTo>
                        <a:pt x="2014183" y="3246066"/>
                      </a:lnTo>
                      <a:cubicBezTo>
                        <a:pt x="2024973" y="3165139"/>
                        <a:pt x="2095110" y="3102196"/>
                        <a:pt x="2177835" y="3102196"/>
                      </a:cubicBezTo>
                      <a:lnTo>
                        <a:pt x="2231787" y="3102196"/>
                      </a:lnTo>
                      <a:lnTo>
                        <a:pt x="2231787" y="895590"/>
                      </a:lnTo>
                      <a:lnTo>
                        <a:pt x="2107699" y="771502"/>
                      </a:lnTo>
                      <a:cubicBezTo>
                        <a:pt x="2093312" y="758913"/>
                        <a:pt x="2086118" y="739131"/>
                        <a:pt x="2086118" y="721147"/>
                      </a:cubicBezTo>
                      <a:lnTo>
                        <a:pt x="2086118" y="647414"/>
                      </a:lnTo>
                      <a:cubicBezTo>
                        <a:pt x="2086118" y="607850"/>
                        <a:pt x="2116691" y="575479"/>
                        <a:pt x="2158053" y="575479"/>
                      </a:cubicBezTo>
                      <a:close/>
                      <a:moveTo>
                        <a:pt x="4003187" y="541311"/>
                      </a:moveTo>
                      <a:cubicBezTo>
                        <a:pt x="4004985" y="552102"/>
                        <a:pt x="4004985" y="564690"/>
                        <a:pt x="4004985" y="577279"/>
                      </a:cubicBezTo>
                      <a:cubicBezTo>
                        <a:pt x="4004985" y="798479"/>
                        <a:pt x="3826946" y="976518"/>
                        <a:pt x="3607544" y="976518"/>
                      </a:cubicBezTo>
                      <a:cubicBezTo>
                        <a:pt x="3386343" y="976518"/>
                        <a:pt x="3210102" y="798479"/>
                        <a:pt x="3210102" y="577279"/>
                      </a:cubicBezTo>
                      <a:cubicBezTo>
                        <a:pt x="3210102" y="566489"/>
                        <a:pt x="3211901" y="555698"/>
                        <a:pt x="3211901" y="544908"/>
                      </a:cubicBezTo>
                      <a:cubicBezTo>
                        <a:pt x="3373755" y="571884"/>
                        <a:pt x="3548197" y="573682"/>
                        <a:pt x="3598552" y="573682"/>
                      </a:cubicBezTo>
                      <a:cubicBezTo>
                        <a:pt x="3648906" y="573682"/>
                        <a:pt x="3835938" y="571884"/>
                        <a:pt x="4003187" y="541311"/>
                      </a:cubicBezTo>
                      <a:close/>
                      <a:moveTo>
                        <a:pt x="3503239" y="0"/>
                      </a:moveTo>
                      <a:lnTo>
                        <a:pt x="3686673" y="0"/>
                      </a:lnTo>
                      <a:cubicBezTo>
                        <a:pt x="3834140" y="0"/>
                        <a:pt x="3958228" y="100709"/>
                        <a:pt x="3992397" y="240983"/>
                      </a:cubicBezTo>
                      <a:cubicBezTo>
                        <a:pt x="4147058" y="269757"/>
                        <a:pt x="4226186" y="311119"/>
                        <a:pt x="4226186" y="365070"/>
                      </a:cubicBezTo>
                      <a:cubicBezTo>
                        <a:pt x="4226186" y="489158"/>
                        <a:pt x="3816156" y="521529"/>
                        <a:pt x="3596754" y="521529"/>
                      </a:cubicBezTo>
                      <a:cubicBezTo>
                        <a:pt x="3379151" y="521529"/>
                        <a:pt x="2967322" y="489158"/>
                        <a:pt x="2967322" y="365070"/>
                      </a:cubicBezTo>
                      <a:cubicBezTo>
                        <a:pt x="2967322" y="311119"/>
                        <a:pt x="3046451" y="267958"/>
                        <a:pt x="3201111" y="240983"/>
                      </a:cubicBezTo>
                      <a:cubicBezTo>
                        <a:pt x="3231684" y="100709"/>
                        <a:pt x="3357570" y="0"/>
                        <a:pt x="3503239" y="0"/>
                      </a:cubicBezTo>
                      <a:close/>
                    </a:path>
                  </a:pathLst>
                </a:custGeom>
                <a:solidFill>
                  <a:schemeClr val="bg2"/>
                </a:solidFill>
                <a:ln w="17950" cap="flat">
                  <a:noFill/>
                  <a:prstDash val="solid"/>
                  <a:miter/>
                </a:ln>
              </p:spPr>
              <p:txBody>
                <a:bodyPr wrap="square" rtlCol="0" anchor="ctr">
                  <a:noAutofit/>
                </a:bodyPr>
                <a:lstStyle/>
                <a:p>
                  <a:endParaRPr lang="en-US"/>
                </a:p>
              </p:txBody>
            </p:sp>
          </p:grpSp>
          <p:grpSp>
            <p:nvGrpSpPr>
              <p:cNvPr id="31" name="Group 30">
                <a:extLst>
                  <a:ext uri="{FF2B5EF4-FFF2-40B4-BE49-F238E27FC236}">
                    <a16:creationId xmlns:a16="http://schemas.microsoft.com/office/drawing/2014/main" id="{FAF79079-B80E-4813-1929-54E29F49E179}"/>
                  </a:ext>
                </a:extLst>
              </p:cNvPr>
              <p:cNvGrpSpPr/>
              <p:nvPr/>
            </p:nvGrpSpPr>
            <p:grpSpPr>
              <a:xfrm>
                <a:off x="4913556" y="2116430"/>
                <a:ext cx="793377" cy="793377"/>
                <a:chOff x="4913556" y="2116430"/>
                <a:chExt cx="793377" cy="793377"/>
              </a:xfrm>
            </p:grpSpPr>
            <p:sp>
              <p:nvSpPr>
                <p:cNvPr id="414" name="Oval 413">
                  <a:extLst>
                    <a:ext uri="{FF2B5EF4-FFF2-40B4-BE49-F238E27FC236}">
                      <a16:creationId xmlns:a16="http://schemas.microsoft.com/office/drawing/2014/main" id="{874D6C36-3A5F-0529-56E8-EBD29F1053BB}"/>
                    </a:ext>
                  </a:extLst>
                </p:cNvPr>
                <p:cNvSpPr/>
                <p:nvPr/>
              </p:nvSpPr>
              <p:spPr>
                <a:xfrm flipH="1">
                  <a:off x="4913556" y="2116430"/>
                  <a:ext cx="793377" cy="793377"/>
                </a:xfrm>
                <a:prstGeom prst="ellipse">
                  <a:avLst/>
                </a:prstGeom>
                <a:solidFill>
                  <a:schemeClr val="accent2"/>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dirty="0">
                    <a:solidFill>
                      <a:schemeClr val="bg2"/>
                    </a:solidFill>
                    <a:latin typeface="Arial" panose="020B0604020202020204" pitchFamily="34" charset="0"/>
                    <a:cs typeface="Arial" panose="020B0604020202020204" pitchFamily="34" charset="0"/>
                  </a:endParaRPr>
                </a:p>
              </p:txBody>
            </p:sp>
            <p:sp>
              <p:nvSpPr>
                <p:cNvPr id="27" name="Freeform: Shape 26">
                  <a:extLst>
                    <a:ext uri="{FF2B5EF4-FFF2-40B4-BE49-F238E27FC236}">
                      <a16:creationId xmlns:a16="http://schemas.microsoft.com/office/drawing/2014/main" id="{1F4D8C99-88B4-968A-0553-B09016DB52E1}"/>
                    </a:ext>
                  </a:extLst>
                </p:cNvPr>
                <p:cNvSpPr/>
                <p:nvPr/>
              </p:nvSpPr>
              <p:spPr>
                <a:xfrm>
                  <a:off x="5107650" y="2310524"/>
                  <a:ext cx="405188" cy="405188"/>
                </a:xfrm>
                <a:custGeom>
                  <a:avLst/>
                  <a:gdLst>
                    <a:gd name="connsiteX0" fmla="*/ 1061120 w 4621935"/>
                    <a:gd name="connsiteY0" fmla="*/ 3478415 h 4621935"/>
                    <a:gd name="connsiteX1" fmla="*/ 1061120 w 4621935"/>
                    <a:gd name="connsiteY1" fmla="*/ 3478415 h 4621935"/>
                    <a:gd name="connsiteX2" fmla="*/ 1061130 w 4621935"/>
                    <a:gd name="connsiteY2" fmla="*/ 3478435 h 4621935"/>
                    <a:gd name="connsiteX3" fmla="*/ 1046821 w 4621935"/>
                    <a:gd name="connsiteY3" fmla="*/ 3452063 h 4621935"/>
                    <a:gd name="connsiteX4" fmla="*/ 1061129 w 4621935"/>
                    <a:gd name="connsiteY4" fmla="*/ 3478434 h 4621935"/>
                    <a:gd name="connsiteX5" fmla="*/ 1061130 w 4621935"/>
                    <a:gd name="connsiteY5" fmla="*/ 3478435 h 4621935"/>
                    <a:gd name="connsiteX6" fmla="*/ 1062086 w 4621935"/>
                    <a:gd name="connsiteY6" fmla="*/ 3479594 h 4621935"/>
                    <a:gd name="connsiteX7" fmla="*/ 1093476 w 4621935"/>
                    <a:gd name="connsiteY7" fmla="*/ 3517644 h 4621935"/>
                    <a:gd name="connsiteX8" fmla="*/ 1061129 w 4621935"/>
                    <a:gd name="connsiteY8" fmla="*/ 3478434 h 4621935"/>
                    <a:gd name="connsiteX9" fmla="*/ 1035969 w 4621935"/>
                    <a:gd name="connsiteY9" fmla="*/ 3431043 h 4621935"/>
                    <a:gd name="connsiteX10" fmla="*/ 1036708 w 4621935"/>
                    <a:gd name="connsiteY10" fmla="*/ 3433424 h 4621935"/>
                    <a:gd name="connsiteX11" fmla="*/ 1046821 w 4621935"/>
                    <a:gd name="connsiteY11" fmla="*/ 3452063 h 4621935"/>
                    <a:gd name="connsiteX12" fmla="*/ 1036708 w 4621935"/>
                    <a:gd name="connsiteY12" fmla="*/ 3433424 h 4621935"/>
                    <a:gd name="connsiteX13" fmla="*/ 1031625 w 4621935"/>
                    <a:gd name="connsiteY13" fmla="*/ 3417030 h 4621935"/>
                    <a:gd name="connsiteX14" fmla="*/ 1061120 w 4621935"/>
                    <a:gd name="connsiteY14" fmla="*/ 3478415 h 4621935"/>
                    <a:gd name="connsiteX15" fmla="*/ 1036710 w 4621935"/>
                    <a:gd name="connsiteY15" fmla="*/ 3433425 h 4621935"/>
                    <a:gd name="connsiteX16" fmla="*/ 1031620 w 4621935"/>
                    <a:gd name="connsiteY16" fmla="*/ 3417019 h 4621935"/>
                    <a:gd name="connsiteX17" fmla="*/ 1031623 w 4621935"/>
                    <a:gd name="connsiteY17" fmla="*/ 3417025 h 4621935"/>
                    <a:gd name="connsiteX18" fmla="*/ 1031625 w 4621935"/>
                    <a:gd name="connsiteY18" fmla="*/ 3417030 h 4621935"/>
                    <a:gd name="connsiteX19" fmla="*/ 1031622 w 4621935"/>
                    <a:gd name="connsiteY19" fmla="*/ 3417024 h 4621935"/>
                    <a:gd name="connsiteX20" fmla="*/ 1031619 w 4621935"/>
                    <a:gd name="connsiteY20" fmla="*/ 3417019 h 4621935"/>
                    <a:gd name="connsiteX21" fmla="*/ 1031622 w 4621935"/>
                    <a:gd name="connsiteY21" fmla="*/ 3417024 h 4621935"/>
                    <a:gd name="connsiteX22" fmla="*/ 1035969 w 4621935"/>
                    <a:gd name="connsiteY22" fmla="*/ 3431043 h 4621935"/>
                    <a:gd name="connsiteX23" fmla="*/ 1029143 w 4621935"/>
                    <a:gd name="connsiteY23" fmla="*/ 3411866 h 4621935"/>
                    <a:gd name="connsiteX24" fmla="*/ 1031618 w 4621935"/>
                    <a:gd name="connsiteY24" fmla="*/ 3417015 h 4621935"/>
                    <a:gd name="connsiteX25" fmla="*/ 1031619 w 4621935"/>
                    <a:gd name="connsiteY25" fmla="*/ 3417019 h 4621935"/>
                    <a:gd name="connsiteX26" fmla="*/ 1027338 w 4621935"/>
                    <a:gd name="connsiteY26" fmla="*/ 3405998 h 4621935"/>
                    <a:gd name="connsiteX27" fmla="*/ 1027803 w 4621935"/>
                    <a:gd name="connsiteY27" fmla="*/ 3409078 h 4621935"/>
                    <a:gd name="connsiteX28" fmla="*/ 1029143 w 4621935"/>
                    <a:gd name="connsiteY28" fmla="*/ 3411866 h 4621935"/>
                    <a:gd name="connsiteX29" fmla="*/ 1027803 w 4621935"/>
                    <a:gd name="connsiteY29" fmla="*/ 3409078 h 4621935"/>
                    <a:gd name="connsiteX30" fmla="*/ 1026520 w 4621935"/>
                    <a:gd name="connsiteY30" fmla="*/ 3400580 h 4621935"/>
                    <a:gd name="connsiteX31" fmla="*/ 1031620 w 4621935"/>
                    <a:gd name="connsiteY31" fmla="*/ 3417019 h 4621935"/>
                    <a:gd name="connsiteX32" fmla="*/ 1031618 w 4621935"/>
                    <a:gd name="connsiteY32" fmla="*/ 3417015 h 4621935"/>
                    <a:gd name="connsiteX33" fmla="*/ 1026521 w 4621935"/>
                    <a:gd name="connsiteY33" fmla="*/ 3400582 h 4621935"/>
                    <a:gd name="connsiteX34" fmla="*/ 1026520 w 4621935"/>
                    <a:gd name="connsiteY34" fmla="*/ 3400580 h 4621935"/>
                    <a:gd name="connsiteX35" fmla="*/ 1026521 w 4621935"/>
                    <a:gd name="connsiteY35" fmla="*/ 3400582 h 4621935"/>
                    <a:gd name="connsiteX36" fmla="*/ 1027338 w 4621935"/>
                    <a:gd name="connsiteY36" fmla="*/ 3405998 h 4621935"/>
                    <a:gd name="connsiteX37" fmla="*/ 1026518 w 4621935"/>
                    <a:gd name="connsiteY37" fmla="*/ 3400569 h 4621935"/>
                    <a:gd name="connsiteX38" fmla="*/ 1026519 w 4621935"/>
                    <a:gd name="connsiteY38" fmla="*/ 3400572 h 4621935"/>
                    <a:gd name="connsiteX39" fmla="*/ 1026520 w 4621935"/>
                    <a:gd name="connsiteY39" fmla="*/ 3400580 h 4621935"/>
                    <a:gd name="connsiteX40" fmla="*/ 1026519 w 4621935"/>
                    <a:gd name="connsiteY40" fmla="*/ 3400578 h 4621935"/>
                    <a:gd name="connsiteX41" fmla="*/ 1023085 w 4621935"/>
                    <a:gd name="connsiteY41" fmla="*/ 3389509 h 4621935"/>
                    <a:gd name="connsiteX42" fmla="*/ 1026519 w 4621935"/>
                    <a:gd name="connsiteY42" fmla="*/ 3400578 h 4621935"/>
                    <a:gd name="connsiteX43" fmla="*/ 1026520 w 4621935"/>
                    <a:gd name="connsiteY43" fmla="*/ 3400580 h 4621935"/>
                    <a:gd name="connsiteX44" fmla="*/ 1015900 w 4621935"/>
                    <a:gd name="connsiteY44" fmla="*/ 3330275 h 4621935"/>
                    <a:gd name="connsiteX45" fmla="*/ 1026518 w 4621935"/>
                    <a:gd name="connsiteY45" fmla="*/ 3400569 h 4621935"/>
                    <a:gd name="connsiteX46" fmla="*/ 1021278 w 4621935"/>
                    <a:gd name="connsiteY46" fmla="*/ 3383678 h 4621935"/>
                    <a:gd name="connsiteX47" fmla="*/ 1015897 w 4621935"/>
                    <a:gd name="connsiteY47" fmla="*/ 3330257 h 4621935"/>
                    <a:gd name="connsiteX48" fmla="*/ 1015900 w 4621935"/>
                    <a:gd name="connsiteY48" fmla="*/ 3330275 h 4621935"/>
                    <a:gd name="connsiteX49" fmla="*/ 1015900 w 4621935"/>
                    <a:gd name="connsiteY49" fmla="*/ 3330275 h 4621935"/>
                    <a:gd name="connsiteX50" fmla="*/ 1015896 w 4621935"/>
                    <a:gd name="connsiteY50" fmla="*/ 3330256 h 4621935"/>
                    <a:gd name="connsiteX51" fmla="*/ 1021276 w 4621935"/>
                    <a:gd name="connsiteY51" fmla="*/ 3383677 h 4621935"/>
                    <a:gd name="connsiteX52" fmla="*/ 1023085 w 4621935"/>
                    <a:gd name="connsiteY52" fmla="*/ 3389509 h 4621935"/>
                    <a:gd name="connsiteX53" fmla="*/ 1021276 w 4621935"/>
                    <a:gd name="connsiteY53" fmla="*/ 3383677 h 4621935"/>
                    <a:gd name="connsiteX54" fmla="*/ 1015896 w 4621935"/>
                    <a:gd name="connsiteY54" fmla="*/ 3330256 h 4621935"/>
                    <a:gd name="connsiteX55" fmla="*/ 1549135 w 4621935"/>
                    <a:gd name="connsiteY55" fmla="*/ 1456048 h 4621935"/>
                    <a:gd name="connsiteX56" fmla="*/ 1448901 w 4621935"/>
                    <a:gd name="connsiteY56" fmla="*/ 1556282 h 4621935"/>
                    <a:gd name="connsiteX57" fmla="*/ 1448901 w 4621935"/>
                    <a:gd name="connsiteY57" fmla="*/ 3065654 h 4621935"/>
                    <a:gd name="connsiteX58" fmla="*/ 1549135 w 4621935"/>
                    <a:gd name="connsiteY58" fmla="*/ 3165888 h 4621935"/>
                    <a:gd name="connsiteX59" fmla="*/ 3072800 w 4621935"/>
                    <a:gd name="connsiteY59" fmla="*/ 3165888 h 4621935"/>
                    <a:gd name="connsiteX60" fmla="*/ 3173034 w 4621935"/>
                    <a:gd name="connsiteY60" fmla="*/ 3065654 h 4621935"/>
                    <a:gd name="connsiteX61" fmla="*/ 3173034 w 4621935"/>
                    <a:gd name="connsiteY61" fmla="*/ 1556282 h 4621935"/>
                    <a:gd name="connsiteX62" fmla="*/ 3072800 w 4621935"/>
                    <a:gd name="connsiteY62" fmla="*/ 1456048 h 4621935"/>
                    <a:gd name="connsiteX63" fmla="*/ 3489304 w 4621935"/>
                    <a:gd name="connsiteY63" fmla="*/ 1071819 h 4621935"/>
                    <a:gd name="connsiteX64" fmla="*/ 3489304 w 4621935"/>
                    <a:gd name="connsiteY64" fmla="*/ 1071819 h 4621935"/>
                    <a:gd name="connsiteX65" fmla="*/ 3489304 w 4621935"/>
                    <a:gd name="connsiteY65" fmla="*/ 1071819 h 4621935"/>
                    <a:gd name="connsiteX66" fmla="*/ 3435029 w 4621935"/>
                    <a:gd name="connsiteY66" fmla="*/ 1044500 h 4621935"/>
                    <a:gd name="connsiteX67" fmla="*/ 3444263 w 4621935"/>
                    <a:gd name="connsiteY67" fmla="*/ 1047367 h 4621935"/>
                    <a:gd name="connsiteX68" fmla="*/ 3444263 w 4621935"/>
                    <a:gd name="connsiteY68" fmla="*/ 1047367 h 4621935"/>
                    <a:gd name="connsiteX69" fmla="*/ 3427851 w 4621935"/>
                    <a:gd name="connsiteY69" fmla="*/ 1042271 h 4621935"/>
                    <a:gd name="connsiteX70" fmla="*/ 3427851 w 4621935"/>
                    <a:gd name="connsiteY70" fmla="*/ 1042272 h 4621935"/>
                    <a:gd name="connsiteX71" fmla="*/ 3427853 w 4621935"/>
                    <a:gd name="connsiteY71" fmla="*/ 1042272 h 4621935"/>
                    <a:gd name="connsiteX72" fmla="*/ 3427853 w 4621935"/>
                    <a:gd name="connsiteY72" fmla="*/ 1042272 h 4621935"/>
                    <a:gd name="connsiteX73" fmla="*/ 3427851 w 4621935"/>
                    <a:gd name="connsiteY73" fmla="*/ 1042271 h 4621935"/>
                    <a:gd name="connsiteX74" fmla="*/ 3435029 w 4621935"/>
                    <a:gd name="connsiteY74" fmla="*/ 1044500 h 4621935"/>
                    <a:gd name="connsiteX75" fmla="*/ 3427851 w 4621935"/>
                    <a:gd name="connsiteY75" fmla="*/ 1042272 h 4621935"/>
                    <a:gd name="connsiteX76" fmla="*/ 3427851 w 4621935"/>
                    <a:gd name="connsiteY76" fmla="*/ 1042271 h 4621935"/>
                    <a:gd name="connsiteX77" fmla="*/ 3427851 w 4621935"/>
                    <a:gd name="connsiteY77" fmla="*/ 1042271 h 4621935"/>
                    <a:gd name="connsiteX78" fmla="*/ 3427851 w 4621935"/>
                    <a:gd name="connsiteY78" fmla="*/ 1042271 h 4621935"/>
                    <a:gd name="connsiteX79" fmla="*/ 3427851 w 4621935"/>
                    <a:gd name="connsiteY79" fmla="*/ 1042271 h 4621935"/>
                    <a:gd name="connsiteX80" fmla="*/ 3421734 w 4621935"/>
                    <a:gd name="connsiteY80" fmla="*/ 1039330 h 4621935"/>
                    <a:gd name="connsiteX81" fmla="*/ 3427851 w 4621935"/>
                    <a:gd name="connsiteY81" fmla="*/ 1042271 h 4621935"/>
                    <a:gd name="connsiteX82" fmla="*/ 3427851 w 4621935"/>
                    <a:gd name="connsiteY82" fmla="*/ 1042271 h 4621935"/>
                    <a:gd name="connsiteX83" fmla="*/ 3414304 w 4621935"/>
                    <a:gd name="connsiteY83" fmla="*/ 1037603 h 4621935"/>
                    <a:gd name="connsiteX84" fmla="*/ 3419904 w 4621935"/>
                    <a:gd name="connsiteY84" fmla="*/ 1038450 h 4621935"/>
                    <a:gd name="connsiteX85" fmla="*/ 3419905 w 4621935"/>
                    <a:gd name="connsiteY85" fmla="*/ 1038450 h 4621935"/>
                    <a:gd name="connsiteX86" fmla="*/ 3411407 w 4621935"/>
                    <a:gd name="connsiteY86" fmla="*/ 1037165 h 4621935"/>
                    <a:gd name="connsiteX87" fmla="*/ 3411407 w 4621935"/>
                    <a:gd name="connsiteY87" fmla="*/ 1037165 h 4621935"/>
                    <a:gd name="connsiteX88" fmla="*/ 3423172 w 4621935"/>
                    <a:gd name="connsiteY88" fmla="*/ 1040818 h 4621935"/>
                    <a:gd name="connsiteX89" fmla="*/ 3411406 w 4621935"/>
                    <a:gd name="connsiteY89" fmla="*/ 1037165 h 4621935"/>
                    <a:gd name="connsiteX90" fmla="*/ 3414304 w 4621935"/>
                    <a:gd name="connsiteY90" fmla="*/ 1037603 h 4621935"/>
                    <a:gd name="connsiteX91" fmla="*/ 3411407 w 4621935"/>
                    <a:gd name="connsiteY91" fmla="*/ 1037165 h 4621935"/>
                    <a:gd name="connsiteX92" fmla="*/ 3411404 w 4621935"/>
                    <a:gd name="connsiteY92" fmla="*/ 1037165 h 4621935"/>
                    <a:gd name="connsiteX93" fmla="*/ 3411405 w 4621935"/>
                    <a:gd name="connsiteY93" fmla="*/ 1037165 h 4621935"/>
                    <a:gd name="connsiteX94" fmla="*/ 3411406 w 4621935"/>
                    <a:gd name="connsiteY94" fmla="*/ 1037165 h 4621935"/>
                    <a:gd name="connsiteX95" fmla="*/ 3411405 w 4621935"/>
                    <a:gd name="connsiteY95" fmla="*/ 1037165 h 4621935"/>
                    <a:gd name="connsiteX96" fmla="*/ 3402433 w 4621935"/>
                    <a:gd name="connsiteY96" fmla="*/ 1034379 h 4621935"/>
                    <a:gd name="connsiteX97" fmla="*/ 3411406 w 4621935"/>
                    <a:gd name="connsiteY97" fmla="*/ 1037165 h 4621935"/>
                    <a:gd name="connsiteX98" fmla="*/ 3411405 w 4621935"/>
                    <a:gd name="connsiteY98" fmla="*/ 1037165 h 4621935"/>
                    <a:gd name="connsiteX99" fmla="*/ 3341067 w 4621935"/>
                    <a:gd name="connsiteY99" fmla="*/ 1026527 h 4621935"/>
                    <a:gd name="connsiteX100" fmla="*/ 3341068 w 4621935"/>
                    <a:gd name="connsiteY100" fmla="*/ 1026527 h 4621935"/>
                    <a:gd name="connsiteX101" fmla="*/ 3394497 w 4621935"/>
                    <a:gd name="connsiteY101" fmla="*/ 1031915 h 4621935"/>
                    <a:gd name="connsiteX102" fmla="*/ 3411404 w 4621935"/>
                    <a:gd name="connsiteY102" fmla="*/ 1037165 h 4621935"/>
                    <a:gd name="connsiteX103" fmla="*/ 1280867 w 4621935"/>
                    <a:gd name="connsiteY103" fmla="*/ 1026527 h 4621935"/>
                    <a:gd name="connsiteX104" fmla="*/ 3341067 w 4621935"/>
                    <a:gd name="connsiteY104" fmla="*/ 1026527 h 4621935"/>
                    <a:gd name="connsiteX105" fmla="*/ 3411405 w 4621935"/>
                    <a:gd name="connsiteY105" fmla="*/ 1037165 h 4621935"/>
                    <a:gd name="connsiteX106" fmla="*/ 3427853 w 4621935"/>
                    <a:gd name="connsiteY106" fmla="*/ 1042272 h 4621935"/>
                    <a:gd name="connsiteX107" fmla="*/ 3489304 w 4621935"/>
                    <a:gd name="connsiteY107" fmla="*/ 1071819 h 4621935"/>
                    <a:gd name="connsiteX108" fmla="*/ 3528546 w 4621935"/>
                    <a:gd name="connsiteY108" fmla="*/ 1104198 h 4621935"/>
                    <a:gd name="connsiteX109" fmla="*/ 3489302 w 4621935"/>
                    <a:gd name="connsiteY109" fmla="*/ 1071817 h 4621935"/>
                    <a:gd name="connsiteX110" fmla="*/ 3446837 w 4621935"/>
                    <a:gd name="connsiteY110" fmla="*/ 1048765 h 4621935"/>
                    <a:gd name="connsiteX111" fmla="*/ 3489303 w 4621935"/>
                    <a:gd name="connsiteY111" fmla="*/ 1071818 h 4621935"/>
                    <a:gd name="connsiteX112" fmla="*/ 3489304 w 4621935"/>
                    <a:gd name="connsiteY112" fmla="*/ 1071819 h 4621935"/>
                    <a:gd name="connsiteX113" fmla="*/ 3427853 w 4621935"/>
                    <a:gd name="connsiteY113" fmla="*/ 1042272 h 4621935"/>
                    <a:gd name="connsiteX114" fmla="*/ 3444265 w 4621935"/>
                    <a:gd name="connsiteY114" fmla="*/ 1047368 h 4621935"/>
                    <a:gd name="connsiteX115" fmla="*/ 3444448 w 4621935"/>
                    <a:gd name="connsiteY115" fmla="*/ 1047468 h 4621935"/>
                    <a:gd name="connsiteX116" fmla="*/ 3489305 w 4621935"/>
                    <a:gd name="connsiteY116" fmla="*/ 1071819 h 4621935"/>
                    <a:gd name="connsiteX117" fmla="*/ 3606220 w 4621935"/>
                    <a:gd name="connsiteY117" fmla="*/ 1291680 h 4621935"/>
                    <a:gd name="connsiteX118" fmla="*/ 3606220 w 4621935"/>
                    <a:gd name="connsiteY118" fmla="*/ 3330257 h 4621935"/>
                    <a:gd name="connsiteX119" fmla="*/ 3341251 w 4621935"/>
                    <a:gd name="connsiteY119" fmla="*/ 3595226 h 4621935"/>
                    <a:gd name="connsiteX120" fmla="*/ 1280867 w 4621935"/>
                    <a:gd name="connsiteY120" fmla="*/ 3595226 h 4621935"/>
                    <a:gd name="connsiteX121" fmla="*/ 1061132 w 4621935"/>
                    <a:gd name="connsiteY121" fmla="*/ 3478435 h 4621935"/>
                    <a:gd name="connsiteX122" fmla="*/ 1061120 w 4621935"/>
                    <a:gd name="connsiteY122" fmla="*/ 3478415 h 4621935"/>
                    <a:gd name="connsiteX123" fmla="*/ 1031623 w 4621935"/>
                    <a:gd name="connsiteY123" fmla="*/ 3417025 h 4621935"/>
                    <a:gd name="connsiteX124" fmla="*/ 1026519 w 4621935"/>
                    <a:gd name="connsiteY124" fmla="*/ 3400572 h 4621935"/>
                    <a:gd name="connsiteX125" fmla="*/ 1015900 w 4621935"/>
                    <a:gd name="connsiteY125" fmla="*/ 3330275 h 4621935"/>
                    <a:gd name="connsiteX126" fmla="*/ 1015898 w 4621935"/>
                    <a:gd name="connsiteY126" fmla="*/ 3330257 h 4621935"/>
                    <a:gd name="connsiteX127" fmla="*/ 1015898 w 4621935"/>
                    <a:gd name="connsiteY127" fmla="*/ 1291496 h 4621935"/>
                    <a:gd name="connsiteX128" fmla="*/ 1280867 w 4621935"/>
                    <a:gd name="connsiteY128" fmla="*/ 1026527 h 4621935"/>
                    <a:gd name="connsiteX129" fmla="*/ 3341066 w 4621935"/>
                    <a:gd name="connsiteY129" fmla="*/ 1026526 h 4621935"/>
                    <a:gd name="connsiteX130" fmla="*/ 3394495 w 4621935"/>
                    <a:gd name="connsiteY130" fmla="*/ 1031914 h 4621935"/>
                    <a:gd name="connsiteX131" fmla="*/ 3402433 w 4621935"/>
                    <a:gd name="connsiteY131" fmla="*/ 1034379 h 4621935"/>
                    <a:gd name="connsiteX132" fmla="*/ 3394495 w 4621935"/>
                    <a:gd name="connsiteY132" fmla="*/ 1031914 h 4621935"/>
                    <a:gd name="connsiteX133" fmla="*/ 3341066 w 4621935"/>
                    <a:gd name="connsiteY133" fmla="*/ 1026526 h 4621935"/>
                    <a:gd name="connsiteX134" fmla="*/ 795455 w 4621935"/>
                    <a:gd name="connsiteY134" fmla="*/ 575016 h 4621935"/>
                    <a:gd name="connsiteX135" fmla="*/ 575198 w 4621935"/>
                    <a:gd name="connsiteY135" fmla="*/ 795274 h 4621935"/>
                    <a:gd name="connsiteX136" fmla="*/ 575198 w 4621935"/>
                    <a:gd name="connsiteY136" fmla="*/ 3826661 h 4621935"/>
                    <a:gd name="connsiteX137" fmla="*/ 795455 w 4621935"/>
                    <a:gd name="connsiteY137" fmla="*/ 4046919 h 4621935"/>
                    <a:gd name="connsiteX138" fmla="*/ 3826842 w 4621935"/>
                    <a:gd name="connsiteY138" fmla="*/ 4046919 h 4621935"/>
                    <a:gd name="connsiteX139" fmla="*/ 3826844 w 4621935"/>
                    <a:gd name="connsiteY139" fmla="*/ 4046919 h 4621935"/>
                    <a:gd name="connsiteX140" fmla="*/ 4047102 w 4621935"/>
                    <a:gd name="connsiteY140" fmla="*/ 3826661 h 4621935"/>
                    <a:gd name="connsiteX141" fmla="*/ 4047102 w 4621935"/>
                    <a:gd name="connsiteY141" fmla="*/ 795274 h 4621935"/>
                    <a:gd name="connsiteX142" fmla="*/ 3826844 w 4621935"/>
                    <a:gd name="connsiteY142" fmla="*/ 575016 h 4621935"/>
                    <a:gd name="connsiteX143" fmla="*/ 3826842 w 4621935"/>
                    <a:gd name="connsiteY143" fmla="*/ 575016 h 4621935"/>
                    <a:gd name="connsiteX144" fmla="*/ 1138305 w 4621935"/>
                    <a:gd name="connsiteY144" fmla="*/ 0 h 4621935"/>
                    <a:gd name="connsiteX145" fmla="*/ 1222047 w 4621935"/>
                    <a:gd name="connsiteY145" fmla="*/ 83742 h 4621935"/>
                    <a:gd name="connsiteX146" fmla="*/ 1222047 w 4621935"/>
                    <a:gd name="connsiteY146" fmla="*/ 394339 h 4621935"/>
                    <a:gd name="connsiteX147" fmla="*/ 1523665 w 4621935"/>
                    <a:gd name="connsiteY147" fmla="*/ 394339 h 4621935"/>
                    <a:gd name="connsiteX148" fmla="*/ 1523665 w 4621935"/>
                    <a:gd name="connsiteY148" fmla="*/ 83742 h 4621935"/>
                    <a:gd name="connsiteX149" fmla="*/ 1607407 w 4621935"/>
                    <a:gd name="connsiteY149" fmla="*/ 0 h 4621935"/>
                    <a:gd name="connsiteX150" fmla="*/ 1691149 w 4621935"/>
                    <a:gd name="connsiteY150" fmla="*/ 83742 h 4621935"/>
                    <a:gd name="connsiteX151" fmla="*/ 1691149 w 4621935"/>
                    <a:gd name="connsiteY151" fmla="*/ 394339 h 4621935"/>
                    <a:gd name="connsiteX152" fmla="*/ 1992766 w 4621935"/>
                    <a:gd name="connsiteY152" fmla="*/ 394339 h 4621935"/>
                    <a:gd name="connsiteX153" fmla="*/ 1992766 w 4621935"/>
                    <a:gd name="connsiteY153" fmla="*/ 83742 h 4621935"/>
                    <a:gd name="connsiteX154" fmla="*/ 2076508 w 4621935"/>
                    <a:gd name="connsiteY154" fmla="*/ 0 h 4621935"/>
                    <a:gd name="connsiteX155" fmla="*/ 2160250 w 4621935"/>
                    <a:gd name="connsiteY155" fmla="*/ 83742 h 4621935"/>
                    <a:gd name="connsiteX156" fmla="*/ 2160250 w 4621935"/>
                    <a:gd name="connsiteY156" fmla="*/ 394339 h 4621935"/>
                    <a:gd name="connsiteX157" fmla="*/ 2461868 w 4621935"/>
                    <a:gd name="connsiteY157" fmla="*/ 394339 h 4621935"/>
                    <a:gd name="connsiteX158" fmla="*/ 2461868 w 4621935"/>
                    <a:gd name="connsiteY158" fmla="*/ 83742 h 4621935"/>
                    <a:gd name="connsiteX159" fmla="*/ 2545610 w 4621935"/>
                    <a:gd name="connsiteY159" fmla="*/ 0 h 4621935"/>
                    <a:gd name="connsiteX160" fmla="*/ 2629352 w 4621935"/>
                    <a:gd name="connsiteY160" fmla="*/ 83742 h 4621935"/>
                    <a:gd name="connsiteX161" fmla="*/ 2629352 w 4621935"/>
                    <a:gd name="connsiteY161" fmla="*/ 394339 h 4621935"/>
                    <a:gd name="connsiteX162" fmla="*/ 2930970 w 4621935"/>
                    <a:gd name="connsiteY162" fmla="*/ 394339 h 4621935"/>
                    <a:gd name="connsiteX163" fmla="*/ 2930970 w 4621935"/>
                    <a:gd name="connsiteY163" fmla="*/ 83742 h 4621935"/>
                    <a:gd name="connsiteX164" fmla="*/ 3014712 w 4621935"/>
                    <a:gd name="connsiteY164" fmla="*/ 0 h 4621935"/>
                    <a:gd name="connsiteX165" fmla="*/ 3098454 w 4621935"/>
                    <a:gd name="connsiteY165" fmla="*/ 83742 h 4621935"/>
                    <a:gd name="connsiteX166" fmla="*/ 3098454 w 4621935"/>
                    <a:gd name="connsiteY166" fmla="*/ 394339 h 4621935"/>
                    <a:gd name="connsiteX167" fmla="*/ 3400072 w 4621935"/>
                    <a:gd name="connsiteY167" fmla="*/ 394339 h 4621935"/>
                    <a:gd name="connsiteX168" fmla="*/ 3400072 w 4621935"/>
                    <a:gd name="connsiteY168" fmla="*/ 83742 h 4621935"/>
                    <a:gd name="connsiteX169" fmla="*/ 3483813 w 4621935"/>
                    <a:gd name="connsiteY169" fmla="*/ 0 h 4621935"/>
                    <a:gd name="connsiteX170" fmla="*/ 3567556 w 4621935"/>
                    <a:gd name="connsiteY170" fmla="*/ 83742 h 4621935"/>
                    <a:gd name="connsiteX171" fmla="*/ 3567556 w 4621935"/>
                    <a:gd name="connsiteY171" fmla="*/ 394522 h 4621935"/>
                    <a:gd name="connsiteX172" fmla="*/ 3913884 w 4621935"/>
                    <a:gd name="connsiteY172" fmla="*/ 394522 h 4621935"/>
                    <a:gd name="connsiteX173" fmla="*/ 4227597 w 4621935"/>
                    <a:gd name="connsiteY173" fmla="*/ 708234 h 4621935"/>
                    <a:gd name="connsiteX174" fmla="*/ 4227597 w 4621935"/>
                    <a:gd name="connsiteY174" fmla="*/ 1054563 h 4621935"/>
                    <a:gd name="connsiteX175" fmla="*/ 4538193 w 4621935"/>
                    <a:gd name="connsiteY175" fmla="*/ 1054563 h 4621935"/>
                    <a:gd name="connsiteX176" fmla="*/ 4621935 w 4621935"/>
                    <a:gd name="connsiteY176" fmla="*/ 1138305 h 4621935"/>
                    <a:gd name="connsiteX177" fmla="*/ 4538193 w 4621935"/>
                    <a:gd name="connsiteY177" fmla="*/ 1222047 h 4621935"/>
                    <a:gd name="connsiteX178" fmla="*/ 4227597 w 4621935"/>
                    <a:gd name="connsiteY178" fmla="*/ 1222047 h 4621935"/>
                    <a:gd name="connsiteX179" fmla="*/ 4227597 w 4621935"/>
                    <a:gd name="connsiteY179" fmla="*/ 1523481 h 4621935"/>
                    <a:gd name="connsiteX180" fmla="*/ 4538193 w 4621935"/>
                    <a:gd name="connsiteY180" fmla="*/ 1523481 h 4621935"/>
                    <a:gd name="connsiteX181" fmla="*/ 4621752 w 4621935"/>
                    <a:gd name="connsiteY181" fmla="*/ 1607407 h 4621935"/>
                    <a:gd name="connsiteX182" fmla="*/ 4538010 w 4621935"/>
                    <a:gd name="connsiteY182" fmla="*/ 1691149 h 4621935"/>
                    <a:gd name="connsiteX183" fmla="*/ 4227413 w 4621935"/>
                    <a:gd name="connsiteY183" fmla="*/ 1691149 h 4621935"/>
                    <a:gd name="connsiteX184" fmla="*/ 4227413 w 4621935"/>
                    <a:gd name="connsiteY184" fmla="*/ 1992766 h 4621935"/>
                    <a:gd name="connsiteX185" fmla="*/ 4538010 w 4621935"/>
                    <a:gd name="connsiteY185" fmla="*/ 1992766 h 4621935"/>
                    <a:gd name="connsiteX186" fmla="*/ 4621752 w 4621935"/>
                    <a:gd name="connsiteY186" fmla="*/ 2076508 h 4621935"/>
                    <a:gd name="connsiteX187" fmla="*/ 4538010 w 4621935"/>
                    <a:gd name="connsiteY187" fmla="*/ 2160250 h 4621935"/>
                    <a:gd name="connsiteX188" fmla="*/ 4227413 w 4621935"/>
                    <a:gd name="connsiteY188" fmla="*/ 2160250 h 4621935"/>
                    <a:gd name="connsiteX189" fmla="*/ 4227413 w 4621935"/>
                    <a:gd name="connsiteY189" fmla="*/ 2461868 h 4621935"/>
                    <a:gd name="connsiteX190" fmla="*/ 4538010 w 4621935"/>
                    <a:gd name="connsiteY190" fmla="*/ 2461868 h 4621935"/>
                    <a:gd name="connsiteX191" fmla="*/ 4621752 w 4621935"/>
                    <a:gd name="connsiteY191" fmla="*/ 2545610 h 4621935"/>
                    <a:gd name="connsiteX192" fmla="*/ 4538010 w 4621935"/>
                    <a:gd name="connsiteY192" fmla="*/ 2629352 h 4621935"/>
                    <a:gd name="connsiteX193" fmla="*/ 4227413 w 4621935"/>
                    <a:gd name="connsiteY193" fmla="*/ 2629352 h 4621935"/>
                    <a:gd name="connsiteX194" fmla="*/ 4227413 w 4621935"/>
                    <a:gd name="connsiteY194" fmla="*/ 2930970 h 4621935"/>
                    <a:gd name="connsiteX195" fmla="*/ 4538010 w 4621935"/>
                    <a:gd name="connsiteY195" fmla="*/ 2930970 h 4621935"/>
                    <a:gd name="connsiteX196" fmla="*/ 4621752 w 4621935"/>
                    <a:gd name="connsiteY196" fmla="*/ 3014712 h 4621935"/>
                    <a:gd name="connsiteX197" fmla="*/ 4538010 w 4621935"/>
                    <a:gd name="connsiteY197" fmla="*/ 3098454 h 4621935"/>
                    <a:gd name="connsiteX198" fmla="*/ 4227413 w 4621935"/>
                    <a:gd name="connsiteY198" fmla="*/ 3098454 h 4621935"/>
                    <a:gd name="connsiteX199" fmla="*/ 4227413 w 4621935"/>
                    <a:gd name="connsiteY199" fmla="*/ 3400072 h 4621935"/>
                    <a:gd name="connsiteX200" fmla="*/ 4538010 w 4621935"/>
                    <a:gd name="connsiteY200" fmla="*/ 3400072 h 4621935"/>
                    <a:gd name="connsiteX201" fmla="*/ 4621752 w 4621935"/>
                    <a:gd name="connsiteY201" fmla="*/ 3483813 h 4621935"/>
                    <a:gd name="connsiteX202" fmla="*/ 4538010 w 4621935"/>
                    <a:gd name="connsiteY202" fmla="*/ 3567556 h 4621935"/>
                    <a:gd name="connsiteX203" fmla="*/ 4227413 w 4621935"/>
                    <a:gd name="connsiteY203" fmla="*/ 3567556 h 4621935"/>
                    <a:gd name="connsiteX204" fmla="*/ 4227413 w 4621935"/>
                    <a:gd name="connsiteY204" fmla="*/ 3913884 h 4621935"/>
                    <a:gd name="connsiteX205" fmla="*/ 3913701 w 4621935"/>
                    <a:gd name="connsiteY205" fmla="*/ 4227597 h 4621935"/>
                    <a:gd name="connsiteX206" fmla="*/ 3567372 w 4621935"/>
                    <a:gd name="connsiteY206" fmla="*/ 4227597 h 4621935"/>
                    <a:gd name="connsiteX207" fmla="*/ 3567372 w 4621935"/>
                    <a:gd name="connsiteY207" fmla="*/ 4538193 h 4621935"/>
                    <a:gd name="connsiteX208" fmla="*/ 3483630 w 4621935"/>
                    <a:gd name="connsiteY208" fmla="*/ 4621935 h 4621935"/>
                    <a:gd name="connsiteX209" fmla="*/ 3399888 w 4621935"/>
                    <a:gd name="connsiteY209" fmla="*/ 4538193 h 4621935"/>
                    <a:gd name="connsiteX210" fmla="*/ 3399888 w 4621935"/>
                    <a:gd name="connsiteY210" fmla="*/ 4227597 h 4621935"/>
                    <a:gd name="connsiteX211" fmla="*/ 3098271 w 4621935"/>
                    <a:gd name="connsiteY211" fmla="*/ 4227597 h 4621935"/>
                    <a:gd name="connsiteX212" fmla="*/ 3098271 w 4621935"/>
                    <a:gd name="connsiteY212" fmla="*/ 4538193 h 4621935"/>
                    <a:gd name="connsiteX213" fmla="*/ 3014528 w 4621935"/>
                    <a:gd name="connsiteY213" fmla="*/ 4621935 h 4621935"/>
                    <a:gd name="connsiteX214" fmla="*/ 2930787 w 4621935"/>
                    <a:gd name="connsiteY214" fmla="*/ 4538193 h 4621935"/>
                    <a:gd name="connsiteX215" fmla="*/ 2930787 w 4621935"/>
                    <a:gd name="connsiteY215" fmla="*/ 4227597 h 4621935"/>
                    <a:gd name="connsiteX216" fmla="*/ 2629169 w 4621935"/>
                    <a:gd name="connsiteY216" fmla="*/ 4227597 h 4621935"/>
                    <a:gd name="connsiteX217" fmla="*/ 2629169 w 4621935"/>
                    <a:gd name="connsiteY217" fmla="*/ 4538193 h 4621935"/>
                    <a:gd name="connsiteX218" fmla="*/ 2545427 w 4621935"/>
                    <a:gd name="connsiteY218" fmla="*/ 4621935 h 4621935"/>
                    <a:gd name="connsiteX219" fmla="*/ 2461685 w 4621935"/>
                    <a:gd name="connsiteY219" fmla="*/ 4538193 h 4621935"/>
                    <a:gd name="connsiteX220" fmla="*/ 2461685 w 4621935"/>
                    <a:gd name="connsiteY220" fmla="*/ 4227597 h 4621935"/>
                    <a:gd name="connsiteX221" fmla="*/ 2160067 w 4621935"/>
                    <a:gd name="connsiteY221" fmla="*/ 4227597 h 4621935"/>
                    <a:gd name="connsiteX222" fmla="*/ 2160067 w 4621935"/>
                    <a:gd name="connsiteY222" fmla="*/ 4538193 h 4621935"/>
                    <a:gd name="connsiteX223" fmla="*/ 2076325 w 4621935"/>
                    <a:gd name="connsiteY223" fmla="*/ 4621935 h 4621935"/>
                    <a:gd name="connsiteX224" fmla="*/ 1992583 w 4621935"/>
                    <a:gd name="connsiteY224" fmla="*/ 4538193 h 4621935"/>
                    <a:gd name="connsiteX225" fmla="*/ 1992583 w 4621935"/>
                    <a:gd name="connsiteY225" fmla="*/ 4227597 h 4621935"/>
                    <a:gd name="connsiteX226" fmla="*/ 1690965 w 4621935"/>
                    <a:gd name="connsiteY226" fmla="*/ 4227597 h 4621935"/>
                    <a:gd name="connsiteX227" fmla="*/ 1690965 w 4621935"/>
                    <a:gd name="connsiteY227" fmla="*/ 4538193 h 4621935"/>
                    <a:gd name="connsiteX228" fmla="*/ 1607223 w 4621935"/>
                    <a:gd name="connsiteY228" fmla="*/ 4621935 h 4621935"/>
                    <a:gd name="connsiteX229" fmla="*/ 1523481 w 4621935"/>
                    <a:gd name="connsiteY229" fmla="*/ 4538193 h 4621935"/>
                    <a:gd name="connsiteX230" fmla="*/ 1523481 w 4621935"/>
                    <a:gd name="connsiteY230" fmla="*/ 4227597 h 4621935"/>
                    <a:gd name="connsiteX231" fmla="*/ 1221864 w 4621935"/>
                    <a:gd name="connsiteY231" fmla="*/ 4227597 h 4621935"/>
                    <a:gd name="connsiteX232" fmla="*/ 1221864 w 4621935"/>
                    <a:gd name="connsiteY232" fmla="*/ 4538193 h 4621935"/>
                    <a:gd name="connsiteX233" fmla="*/ 1138122 w 4621935"/>
                    <a:gd name="connsiteY233" fmla="*/ 4621935 h 4621935"/>
                    <a:gd name="connsiteX234" fmla="*/ 1054380 w 4621935"/>
                    <a:gd name="connsiteY234" fmla="*/ 4538193 h 4621935"/>
                    <a:gd name="connsiteX235" fmla="*/ 1054380 w 4621935"/>
                    <a:gd name="connsiteY235" fmla="*/ 4227597 h 4621935"/>
                    <a:gd name="connsiteX236" fmla="*/ 708051 w 4621935"/>
                    <a:gd name="connsiteY236" fmla="*/ 4227597 h 4621935"/>
                    <a:gd name="connsiteX237" fmla="*/ 394339 w 4621935"/>
                    <a:gd name="connsiteY237" fmla="*/ 3913884 h 4621935"/>
                    <a:gd name="connsiteX238" fmla="*/ 394339 w 4621935"/>
                    <a:gd name="connsiteY238" fmla="*/ 3567556 h 4621935"/>
                    <a:gd name="connsiteX239" fmla="*/ 83742 w 4621935"/>
                    <a:gd name="connsiteY239" fmla="*/ 3567556 h 4621935"/>
                    <a:gd name="connsiteX240" fmla="*/ 0 w 4621935"/>
                    <a:gd name="connsiteY240" fmla="*/ 3483813 h 4621935"/>
                    <a:gd name="connsiteX241" fmla="*/ 83742 w 4621935"/>
                    <a:gd name="connsiteY241" fmla="*/ 3400072 h 4621935"/>
                    <a:gd name="connsiteX242" fmla="*/ 394339 w 4621935"/>
                    <a:gd name="connsiteY242" fmla="*/ 3400072 h 4621935"/>
                    <a:gd name="connsiteX243" fmla="*/ 394339 w 4621935"/>
                    <a:gd name="connsiteY243" fmla="*/ 3098454 h 4621935"/>
                    <a:gd name="connsiteX244" fmla="*/ 83742 w 4621935"/>
                    <a:gd name="connsiteY244" fmla="*/ 3098454 h 4621935"/>
                    <a:gd name="connsiteX245" fmla="*/ 0 w 4621935"/>
                    <a:gd name="connsiteY245" fmla="*/ 3014712 h 4621935"/>
                    <a:gd name="connsiteX246" fmla="*/ 83742 w 4621935"/>
                    <a:gd name="connsiteY246" fmla="*/ 2930970 h 4621935"/>
                    <a:gd name="connsiteX247" fmla="*/ 394339 w 4621935"/>
                    <a:gd name="connsiteY247" fmla="*/ 2930970 h 4621935"/>
                    <a:gd name="connsiteX248" fmla="*/ 394339 w 4621935"/>
                    <a:gd name="connsiteY248" fmla="*/ 2629352 h 4621935"/>
                    <a:gd name="connsiteX249" fmla="*/ 83742 w 4621935"/>
                    <a:gd name="connsiteY249" fmla="*/ 2629352 h 4621935"/>
                    <a:gd name="connsiteX250" fmla="*/ 0 w 4621935"/>
                    <a:gd name="connsiteY250" fmla="*/ 2545610 h 4621935"/>
                    <a:gd name="connsiteX251" fmla="*/ 83742 w 4621935"/>
                    <a:gd name="connsiteY251" fmla="*/ 2461868 h 4621935"/>
                    <a:gd name="connsiteX252" fmla="*/ 394339 w 4621935"/>
                    <a:gd name="connsiteY252" fmla="*/ 2461868 h 4621935"/>
                    <a:gd name="connsiteX253" fmla="*/ 394339 w 4621935"/>
                    <a:gd name="connsiteY253" fmla="*/ 2160250 h 4621935"/>
                    <a:gd name="connsiteX254" fmla="*/ 83742 w 4621935"/>
                    <a:gd name="connsiteY254" fmla="*/ 2160250 h 4621935"/>
                    <a:gd name="connsiteX255" fmla="*/ 0 w 4621935"/>
                    <a:gd name="connsiteY255" fmla="*/ 2076508 h 4621935"/>
                    <a:gd name="connsiteX256" fmla="*/ 83742 w 4621935"/>
                    <a:gd name="connsiteY256" fmla="*/ 1992766 h 4621935"/>
                    <a:gd name="connsiteX257" fmla="*/ 394339 w 4621935"/>
                    <a:gd name="connsiteY257" fmla="*/ 1992766 h 4621935"/>
                    <a:gd name="connsiteX258" fmla="*/ 394339 w 4621935"/>
                    <a:gd name="connsiteY258" fmla="*/ 1691149 h 4621935"/>
                    <a:gd name="connsiteX259" fmla="*/ 83742 w 4621935"/>
                    <a:gd name="connsiteY259" fmla="*/ 1691149 h 4621935"/>
                    <a:gd name="connsiteX260" fmla="*/ 0 w 4621935"/>
                    <a:gd name="connsiteY260" fmla="*/ 1607407 h 4621935"/>
                    <a:gd name="connsiteX261" fmla="*/ 83742 w 4621935"/>
                    <a:gd name="connsiteY261" fmla="*/ 1523665 h 4621935"/>
                    <a:gd name="connsiteX262" fmla="*/ 394339 w 4621935"/>
                    <a:gd name="connsiteY262" fmla="*/ 1523665 h 4621935"/>
                    <a:gd name="connsiteX263" fmla="*/ 394339 w 4621935"/>
                    <a:gd name="connsiteY263" fmla="*/ 1222047 h 4621935"/>
                    <a:gd name="connsiteX264" fmla="*/ 83742 w 4621935"/>
                    <a:gd name="connsiteY264" fmla="*/ 1222047 h 4621935"/>
                    <a:gd name="connsiteX265" fmla="*/ 0 w 4621935"/>
                    <a:gd name="connsiteY265" fmla="*/ 1138305 h 4621935"/>
                    <a:gd name="connsiteX266" fmla="*/ 83925 w 4621935"/>
                    <a:gd name="connsiteY266" fmla="*/ 1054380 h 4621935"/>
                    <a:gd name="connsiteX267" fmla="*/ 394522 w 4621935"/>
                    <a:gd name="connsiteY267" fmla="*/ 1054380 h 4621935"/>
                    <a:gd name="connsiteX268" fmla="*/ 394522 w 4621935"/>
                    <a:gd name="connsiteY268" fmla="*/ 708051 h 4621935"/>
                    <a:gd name="connsiteX269" fmla="*/ 708234 w 4621935"/>
                    <a:gd name="connsiteY269" fmla="*/ 394339 h 4621935"/>
                    <a:gd name="connsiteX270" fmla="*/ 1054563 w 4621935"/>
                    <a:gd name="connsiteY270" fmla="*/ 394339 h 4621935"/>
                    <a:gd name="connsiteX271" fmla="*/ 1054563 w 4621935"/>
                    <a:gd name="connsiteY271" fmla="*/ 83742 h 4621935"/>
                    <a:gd name="connsiteX272" fmla="*/ 1138305 w 4621935"/>
                    <a:gd name="connsiteY272" fmla="*/ 0 h 46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Lst>
                  <a:rect l="l" t="t" r="r" b="b"/>
                  <a:pathLst>
                    <a:path w="4621935" h="4621935">
                      <a:moveTo>
                        <a:pt x="1061120" y="3478415"/>
                      </a:moveTo>
                      <a:lnTo>
                        <a:pt x="1061120" y="3478415"/>
                      </a:lnTo>
                      <a:lnTo>
                        <a:pt x="1061130" y="3478435"/>
                      </a:lnTo>
                      <a:close/>
                      <a:moveTo>
                        <a:pt x="1046821" y="3452063"/>
                      </a:moveTo>
                      <a:lnTo>
                        <a:pt x="1061129" y="3478434"/>
                      </a:lnTo>
                      <a:lnTo>
                        <a:pt x="1061130" y="3478435"/>
                      </a:lnTo>
                      <a:lnTo>
                        <a:pt x="1062086" y="3479594"/>
                      </a:lnTo>
                      <a:lnTo>
                        <a:pt x="1093476" y="3517644"/>
                      </a:lnTo>
                      <a:cubicBezTo>
                        <a:pt x="1081491" y="3505659"/>
                        <a:pt x="1070650" y="3492530"/>
                        <a:pt x="1061129" y="3478434"/>
                      </a:cubicBezTo>
                      <a:close/>
                      <a:moveTo>
                        <a:pt x="1035969" y="3431043"/>
                      </a:moveTo>
                      <a:lnTo>
                        <a:pt x="1036708" y="3433424"/>
                      </a:lnTo>
                      <a:lnTo>
                        <a:pt x="1046821" y="3452063"/>
                      </a:lnTo>
                      <a:lnTo>
                        <a:pt x="1036708" y="3433424"/>
                      </a:lnTo>
                      <a:close/>
                      <a:moveTo>
                        <a:pt x="1031625" y="3417030"/>
                      </a:moveTo>
                      <a:lnTo>
                        <a:pt x="1061120" y="3478415"/>
                      </a:lnTo>
                      <a:lnTo>
                        <a:pt x="1036710" y="3433425"/>
                      </a:lnTo>
                      <a:close/>
                      <a:moveTo>
                        <a:pt x="1031620" y="3417019"/>
                      </a:moveTo>
                      <a:lnTo>
                        <a:pt x="1031623" y="3417025"/>
                      </a:lnTo>
                      <a:lnTo>
                        <a:pt x="1031625" y="3417030"/>
                      </a:lnTo>
                      <a:lnTo>
                        <a:pt x="1031622" y="3417024"/>
                      </a:lnTo>
                      <a:close/>
                      <a:moveTo>
                        <a:pt x="1031619" y="3417019"/>
                      </a:moveTo>
                      <a:lnTo>
                        <a:pt x="1031622" y="3417024"/>
                      </a:lnTo>
                      <a:lnTo>
                        <a:pt x="1035969" y="3431043"/>
                      </a:lnTo>
                      <a:close/>
                      <a:moveTo>
                        <a:pt x="1029143" y="3411866"/>
                      </a:moveTo>
                      <a:lnTo>
                        <a:pt x="1031618" y="3417015"/>
                      </a:lnTo>
                      <a:lnTo>
                        <a:pt x="1031619" y="3417019"/>
                      </a:lnTo>
                      <a:close/>
                      <a:moveTo>
                        <a:pt x="1027338" y="3405998"/>
                      </a:moveTo>
                      <a:lnTo>
                        <a:pt x="1027803" y="3409078"/>
                      </a:lnTo>
                      <a:lnTo>
                        <a:pt x="1029143" y="3411866"/>
                      </a:lnTo>
                      <a:lnTo>
                        <a:pt x="1027803" y="3409078"/>
                      </a:lnTo>
                      <a:close/>
                      <a:moveTo>
                        <a:pt x="1026520" y="3400580"/>
                      </a:moveTo>
                      <a:lnTo>
                        <a:pt x="1031620" y="3417019"/>
                      </a:lnTo>
                      <a:lnTo>
                        <a:pt x="1031618" y="3417015"/>
                      </a:lnTo>
                      <a:lnTo>
                        <a:pt x="1026521" y="3400582"/>
                      </a:lnTo>
                      <a:close/>
                      <a:moveTo>
                        <a:pt x="1026520" y="3400580"/>
                      </a:moveTo>
                      <a:lnTo>
                        <a:pt x="1026521" y="3400582"/>
                      </a:lnTo>
                      <a:lnTo>
                        <a:pt x="1027338" y="3405998"/>
                      </a:lnTo>
                      <a:close/>
                      <a:moveTo>
                        <a:pt x="1026518" y="3400569"/>
                      </a:moveTo>
                      <a:lnTo>
                        <a:pt x="1026519" y="3400572"/>
                      </a:lnTo>
                      <a:lnTo>
                        <a:pt x="1026520" y="3400580"/>
                      </a:lnTo>
                      <a:lnTo>
                        <a:pt x="1026519" y="3400578"/>
                      </a:lnTo>
                      <a:close/>
                      <a:moveTo>
                        <a:pt x="1023085" y="3389509"/>
                      </a:moveTo>
                      <a:lnTo>
                        <a:pt x="1026519" y="3400578"/>
                      </a:lnTo>
                      <a:lnTo>
                        <a:pt x="1026520" y="3400580"/>
                      </a:lnTo>
                      <a:close/>
                      <a:moveTo>
                        <a:pt x="1015900" y="3330275"/>
                      </a:moveTo>
                      <a:lnTo>
                        <a:pt x="1026518" y="3400569"/>
                      </a:lnTo>
                      <a:lnTo>
                        <a:pt x="1021278" y="3383678"/>
                      </a:lnTo>
                      <a:close/>
                      <a:moveTo>
                        <a:pt x="1015897" y="3330257"/>
                      </a:moveTo>
                      <a:lnTo>
                        <a:pt x="1015900" y="3330275"/>
                      </a:lnTo>
                      <a:lnTo>
                        <a:pt x="1015900" y="3330275"/>
                      </a:lnTo>
                      <a:close/>
                      <a:moveTo>
                        <a:pt x="1015896" y="3330256"/>
                      </a:moveTo>
                      <a:cubicBezTo>
                        <a:pt x="1015896" y="3348557"/>
                        <a:pt x="1017749" y="3366424"/>
                        <a:pt x="1021276" y="3383677"/>
                      </a:cubicBezTo>
                      <a:lnTo>
                        <a:pt x="1023085" y="3389509"/>
                      </a:lnTo>
                      <a:lnTo>
                        <a:pt x="1021276" y="3383677"/>
                      </a:lnTo>
                      <a:cubicBezTo>
                        <a:pt x="1017749" y="3366424"/>
                        <a:pt x="1015896" y="3348558"/>
                        <a:pt x="1015896" y="3330256"/>
                      </a:cubicBezTo>
                      <a:close/>
                      <a:moveTo>
                        <a:pt x="1549135" y="1456048"/>
                      </a:moveTo>
                      <a:cubicBezTo>
                        <a:pt x="1493796" y="1456048"/>
                        <a:pt x="1448901" y="1500943"/>
                        <a:pt x="1448901" y="1556282"/>
                      </a:cubicBezTo>
                      <a:lnTo>
                        <a:pt x="1448901" y="3065654"/>
                      </a:lnTo>
                      <a:cubicBezTo>
                        <a:pt x="1448901" y="3120993"/>
                        <a:pt x="1493796" y="3165888"/>
                        <a:pt x="1549135" y="3165888"/>
                      </a:cubicBezTo>
                      <a:lnTo>
                        <a:pt x="3072800" y="3165888"/>
                      </a:lnTo>
                      <a:cubicBezTo>
                        <a:pt x="3128140" y="3165888"/>
                        <a:pt x="3173034" y="3120993"/>
                        <a:pt x="3173034" y="3065654"/>
                      </a:cubicBezTo>
                      <a:lnTo>
                        <a:pt x="3173034" y="1556282"/>
                      </a:lnTo>
                      <a:cubicBezTo>
                        <a:pt x="3173034" y="1500943"/>
                        <a:pt x="3128140" y="1456048"/>
                        <a:pt x="3072800" y="1456048"/>
                      </a:cubicBezTo>
                      <a:close/>
                      <a:moveTo>
                        <a:pt x="3489304" y="1071819"/>
                      </a:moveTo>
                      <a:lnTo>
                        <a:pt x="3489304" y="1071819"/>
                      </a:lnTo>
                      <a:lnTo>
                        <a:pt x="3489304" y="1071819"/>
                      </a:lnTo>
                      <a:close/>
                      <a:moveTo>
                        <a:pt x="3435029" y="1044500"/>
                      </a:moveTo>
                      <a:lnTo>
                        <a:pt x="3444263" y="1047367"/>
                      </a:lnTo>
                      <a:lnTo>
                        <a:pt x="3444263" y="1047367"/>
                      </a:lnTo>
                      <a:close/>
                      <a:moveTo>
                        <a:pt x="3427851" y="1042271"/>
                      </a:moveTo>
                      <a:lnTo>
                        <a:pt x="3427851" y="1042272"/>
                      </a:lnTo>
                      <a:lnTo>
                        <a:pt x="3427853" y="1042272"/>
                      </a:lnTo>
                      <a:lnTo>
                        <a:pt x="3427853" y="1042272"/>
                      </a:lnTo>
                      <a:close/>
                      <a:moveTo>
                        <a:pt x="3427851" y="1042271"/>
                      </a:moveTo>
                      <a:lnTo>
                        <a:pt x="3435029" y="1044500"/>
                      </a:lnTo>
                      <a:lnTo>
                        <a:pt x="3427851" y="1042272"/>
                      </a:lnTo>
                      <a:lnTo>
                        <a:pt x="3427851" y="1042271"/>
                      </a:lnTo>
                      <a:close/>
                      <a:moveTo>
                        <a:pt x="3427851" y="1042271"/>
                      </a:moveTo>
                      <a:lnTo>
                        <a:pt x="3427851" y="1042271"/>
                      </a:lnTo>
                      <a:lnTo>
                        <a:pt x="3427851" y="1042271"/>
                      </a:lnTo>
                      <a:close/>
                      <a:moveTo>
                        <a:pt x="3421734" y="1039330"/>
                      </a:moveTo>
                      <a:lnTo>
                        <a:pt x="3427851" y="1042271"/>
                      </a:lnTo>
                      <a:lnTo>
                        <a:pt x="3427851" y="1042271"/>
                      </a:lnTo>
                      <a:close/>
                      <a:moveTo>
                        <a:pt x="3414304" y="1037603"/>
                      </a:moveTo>
                      <a:lnTo>
                        <a:pt x="3419904" y="1038450"/>
                      </a:lnTo>
                      <a:lnTo>
                        <a:pt x="3419905" y="1038450"/>
                      </a:lnTo>
                      <a:close/>
                      <a:moveTo>
                        <a:pt x="3411407" y="1037165"/>
                      </a:moveTo>
                      <a:lnTo>
                        <a:pt x="3411407" y="1037165"/>
                      </a:lnTo>
                      <a:lnTo>
                        <a:pt x="3423172" y="1040818"/>
                      </a:lnTo>
                      <a:close/>
                      <a:moveTo>
                        <a:pt x="3411406" y="1037165"/>
                      </a:moveTo>
                      <a:lnTo>
                        <a:pt x="3414304" y="1037603"/>
                      </a:lnTo>
                      <a:lnTo>
                        <a:pt x="3411407" y="1037165"/>
                      </a:lnTo>
                      <a:close/>
                      <a:moveTo>
                        <a:pt x="3411404" y="1037165"/>
                      </a:moveTo>
                      <a:lnTo>
                        <a:pt x="3411405" y="1037165"/>
                      </a:lnTo>
                      <a:lnTo>
                        <a:pt x="3411406" y="1037165"/>
                      </a:lnTo>
                      <a:lnTo>
                        <a:pt x="3411405" y="1037165"/>
                      </a:lnTo>
                      <a:close/>
                      <a:moveTo>
                        <a:pt x="3402433" y="1034379"/>
                      </a:moveTo>
                      <a:lnTo>
                        <a:pt x="3411406" y="1037165"/>
                      </a:lnTo>
                      <a:lnTo>
                        <a:pt x="3411405" y="1037165"/>
                      </a:lnTo>
                      <a:close/>
                      <a:moveTo>
                        <a:pt x="3341067" y="1026527"/>
                      </a:moveTo>
                      <a:lnTo>
                        <a:pt x="3341068" y="1026527"/>
                      </a:lnTo>
                      <a:cubicBezTo>
                        <a:pt x="3359370" y="1026527"/>
                        <a:pt x="3377239" y="1028383"/>
                        <a:pt x="3394497" y="1031915"/>
                      </a:cubicBezTo>
                      <a:lnTo>
                        <a:pt x="3411404" y="1037165"/>
                      </a:lnTo>
                      <a:close/>
                      <a:moveTo>
                        <a:pt x="1280867" y="1026527"/>
                      </a:moveTo>
                      <a:lnTo>
                        <a:pt x="3341067" y="1026527"/>
                      </a:lnTo>
                      <a:lnTo>
                        <a:pt x="3411405" y="1037165"/>
                      </a:lnTo>
                      <a:lnTo>
                        <a:pt x="3427853" y="1042272"/>
                      </a:lnTo>
                      <a:lnTo>
                        <a:pt x="3489304" y="1071819"/>
                      </a:lnTo>
                      <a:lnTo>
                        <a:pt x="3528546" y="1104198"/>
                      </a:lnTo>
                      <a:cubicBezTo>
                        <a:pt x="3516549" y="1092201"/>
                        <a:pt x="3503409" y="1081349"/>
                        <a:pt x="3489302" y="1071817"/>
                      </a:cubicBezTo>
                      <a:lnTo>
                        <a:pt x="3446837" y="1048765"/>
                      </a:lnTo>
                      <a:lnTo>
                        <a:pt x="3489303" y="1071818"/>
                      </a:lnTo>
                      <a:lnTo>
                        <a:pt x="3489304" y="1071819"/>
                      </a:lnTo>
                      <a:lnTo>
                        <a:pt x="3427853" y="1042272"/>
                      </a:lnTo>
                      <a:lnTo>
                        <a:pt x="3444265" y="1047368"/>
                      </a:lnTo>
                      <a:lnTo>
                        <a:pt x="3444448" y="1047468"/>
                      </a:lnTo>
                      <a:lnTo>
                        <a:pt x="3489305" y="1071819"/>
                      </a:lnTo>
                      <a:cubicBezTo>
                        <a:pt x="3559837" y="1119475"/>
                        <a:pt x="3606220" y="1200173"/>
                        <a:pt x="3606220" y="1291680"/>
                      </a:cubicBezTo>
                      <a:lnTo>
                        <a:pt x="3606220" y="3330257"/>
                      </a:lnTo>
                      <a:cubicBezTo>
                        <a:pt x="3606220" y="3476667"/>
                        <a:pt x="3487662" y="3595226"/>
                        <a:pt x="3341251" y="3595226"/>
                      </a:cubicBezTo>
                      <a:lnTo>
                        <a:pt x="1280867" y="3595226"/>
                      </a:lnTo>
                      <a:cubicBezTo>
                        <a:pt x="1189360" y="3595226"/>
                        <a:pt x="1108733" y="3548914"/>
                        <a:pt x="1061132" y="3478435"/>
                      </a:cubicBezTo>
                      <a:lnTo>
                        <a:pt x="1061120" y="3478415"/>
                      </a:lnTo>
                      <a:lnTo>
                        <a:pt x="1031623" y="3417025"/>
                      </a:lnTo>
                      <a:lnTo>
                        <a:pt x="1026519" y="3400572"/>
                      </a:lnTo>
                      <a:lnTo>
                        <a:pt x="1015900" y="3330275"/>
                      </a:lnTo>
                      <a:lnTo>
                        <a:pt x="1015898" y="3330257"/>
                      </a:lnTo>
                      <a:lnTo>
                        <a:pt x="1015898" y="1291496"/>
                      </a:lnTo>
                      <a:cubicBezTo>
                        <a:pt x="1015898" y="1145085"/>
                        <a:pt x="1134456" y="1026527"/>
                        <a:pt x="1280867" y="1026527"/>
                      </a:cubicBezTo>
                      <a:close/>
                      <a:moveTo>
                        <a:pt x="3341066" y="1026526"/>
                      </a:moveTo>
                      <a:cubicBezTo>
                        <a:pt x="3359367" y="1026526"/>
                        <a:pt x="3377236" y="1028382"/>
                        <a:pt x="3394495" y="1031914"/>
                      </a:cubicBezTo>
                      <a:lnTo>
                        <a:pt x="3402433" y="1034379"/>
                      </a:lnTo>
                      <a:lnTo>
                        <a:pt x="3394495" y="1031914"/>
                      </a:lnTo>
                      <a:cubicBezTo>
                        <a:pt x="3377236" y="1028381"/>
                        <a:pt x="3359367" y="1026526"/>
                        <a:pt x="3341066" y="1026526"/>
                      </a:cubicBezTo>
                      <a:close/>
                      <a:moveTo>
                        <a:pt x="795455" y="575016"/>
                      </a:moveTo>
                      <a:cubicBezTo>
                        <a:pt x="673965" y="575016"/>
                        <a:pt x="575198" y="673784"/>
                        <a:pt x="575198" y="795274"/>
                      </a:cubicBezTo>
                      <a:lnTo>
                        <a:pt x="575198" y="3826661"/>
                      </a:lnTo>
                      <a:cubicBezTo>
                        <a:pt x="575198" y="3948151"/>
                        <a:pt x="673965" y="4046919"/>
                        <a:pt x="795455" y="4046919"/>
                      </a:cubicBezTo>
                      <a:lnTo>
                        <a:pt x="3826842" y="4046919"/>
                      </a:lnTo>
                      <a:lnTo>
                        <a:pt x="3826844" y="4046919"/>
                      </a:lnTo>
                      <a:cubicBezTo>
                        <a:pt x="3948334" y="4046919"/>
                        <a:pt x="4047102" y="3948151"/>
                        <a:pt x="4047102" y="3826661"/>
                      </a:cubicBezTo>
                      <a:lnTo>
                        <a:pt x="4047102" y="795274"/>
                      </a:lnTo>
                      <a:cubicBezTo>
                        <a:pt x="4047102" y="673784"/>
                        <a:pt x="3948334" y="575016"/>
                        <a:pt x="3826844" y="575016"/>
                      </a:cubicBezTo>
                      <a:lnTo>
                        <a:pt x="3826842" y="575016"/>
                      </a:lnTo>
                      <a:close/>
                      <a:moveTo>
                        <a:pt x="1138305" y="0"/>
                      </a:moveTo>
                      <a:cubicBezTo>
                        <a:pt x="1184482" y="0"/>
                        <a:pt x="1222047" y="37565"/>
                        <a:pt x="1222047" y="83742"/>
                      </a:cubicBezTo>
                      <a:lnTo>
                        <a:pt x="1222047" y="394339"/>
                      </a:lnTo>
                      <a:lnTo>
                        <a:pt x="1523665" y="394339"/>
                      </a:lnTo>
                      <a:lnTo>
                        <a:pt x="1523665" y="83742"/>
                      </a:lnTo>
                      <a:cubicBezTo>
                        <a:pt x="1523665" y="37565"/>
                        <a:pt x="1561229" y="0"/>
                        <a:pt x="1607407" y="0"/>
                      </a:cubicBezTo>
                      <a:cubicBezTo>
                        <a:pt x="1653584" y="0"/>
                        <a:pt x="1691149" y="37565"/>
                        <a:pt x="1691149" y="83742"/>
                      </a:cubicBezTo>
                      <a:lnTo>
                        <a:pt x="1691149" y="394339"/>
                      </a:lnTo>
                      <a:lnTo>
                        <a:pt x="1992766" y="394339"/>
                      </a:lnTo>
                      <a:lnTo>
                        <a:pt x="1992766" y="83742"/>
                      </a:lnTo>
                      <a:cubicBezTo>
                        <a:pt x="1992766" y="37565"/>
                        <a:pt x="2030331" y="0"/>
                        <a:pt x="2076508" y="0"/>
                      </a:cubicBezTo>
                      <a:cubicBezTo>
                        <a:pt x="2122686" y="0"/>
                        <a:pt x="2160250" y="37565"/>
                        <a:pt x="2160250" y="83742"/>
                      </a:cubicBezTo>
                      <a:lnTo>
                        <a:pt x="2160250" y="394339"/>
                      </a:lnTo>
                      <a:lnTo>
                        <a:pt x="2461868" y="394339"/>
                      </a:lnTo>
                      <a:lnTo>
                        <a:pt x="2461868" y="83742"/>
                      </a:lnTo>
                      <a:cubicBezTo>
                        <a:pt x="2461868" y="37565"/>
                        <a:pt x="2499433" y="0"/>
                        <a:pt x="2545610" y="0"/>
                      </a:cubicBezTo>
                      <a:cubicBezTo>
                        <a:pt x="2591787" y="0"/>
                        <a:pt x="2629352" y="37565"/>
                        <a:pt x="2629352" y="83742"/>
                      </a:cubicBezTo>
                      <a:lnTo>
                        <a:pt x="2629352" y="394339"/>
                      </a:lnTo>
                      <a:lnTo>
                        <a:pt x="2930970" y="394339"/>
                      </a:lnTo>
                      <a:lnTo>
                        <a:pt x="2930970" y="83742"/>
                      </a:lnTo>
                      <a:cubicBezTo>
                        <a:pt x="2930970" y="37565"/>
                        <a:pt x="2968535" y="0"/>
                        <a:pt x="3014712" y="0"/>
                      </a:cubicBezTo>
                      <a:cubicBezTo>
                        <a:pt x="3060889" y="0"/>
                        <a:pt x="3098454" y="37565"/>
                        <a:pt x="3098454" y="83742"/>
                      </a:cubicBezTo>
                      <a:lnTo>
                        <a:pt x="3098454" y="394339"/>
                      </a:lnTo>
                      <a:lnTo>
                        <a:pt x="3400072" y="394339"/>
                      </a:lnTo>
                      <a:lnTo>
                        <a:pt x="3400072" y="83742"/>
                      </a:lnTo>
                      <a:cubicBezTo>
                        <a:pt x="3400072" y="37565"/>
                        <a:pt x="3437636" y="0"/>
                        <a:pt x="3483813" y="0"/>
                      </a:cubicBezTo>
                      <a:cubicBezTo>
                        <a:pt x="3529991" y="0"/>
                        <a:pt x="3567556" y="37565"/>
                        <a:pt x="3567556" y="83742"/>
                      </a:cubicBezTo>
                      <a:lnTo>
                        <a:pt x="3567556" y="394522"/>
                      </a:lnTo>
                      <a:lnTo>
                        <a:pt x="3913884" y="394522"/>
                      </a:lnTo>
                      <a:cubicBezTo>
                        <a:pt x="4086866" y="394522"/>
                        <a:pt x="4227597" y="535253"/>
                        <a:pt x="4227597" y="708234"/>
                      </a:cubicBezTo>
                      <a:lnTo>
                        <a:pt x="4227597" y="1054563"/>
                      </a:lnTo>
                      <a:lnTo>
                        <a:pt x="4538193" y="1054563"/>
                      </a:lnTo>
                      <a:cubicBezTo>
                        <a:pt x="4584370" y="1054563"/>
                        <a:pt x="4621935" y="1092128"/>
                        <a:pt x="4621935" y="1138305"/>
                      </a:cubicBezTo>
                      <a:cubicBezTo>
                        <a:pt x="4621935" y="1184482"/>
                        <a:pt x="4584370" y="1222047"/>
                        <a:pt x="4538193" y="1222047"/>
                      </a:cubicBezTo>
                      <a:lnTo>
                        <a:pt x="4227597" y="1222047"/>
                      </a:lnTo>
                      <a:lnTo>
                        <a:pt x="4227597" y="1523481"/>
                      </a:lnTo>
                      <a:lnTo>
                        <a:pt x="4538193" y="1523481"/>
                      </a:lnTo>
                      <a:cubicBezTo>
                        <a:pt x="4584554" y="1523481"/>
                        <a:pt x="4621935" y="1561046"/>
                        <a:pt x="4621752" y="1607407"/>
                      </a:cubicBezTo>
                      <a:cubicBezTo>
                        <a:pt x="4621752" y="1653584"/>
                        <a:pt x="4584187" y="1691149"/>
                        <a:pt x="4538010" y="1691149"/>
                      </a:cubicBezTo>
                      <a:lnTo>
                        <a:pt x="4227413" y="1691149"/>
                      </a:lnTo>
                      <a:lnTo>
                        <a:pt x="4227413" y="1992766"/>
                      </a:lnTo>
                      <a:lnTo>
                        <a:pt x="4538010" y="1992766"/>
                      </a:lnTo>
                      <a:cubicBezTo>
                        <a:pt x="4584187" y="1992766"/>
                        <a:pt x="4621752" y="2030331"/>
                        <a:pt x="4621752" y="2076508"/>
                      </a:cubicBezTo>
                      <a:cubicBezTo>
                        <a:pt x="4621752" y="2122686"/>
                        <a:pt x="4584187" y="2160250"/>
                        <a:pt x="4538010" y="2160250"/>
                      </a:cubicBezTo>
                      <a:lnTo>
                        <a:pt x="4227413" y="2160250"/>
                      </a:lnTo>
                      <a:lnTo>
                        <a:pt x="4227413" y="2461868"/>
                      </a:lnTo>
                      <a:lnTo>
                        <a:pt x="4538010" y="2461868"/>
                      </a:lnTo>
                      <a:cubicBezTo>
                        <a:pt x="4584187" y="2461868"/>
                        <a:pt x="4621752" y="2499433"/>
                        <a:pt x="4621752" y="2545610"/>
                      </a:cubicBezTo>
                      <a:cubicBezTo>
                        <a:pt x="4621752" y="2591787"/>
                        <a:pt x="4584187" y="2629352"/>
                        <a:pt x="4538010" y="2629352"/>
                      </a:cubicBezTo>
                      <a:lnTo>
                        <a:pt x="4227413" y="2629352"/>
                      </a:lnTo>
                      <a:lnTo>
                        <a:pt x="4227413" y="2930970"/>
                      </a:lnTo>
                      <a:lnTo>
                        <a:pt x="4538010" y="2930970"/>
                      </a:lnTo>
                      <a:cubicBezTo>
                        <a:pt x="4584187" y="2930970"/>
                        <a:pt x="4621752" y="2968535"/>
                        <a:pt x="4621752" y="3014712"/>
                      </a:cubicBezTo>
                      <a:cubicBezTo>
                        <a:pt x="4621752" y="3060889"/>
                        <a:pt x="4584187" y="3098454"/>
                        <a:pt x="4538010" y="3098454"/>
                      </a:cubicBezTo>
                      <a:lnTo>
                        <a:pt x="4227413" y="3098454"/>
                      </a:lnTo>
                      <a:lnTo>
                        <a:pt x="4227413" y="3400072"/>
                      </a:lnTo>
                      <a:lnTo>
                        <a:pt x="4538010" y="3400072"/>
                      </a:lnTo>
                      <a:cubicBezTo>
                        <a:pt x="4584187" y="3400072"/>
                        <a:pt x="4621752" y="3437636"/>
                        <a:pt x="4621752" y="3483813"/>
                      </a:cubicBezTo>
                      <a:cubicBezTo>
                        <a:pt x="4621752" y="3529991"/>
                        <a:pt x="4584187" y="3567556"/>
                        <a:pt x="4538010" y="3567556"/>
                      </a:cubicBezTo>
                      <a:lnTo>
                        <a:pt x="4227413" y="3567556"/>
                      </a:lnTo>
                      <a:lnTo>
                        <a:pt x="4227413" y="3913884"/>
                      </a:lnTo>
                      <a:cubicBezTo>
                        <a:pt x="4227413" y="4086866"/>
                        <a:pt x="4086683" y="4227597"/>
                        <a:pt x="3913701" y="4227597"/>
                      </a:cubicBezTo>
                      <a:lnTo>
                        <a:pt x="3567372" y="4227597"/>
                      </a:lnTo>
                      <a:lnTo>
                        <a:pt x="3567372" y="4538193"/>
                      </a:lnTo>
                      <a:cubicBezTo>
                        <a:pt x="3567372" y="4584370"/>
                        <a:pt x="3529808" y="4621935"/>
                        <a:pt x="3483630" y="4621935"/>
                      </a:cubicBezTo>
                      <a:cubicBezTo>
                        <a:pt x="3437453" y="4621935"/>
                        <a:pt x="3399888" y="4584370"/>
                        <a:pt x="3399888" y="4538193"/>
                      </a:cubicBezTo>
                      <a:lnTo>
                        <a:pt x="3399888" y="4227597"/>
                      </a:lnTo>
                      <a:lnTo>
                        <a:pt x="3098271" y="4227597"/>
                      </a:lnTo>
                      <a:lnTo>
                        <a:pt x="3098271" y="4538193"/>
                      </a:lnTo>
                      <a:cubicBezTo>
                        <a:pt x="3098271" y="4584370"/>
                        <a:pt x="3060706" y="4621935"/>
                        <a:pt x="3014528" y="4621935"/>
                      </a:cubicBezTo>
                      <a:cubicBezTo>
                        <a:pt x="2968351" y="4621935"/>
                        <a:pt x="2930787" y="4584370"/>
                        <a:pt x="2930787" y="4538193"/>
                      </a:cubicBezTo>
                      <a:lnTo>
                        <a:pt x="2930787" y="4227597"/>
                      </a:lnTo>
                      <a:lnTo>
                        <a:pt x="2629169" y="4227597"/>
                      </a:lnTo>
                      <a:lnTo>
                        <a:pt x="2629169" y="4538193"/>
                      </a:lnTo>
                      <a:cubicBezTo>
                        <a:pt x="2629169" y="4584370"/>
                        <a:pt x="2591604" y="4621935"/>
                        <a:pt x="2545427" y="4621935"/>
                      </a:cubicBezTo>
                      <a:cubicBezTo>
                        <a:pt x="2499250" y="4621935"/>
                        <a:pt x="2461685" y="4584370"/>
                        <a:pt x="2461685" y="4538193"/>
                      </a:cubicBezTo>
                      <a:lnTo>
                        <a:pt x="2461685" y="4227597"/>
                      </a:lnTo>
                      <a:lnTo>
                        <a:pt x="2160067" y="4227597"/>
                      </a:lnTo>
                      <a:lnTo>
                        <a:pt x="2160067" y="4538193"/>
                      </a:lnTo>
                      <a:cubicBezTo>
                        <a:pt x="2160067" y="4584370"/>
                        <a:pt x="2122502" y="4621935"/>
                        <a:pt x="2076325" y="4621935"/>
                      </a:cubicBezTo>
                      <a:cubicBezTo>
                        <a:pt x="2030148" y="4621935"/>
                        <a:pt x="1992583" y="4584370"/>
                        <a:pt x="1992583" y="4538193"/>
                      </a:cubicBezTo>
                      <a:lnTo>
                        <a:pt x="1992583" y="4227597"/>
                      </a:lnTo>
                      <a:lnTo>
                        <a:pt x="1690965" y="4227597"/>
                      </a:lnTo>
                      <a:lnTo>
                        <a:pt x="1690965" y="4538193"/>
                      </a:lnTo>
                      <a:cubicBezTo>
                        <a:pt x="1690965" y="4584370"/>
                        <a:pt x="1653401" y="4621935"/>
                        <a:pt x="1607223" y="4621935"/>
                      </a:cubicBezTo>
                      <a:cubicBezTo>
                        <a:pt x="1561046" y="4621935"/>
                        <a:pt x="1523481" y="4584370"/>
                        <a:pt x="1523481" y="4538193"/>
                      </a:cubicBezTo>
                      <a:lnTo>
                        <a:pt x="1523481" y="4227597"/>
                      </a:lnTo>
                      <a:lnTo>
                        <a:pt x="1221864" y="4227597"/>
                      </a:lnTo>
                      <a:lnTo>
                        <a:pt x="1221864" y="4538193"/>
                      </a:lnTo>
                      <a:cubicBezTo>
                        <a:pt x="1221864" y="4584370"/>
                        <a:pt x="1184299" y="4621935"/>
                        <a:pt x="1138122" y="4621935"/>
                      </a:cubicBezTo>
                      <a:cubicBezTo>
                        <a:pt x="1091944" y="4621935"/>
                        <a:pt x="1054380" y="4584370"/>
                        <a:pt x="1054380" y="4538193"/>
                      </a:cubicBezTo>
                      <a:lnTo>
                        <a:pt x="1054380" y="4227597"/>
                      </a:lnTo>
                      <a:lnTo>
                        <a:pt x="708051" y="4227597"/>
                      </a:lnTo>
                      <a:cubicBezTo>
                        <a:pt x="535069" y="4227597"/>
                        <a:pt x="394339" y="4086866"/>
                        <a:pt x="394339" y="3913884"/>
                      </a:cubicBezTo>
                      <a:lnTo>
                        <a:pt x="394339" y="3567556"/>
                      </a:lnTo>
                      <a:lnTo>
                        <a:pt x="83742" y="3567556"/>
                      </a:lnTo>
                      <a:cubicBezTo>
                        <a:pt x="37565" y="3567556"/>
                        <a:pt x="0" y="3529991"/>
                        <a:pt x="0" y="3483813"/>
                      </a:cubicBezTo>
                      <a:cubicBezTo>
                        <a:pt x="0" y="3437636"/>
                        <a:pt x="37565" y="3400072"/>
                        <a:pt x="83742" y="3400072"/>
                      </a:cubicBezTo>
                      <a:lnTo>
                        <a:pt x="394339" y="3400072"/>
                      </a:lnTo>
                      <a:lnTo>
                        <a:pt x="394339" y="3098454"/>
                      </a:lnTo>
                      <a:lnTo>
                        <a:pt x="83742" y="3098454"/>
                      </a:lnTo>
                      <a:cubicBezTo>
                        <a:pt x="37565" y="3098454"/>
                        <a:pt x="0" y="3060889"/>
                        <a:pt x="0" y="3014712"/>
                      </a:cubicBezTo>
                      <a:cubicBezTo>
                        <a:pt x="0" y="2968535"/>
                        <a:pt x="37565" y="2930970"/>
                        <a:pt x="83742" y="2930970"/>
                      </a:cubicBezTo>
                      <a:lnTo>
                        <a:pt x="394339" y="2930970"/>
                      </a:lnTo>
                      <a:lnTo>
                        <a:pt x="394339" y="2629352"/>
                      </a:lnTo>
                      <a:lnTo>
                        <a:pt x="83742" y="2629352"/>
                      </a:lnTo>
                      <a:cubicBezTo>
                        <a:pt x="37565" y="2629352"/>
                        <a:pt x="0" y="2591787"/>
                        <a:pt x="0" y="2545610"/>
                      </a:cubicBezTo>
                      <a:cubicBezTo>
                        <a:pt x="0" y="2499433"/>
                        <a:pt x="37565" y="2461868"/>
                        <a:pt x="83742" y="2461868"/>
                      </a:cubicBezTo>
                      <a:lnTo>
                        <a:pt x="394339" y="2461868"/>
                      </a:lnTo>
                      <a:lnTo>
                        <a:pt x="394339" y="2160250"/>
                      </a:lnTo>
                      <a:lnTo>
                        <a:pt x="83742" y="2160250"/>
                      </a:lnTo>
                      <a:cubicBezTo>
                        <a:pt x="37565" y="2160250"/>
                        <a:pt x="0" y="2122686"/>
                        <a:pt x="0" y="2076508"/>
                      </a:cubicBezTo>
                      <a:cubicBezTo>
                        <a:pt x="0" y="2030331"/>
                        <a:pt x="37565" y="1992766"/>
                        <a:pt x="83742" y="1992766"/>
                      </a:cubicBezTo>
                      <a:lnTo>
                        <a:pt x="394339" y="1992766"/>
                      </a:lnTo>
                      <a:lnTo>
                        <a:pt x="394339" y="1691149"/>
                      </a:lnTo>
                      <a:lnTo>
                        <a:pt x="83742" y="1691149"/>
                      </a:lnTo>
                      <a:cubicBezTo>
                        <a:pt x="37565" y="1691149"/>
                        <a:pt x="0" y="1653584"/>
                        <a:pt x="0" y="1607407"/>
                      </a:cubicBezTo>
                      <a:cubicBezTo>
                        <a:pt x="0" y="1561046"/>
                        <a:pt x="37565" y="1523481"/>
                        <a:pt x="83742" y="1523665"/>
                      </a:cubicBezTo>
                      <a:lnTo>
                        <a:pt x="394339" y="1523665"/>
                      </a:lnTo>
                      <a:lnTo>
                        <a:pt x="394339" y="1222047"/>
                      </a:lnTo>
                      <a:lnTo>
                        <a:pt x="83742" y="1222047"/>
                      </a:lnTo>
                      <a:cubicBezTo>
                        <a:pt x="37565" y="1222047"/>
                        <a:pt x="0" y="1184482"/>
                        <a:pt x="0" y="1138305"/>
                      </a:cubicBezTo>
                      <a:cubicBezTo>
                        <a:pt x="0" y="1091944"/>
                        <a:pt x="37565" y="1054380"/>
                        <a:pt x="83925" y="1054380"/>
                      </a:cubicBezTo>
                      <a:lnTo>
                        <a:pt x="394522" y="1054380"/>
                      </a:lnTo>
                      <a:lnTo>
                        <a:pt x="394522" y="708051"/>
                      </a:lnTo>
                      <a:cubicBezTo>
                        <a:pt x="394522" y="535069"/>
                        <a:pt x="535253" y="394339"/>
                        <a:pt x="708234" y="394339"/>
                      </a:cubicBezTo>
                      <a:lnTo>
                        <a:pt x="1054563" y="394339"/>
                      </a:lnTo>
                      <a:lnTo>
                        <a:pt x="1054563" y="83742"/>
                      </a:lnTo>
                      <a:cubicBezTo>
                        <a:pt x="1054563" y="37565"/>
                        <a:pt x="1092128" y="0"/>
                        <a:pt x="1138305" y="0"/>
                      </a:cubicBezTo>
                      <a:close/>
                    </a:path>
                  </a:pathLst>
                </a:custGeom>
                <a:solidFill>
                  <a:schemeClr val="bg2"/>
                </a:solidFill>
                <a:ln w="9525" cap="flat">
                  <a:noFill/>
                  <a:prstDash val="solid"/>
                  <a:miter/>
                </a:ln>
              </p:spPr>
              <p:txBody>
                <a:bodyPr rtlCol="0" anchor="ctr"/>
                <a:lstStyle/>
                <a:p>
                  <a:endParaRPr lang="en-US"/>
                </a:p>
              </p:txBody>
            </p:sp>
          </p:grpSp>
          <p:grpSp>
            <p:nvGrpSpPr>
              <p:cNvPr id="32" name="Group 31">
                <a:extLst>
                  <a:ext uri="{FF2B5EF4-FFF2-40B4-BE49-F238E27FC236}">
                    <a16:creationId xmlns:a16="http://schemas.microsoft.com/office/drawing/2014/main" id="{D8D754AD-EF19-F819-C150-219192F95F20}"/>
                  </a:ext>
                </a:extLst>
              </p:cNvPr>
              <p:cNvGrpSpPr/>
              <p:nvPr/>
            </p:nvGrpSpPr>
            <p:grpSpPr>
              <a:xfrm>
                <a:off x="4913556" y="3243762"/>
                <a:ext cx="793377" cy="793377"/>
                <a:chOff x="4913556" y="3243762"/>
                <a:chExt cx="793377" cy="793377"/>
              </a:xfrm>
            </p:grpSpPr>
            <p:sp>
              <p:nvSpPr>
                <p:cNvPr id="428" name="Oval 427">
                  <a:extLst>
                    <a:ext uri="{FF2B5EF4-FFF2-40B4-BE49-F238E27FC236}">
                      <a16:creationId xmlns:a16="http://schemas.microsoft.com/office/drawing/2014/main" id="{056FB9B2-CF38-11D4-5E86-B3E98E4066D8}"/>
                    </a:ext>
                  </a:extLst>
                </p:cNvPr>
                <p:cNvSpPr/>
                <p:nvPr/>
              </p:nvSpPr>
              <p:spPr>
                <a:xfrm flipH="1">
                  <a:off x="4913556" y="3243762"/>
                  <a:ext cx="793377" cy="793377"/>
                </a:xfrm>
                <a:prstGeom prst="ellipse">
                  <a:avLst/>
                </a:prstGeom>
                <a:solidFill>
                  <a:schemeClr val="accent1"/>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schemeClr val="bg2"/>
                    </a:solidFill>
                    <a:latin typeface="Arial" panose="020B0604020202020204" pitchFamily="34" charset="0"/>
                    <a:cs typeface="Arial" panose="020B0604020202020204" pitchFamily="34" charset="0"/>
                  </a:endParaRPr>
                </a:p>
              </p:txBody>
            </p:sp>
            <p:sp>
              <p:nvSpPr>
                <p:cNvPr id="28" name="Freeform: Shape 27">
                  <a:extLst>
                    <a:ext uri="{FF2B5EF4-FFF2-40B4-BE49-F238E27FC236}">
                      <a16:creationId xmlns:a16="http://schemas.microsoft.com/office/drawing/2014/main" id="{C59C2EC0-B523-56A0-40E0-B79B2C23D2DC}"/>
                    </a:ext>
                  </a:extLst>
                </p:cNvPr>
                <p:cNvSpPr/>
                <p:nvPr/>
              </p:nvSpPr>
              <p:spPr>
                <a:xfrm>
                  <a:off x="5105480" y="3435574"/>
                  <a:ext cx="409528" cy="409752"/>
                </a:xfrm>
                <a:custGeom>
                  <a:avLst/>
                  <a:gdLst>
                    <a:gd name="connsiteX0" fmla="*/ 401002 w 3461385"/>
                    <a:gd name="connsiteY0" fmla="*/ 2763203 h 3463290"/>
                    <a:gd name="connsiteX1" fmla="*/ 188595 w 3461385"/>
                    <a:gd name="connsiteY1" fmla="*/ 2976563 h 3463290"/>
                    <a:gd name="connsiteX2" fmla="*/ 188595 w 3461385"/>
                    <a:gd name="connsiteY2" fmla="*/ 3165158 h 3463290"/>
                    <a:gd name="connsiteX3" fmla="*/ 975360 w 3461385"/>
                    <a:gd name="connsiteY3" fmla="*/ 3165158 h 3463290"/>
                    <a:gd name="connsiteX4" fmla="*/ 975360 w 3461385"/>
                    <a:gd name="connsiteY4" fmla="*/ 2976563 h 3463290"/>
                    <a:gd name="connsiteX5" fmla="*/ 762952 w 3461385"/>
                    <a:gd name="connsiteY5" fmla="*/ 2763203 h 3463290"/>
                    <a:gd name="connsiteX6" fmla="*/ 2696527 w 3461385"/>
                    <a:gd name="connsiteY6" fmla="*/ 2763202 h 3463290"/>
                    <a:gd name="connsiteX7" fmla="*/ 2484120 w 3461385"/>
                    <a:gd name="connsiteY7" fmla="*/ 2976562 h 3463290"/>
                    <a:gd name="connsiteX8" fmla="*/ 2484120 w 3461385"/>
                    <a:gd name="connsiteY8" fmla="*/ 3165157 h 3463290"/>
                    <a:gd name="connsiteX9" fmla="*/ 3271837 w 3461385"/>
                    <a:gd name="connsiteY9" fmla="*/ 3165157 h 3463290"/>
                    <a:gd name="connsiteX10" fmla="*/ 3271837 w 3461385"/>
                    <a:gd name="connsiteY10" fmla="*/ 2976562 h 3463290"/>
                    <a:gd name="connsiteX11" fmla="*/ 3058477 w 3461385"/>
                    <a:gd name="connsiteY11" fmla="*/ 2763202 h 3463290"/>
                    <a:gd name="connsiteX12" fmla="*/ 581977 w 3461385"/>
                    <a:gd name="connsiteY12" fmla="*/ 2288858 h 3463290"/>
                    <a:gd name="connsiteX13" fmla="*/ 362902 w 3461385"/>
                    <a:gd name="connsiteY13" fmla="*/ 2507933 h 3463290"/>
                    <a:gd name="connsiteX14" fmla="*/ 581977 w 3461385"/>
                    <a:gd name="connsiteY14" fmla="*/ 2727008 h 3463290"/>
                    <a:gd name="connsiteX15" fmla="*/ 801052 w 3461385"/>
                    <a:gd name="connsiteY15" fmla="*/ 2507933 h 3463290"/>
                    <a:gd name="connsiteX16" fmla="*/ 581977 w 3461385"/>
                    <a:gd name="connsiteY16" fmla="*/ 2288858 h 3463290"/>
                    <a:gd name="connsiteX17" fmla="*/ 2878455 w 3461385"/>
                    <a:gd name="connsiteY17" fmla="*/ 2288857 h 3463290"/>
                    <a:gd name="connsiteX18" fmla="*/ 2659380 w 3461385"/>
                    <a:gd name="connsiteY18" fmla="*/ 2507932 h 3463290"/>
                    <a:gd name="connsiteX19" fmla="*/ 2878455 w 3461385"/>
                    <a:gd name="connsiteY19" fmla="*/ 2727007 h 3463290"/>
                    <a:gd name="connsiteX20" fmla="*/ 3097530 w 3461385"/>
                    <a:gd name="connsiteY20" fmla="*/ 2507932 h 3463290"/>
                    <a:gd name="connsiteX21" fmla="*/ 2878455 w 3461385"/>
                    <a:gd name="connsiteY21" fmla="*/ 2288857 h 3463290"/>
                    <a:gd name="connsiteX22" fmla="*/ 2878455 w 3461385"/>
                    <a:gd name="connsiteY22" fmla="*/ 2118360 h 3463290"/>
                    <a:gd name="connsiteX23" fmla="*/ 3461385 w 3461385"/>
                    <a:gd name="connsiteY23" fmla="*/ 2454592 h 3463290"/>
                    <a:gd name="connsiteX24" fmla="*/ 3461385 w 3461385"/>
                    <a:gd name="connsiteY24" fmla="*/ 3127057 h 3463290"/>
                    <a:gd name="connsiteX25" fmla="*/ 2878455 w 3461385"/>
                    <a:gd name="connsiteY25" fmla="*/ 3463290 h 3463290"/>
                    <a:gd name="connsiteX26" fmla="*/ 2295525 w 3461385"/>
                    <a:gd name="connsiteY26" fmla="*/ 3127057 h 3463290"/>
                    <a:gd name="connsiteX27" fmla="*/ 2295525 w 3461385"/>
                    <a:gd name="connsiteY27" fmla="*/ 2679382 h 3463290"/>
                    <a:gd name="connsiteX28" fmla="*/ 2446972 w 3461385"/>
                    <a:gd name="connsiteY28" fmla="*/ 2570797 h 3463290"/>
                    <a:gd name="connsiteX29" fmla="*/ 2724150 w 3461385"/>
                    <a:gd name="connsiteY29" fmla="*/ 2206942 h 3463290"/>
                    <a:gd name="connsiteX30" fmla="*/ 582930 w 3461385"/>
                    <a:gd name="connsiteY30" fmla="*/ 2117408 h 3463290"/>
                    <a:gd name="connsiteX31" fmla="*/ 732472 w 3461385"/>
                    <a:gd name="connsiteY31" fmla="*/ 2204085 h 3463290"/>
                    <a:gd name="connsiteX32" fmla="*/ 1043940 w 3461385"/>
                    <a:gd name="connsiteY32" fmla="*/ 2595563 h 3463290"/>
                    <a:gd name="connsiteX33" fmla="*/ 1165860 w 3461385"/>
                    <a:gd name="connsiteY33" fmla="*/ 2680335 h 3463290"/>
                    <a:gd name="connsiteX34" fmla="*/ 1165860 w 3461385"/>
                    <a:gd name="connsiteY34" fmla="*/ 3126105 h 3463290"/>
                    <a:gd name="connsiteX35" fmla="*/ 582930 w 3461385"/>
                    <a:gd name="connsiteY35" fmla="*/ 3462338 h 3463290"/>
                    <a:gd name="connsiteX36" fmla="*/ 0 w 3461385"/>
                    <a:gd name="connsiteY36" fmla="*/ 3126105 h 3463290"/>
                    <a:gd name="connsiteX37" fmla="*/ 0 w 3461385"/>
                    <a:gd name="connsiteY37" fmla="*/ 2453640 h 3463290"/>
                    <a:gd name="connsiteX38" fmla="*/ 2685097 w 3461385"/>
                    <a:gd name="connsiteY38" fmla="*/ 1659255 h 3463290"/>
                    <a:gd name="connsiteX39" fmla="*/ 2729865 w 3461385"/>
                    <a:gd name="connsiteY39" fmla="*/ 1675447 h 3463290"/>
                    <a:gd name="connsiteX40" fmla="*/ 2854642 w 3461385"/>
                    <a:gd name="connsiteY40" fmla="*/ 1800225 h 3463290"/>
                    <a:gd name="connsiteX41" fmla="*/ 2879407 w 3461385"/>
                    <a:gd name="connsiteY41" fmla="*/ 1851660 h 3463290"/>
                    <a:gd name="connsiteX42" fmla="*/ 2806065 w 3461385"/>
                    <a:gd name="connsiteY42" fmla="*/ 1925002 h 3463290"/>
                    <a:gd name="connsiteX43" fmla="*/ 2754630 w 3461385"/>
                    <a:gd name="connsiteY43" fmla="*/ 1900237 h 3463290"/>
                    <a:gd name="connsiteX44" fmla="*/ 2743200 w 3461385"/>
                    <a:gd name="connsiteY44" fmla="*/ 1888807 h 3463290"/>
                    <a:gd name="connsiteX45" fmla="*/ 2398395 w 3461385"/>
                    <a:gd name="connsiteY45" fmla="*/ 2513647 h 3463290"/>
                    <a:gd name="connsiteX46" fmla="*/ 1729740 w 3461385"/>
                    <a:gd name="connsiteY46" fmla="*/ 2761297 h 3463290"/>
                    <a:gd name="connsiteX47" fmla="*/ 1090612 w 3461385"/>
                    <a:gd name="connsiteY47" fmla="*/ 2538412 h 3463290"/>
                    <a:gd name="connsiteX48" fmla="*/ 731520 w 3461385"/>
                    <a:gd name="connsiteY48" fmla="*/ 1980247 h 3463290"/>
                    <a:gd name="connsiteX49" fmla="*/ 869632 w 3461385"/>
                    <a:gd name="connsiteY49" fmla="*/ 1944052 h 3463290"/>
                    <a:gd name="connsiteX50" fmla="*/ 1187767 w 3461385"/>
                    <a:gd name="connsiteY50" fmla="*/ 2434590 h 3463290"/>
                    <a:gd name="connsiteX51" fmla="*/ 1743075 w 3461385"/>
                    <a:gd name="connsiteY51" fmla="*/ 2619375 h 3463290"/>
                    <a:gd name="connsiteX52" fmla="*/ 2291715 w 3461385"/>
                    <a:gd name="connsiteY52" fmla="*/ 2417445 h 3463290"/>
                    <a:gd name="connsiteX53" fmla="*/ 2594610 w 3461385"/>
                    <a:gd name="connsiteY53" fmla="*/ 1917382 h 3463290"/>
                    <a:gd name="connsiteX54" fmla="*/ 2530792 w 3461385"/>
                    <a:gd name="connsiteY54" fmla="*/ 1916430 h 3463290"/>
                    <a:gd name="connsiteX55" fmla="*/ 2513647 w 3461385"/>
                    <a:gd name="connsiteY55" fmla="*/ 1803082 h 3463290"/>
                    <a:gd name="connsiteX56" fmla="*/ 2635567 w 3461385"/>
                    <a:gd name="connsiteY56" fmla="*/ 1681162 h 3463290"/>
                    <a:gd name="connsiteX57" fmla="*/ 2685097 w 3461385"/>
                    <a:gd name="connsiteY57" fmla="*/ 1659255 h 3463290"/>
                    <a:gd name="connsiteX58" fmla="*/ 1745932 w 3461385"/>
                    <a:gd name="connsiteY58" fmla="*/ 1104900 h 3463290"/>
                    <a:gd name="connsiteX59" fmla="*/ 1829752 w 3461385"/>
                    <a:gd name="connsiteY59" fmla="*/ 1188720 h 3463290"/>
                    <a:gd name="connsiteX60" fmla="*/ 1774507 w 3461385"/>
                    <a:gd name="connsiteY60" fmla="*/ 1267777 h 3463290"/>
                    <a:gd name="connsiteX61" fmla="*/ 1774507 w 3461385"/>
                    <a:gd name="connsiteY61" fmla="*/ 1497330 h 3463290"/>
                    <a:gd name="connsiteX62" fmla="*/ 1863090 w 3461385"/>
                    <a:gd name="connsiteY62" fmla="*/ 1534477 h 3463290"/>
                    <a:gd name="connsiteX63" fmla="*/ 2061210 w 3461385"/>
                    <a:gd name="connsiteY63" fmla="*/ 1336357 h 3463290"/>
                    <a:gd name="connsiteX64" fmla="*/ 2052637 w 3461385"/>
                    <a:gd name="connsiteY64" fmla="*/ 1300162 h 3463290"/>
                    <a:gd name="connsiteX65" fmla="*/ 2136457 w 3461385"/>
                    <a:gd name="connsiteY65" fmla="*/ 1216342 h 3463290"/>
                    <a:gd name="connsiteX66" fmla="*/ 2220277 w 3461385"/>
                    <a:gd name="connsiteY66" fmla="*/ 1300162 h 3463290"/>
                    <a:gd name="connsiteX67" fmla="*/ 2136457 w 3461385"/>
                    <a:gd name="connsiteY67" fmla="*/ 1383982 h 3463290"/>
                    <a:gd name="connsiteX68" fmla="*/ 2100262 w 3461385"/>
                    <a:gd name="connsiteY68" fmla="*/ 1375410 h 3463290"/>
                    <a:gd name="connsiteX69" fmla="*/ 1902142 w 3461385"/>
                    <a:gd name="connsiteY69" fmla="*/ 1573530 h 3463290"/>
                    <a:gd name="connsiteX70" fmla="*/ 1939290 w 3461385"/>
                    <a:gd name="connsiteY70" fmla="*/ 1662112 h 3463290"/>
                    <a:gd name="connsiteX71" fmla="*/ 2168842 w 3461385"/>
                    <a:gd name="connsiteY71" fmla="*/ 1662112 h 3463290"/>
                    <a:gd name="connsiteX72" fmla="*/ 2247900 w 3461385"/>
                    <a:gd name="connsiteY72" fmla="*/ 1606867 h 3463290"/>
                    <a:gd name="connsiteX73" fmla="*/ 2331720 w 3461385"/>
                    <a:gd name="connsiteY73" fmla="*/ 1690687 h 3463290"/>
                    <a:gd name="connsiteX74" fmla="*/ 2247900 w 3461385"/>
                    <a:gd name="connsiteY74" fmla="*/ 1774507 h 3463290"/>
                    <a:gd name="connsiteX75" fmla="*/ 2168842 w 3461385"/>
                    <a:gd name="connsiteY75" fmla="*/ 1719262 h 3463290"/>
                    <a:gd name="connsiteX76" fmla="*/ 2168842 w 3461385"/>
                    <a:gd name="connsiteY76" fmla="*/ 1720215 h 3463290"/>
                    <a:gd name="connsiteX77" fmla="*/ 1939290 w 3461385"/>
                    <a:gd name="connsiteY77" fmla="*/ 1720215 h 3463290"/>
                    <a:gd name="connsiteX78" fmla="*/ 1902142 w 3461385"/>
                    <a:gd name="connsiteY78" fmla="*/ 1808797 h 3463290"/>
                    <a:gd name="connsiteX79" fmla="*/ 2114550 w 3461385"/>
                    <a:gd name="connsiteY79" fmla="*/ 2021205 h 3463290"/>
                    <a:gd name="connsiteX80" fmla="*/ 2191702 w 3461385"/>
                    <a:gd name="connsiteY80" fmla="*/ 1998345 h 3463290"/>
                    <a:gd name="connsiteX81" fmla="*/ 2330767 w 3461385"/>
                    <a:gd name="connsiteY81" fmla="*/ 2137410 h 3463290"/>
                    <a:gd name="connsiteX82" fmla="*/ 2191702 w 3461385"/>
                    <a:gd name="connsiteY82" fmla="*/ 2276475 h 3463290"/>
                    <a:gd name="connsiteX83" fmla="*/ 2052637 w 3461385"/>
                    <a:gd name="connsiteY83" fmla="*/ 2137410 h 3463290"/>
                    <a:gd name="connsiteX84" fmla="*/ 2075497 w 3461385"/>
                    <a:gd name="connsiteY84" fmla="*/ 2060257 h 3463290"/>
                    <a:gd name="connsiteX85" fmla="*/ 1863090 w 3461385"/>
                    <a:gd name="connsiteY85" fmla="*/ 1847850 h 3463290"/>
                    <a:gd name="connsiteX86" fmla="*/ 1774507 w 3461385"/>
                    <a:gd name="connsiteY86" fmla="*/ 1884997 h 3463290"/>
                    <a:gd name="connsiteX87" fmla="*/ 1774507 w 3461385"/>
                    <a:gd name="connsiteY87" fmla="*/ 2059305 h 3463290"/>
                    <a:gd name="connsiteX88" fmla="*/ 1829752 w 3461385"/>
                    <a:gd name="connsiteY88" fmla="*/ 2138362 h 3463290"/>
                    <a:gd name="connsiteX89" fmla="*/ 1745932 w 3461385"/>
                    <a:gd name="connsiteY89" fmla="*/ 2222182 h 3463290"/>
                    <a:gd name="connsiteX90" fmla="*/ 1662112 w 3461385"/>
                    <a:gd name="connsiteY90" fmla="*/ 2138362 h 3463290"/>
                    <a:gd name="connsiteX91" fmla="*/ 1717357 w 3461385"/>
                    <a:gd name="connsiteY91" fmla="*/ 2059305 h 3463290"/>
                    <a:gd name="connsiteX92" fmla="*/ 1717357 w 3461385"/>
                    <a:gd name="connsiteY92" fmla="*/ 1884997 h 3463290"/>
                    <a:gd name="connsiteX93" fmla="*/ 1628775 w 3461385"/>
                    <a:gd name="connsiteY93" fmla="*/ 1847850 h 3463290"/>
                    <a:gd name="connsiteX94" fmla="*/ 1416367 w 3461385"/>
                    <a:gd name="connsiteY94" fmla="*/ 2059305 h 3463290"/>
                    <a:gd name="connsiteX95" fmla="*/ 1439227 w 3461385"/>
                    <a:gd name="connsiteY95" fmla="*/ 2136457 h 3463290"/>
                    <a:gd name="connsiteX96" fmla="*/ 1300162 w 3461385"/>
                    <a:gd name="connsiteY96" fmla="*/ 2275522 h 3463290"/>
                    <a:gd name="connsiteX97" fmla="*/ 1161097 w 3461385"/>
                    <a:gd name="connsiteY97" fmla="*/ 2136457 h 3463290"/>
                    <a:gd name="connsiteX98" fmla="*/ 1300162 w 3461385"/>
                    <a:gd name="connsiteY98" fmla="*/ 1997392 h 3463290"/>
                    <a:gd name="connsiteX99" fmla="*/ 1377315 w 3461385"/>
                    <a:gd name="connsiteY99" fmla="*/ 2020252 h 3463290"/>
                    <a:gd name="connsiteX100" fmla="*/ 1589722 w 3461385"/>
                    <a:gd name="connsiteY100" fmla="*/ 1807845 h 3463290"/>
                    <a:gd name="connsiteX101" fmla="*/ 1552575 w 3461385"/>
                    <a:gd name="connsiteY101" fmla="*/ 1719262 h 3463290"/>
                    <a:gd name="connsiteX102" fmla="*/ 1323022 w 3461385"/>
                    <a:gd name="connsiteY102" fmla="*/ 1719262 h 3463290"/>
                    <a:gd name="connsiteX103" fmla="*/ 1243965 w 3461385"/>
                    <a:gd name="connsiteY103" fmla="*/ 1774507 h 3463290"/>
                    <a:gd name="connsiteX104" fmla="*/ 1160145 w 3461385"/>
                    <a:gd name="connsiteY104" fmla="*/ 1690687 h 3463290"/>
                    <a:gd name="connsiteX105" fmla="*/ 1243965 w 3461385"/>
                    <a:gd name="connsiteY105" fmla="*/ 1606867 h 3463290"/>
                    <a:gd name="connsiteX106" fmla="*/ 1323022 w 3461385"/>
                    <a:gd name="connsiteY106" fmla="*/ 1662112 h 3463290"/>
                    <a:gd name="connsiteX107" fmla="*/ 1552575 w 3461385"/>
                    <a:gd name="connsiteY107" fmla="*/ 1662112 h 3463290"/>
                    <a:gd name="connsiteX108" fmla="*/ 1589722 w 3461385"/>
                    <a:gd name="connsiteY108" fmla="*/ 1573530 h 3463290"/>
                    <a:gd name="connsiteX109" fmla="*/ 1377315 w 3461385"/>
                    <a:gd name="connsiteY109" fmla="*/ 1361122 h 3463290"/>
                    <a:gd name="connsiteX110" fmla="*/ 1300162 w 3461385"/>
                    <a:gd name="connsiteY110" fmla="*/ 1383982 h 3463290"/>
                    <a:gd name="connsiteX111" fmla="*/ 1161097 w 3461385"/>
                    <a:gd name="connsiteY111" fmla="*/ 1244917 h 3463290"/>
                    <a:gd name="connsiteX112" fmla="*/ 1300162 w 3461385"/>
                    <a:gd name="connsiteY112" fmla="*/ 1105852 h 3463290"/>
                    <a:gd name="connsiteX113" fmla="*/ 1439227 w 3461385"/>
                    <a:gd name="connsiteY113" fmla="*/ 1244917 h 3463290"/>
                    <a:gd name="connsiteX114" fmla="*/ 1416367 w 3461385"/>
                    <a:gd name="connsiteY114" fmla="*/ 1322070 h 3463290"/>
                    <a:gd name="connsiteX115" fmla="*/ 1628775 w 3461385"/>
                    <a:gd name="connsiteY115" fmla="*/ 1534477 h 3463290"/>
                    <a:gd name="connsiteX116" fmla="*/ 1717357 w 3461385"/>
                    <a:gd name="connsiteY116" fmla="*/ 1497330 h 3463290"/>
                    <a:gd name="connsiteX117" fmla="*/ 1717357 w 3461385"/>
                    <a:gd name="connsiteY117" fmla="*/ 1267777 h 3463290"/>
                    <a:gd name="connsiteX118" fmla="*/ 1662112 w 3461385"/>
                    <a:gd name="connsiteY118" fmla="*/ 1188720 h 3463290"/>
                    <a:gd name="connsiteX119" fmla="*/ 1745932 w 3461385"/>
                    <a:gd name="connsiteY119" fmla="*/ 1104900 h 3463290"/>
                    <a:gd name="connsiteX120" fmla="*/ 975360 w 3461385"/>
                    <a:gd name="connsiteY120" fmla="*/ 920887 h 3463290"/>
                    <a:gd name="connsiteX121" fmla="*/ 975360 w 3461385"/>
                    <a:gd name="connsiteY121" fmla="*/ 921067 h 3463290"/>
                    <a:gd name="connsiteX122" fmla="*/ 975226 w 3461385"/>
                    <a:gd name="connsiteY122" fmla="*/ 921007 h 3463290"/>
                    <a:gd name="connsiteX123" fmla="*/ 1730692 w 3461385"/>
                    <a:gd name="connsiteY123" fmla="*/ 701992 h 3463290"/>
                    <a:gd name="connsiteX124" fmla="*/ 2369820 w 3461385"/>
                    <a:gd name="connsiteY124" fmla="*/ 924877 h 3463290"/>
                    <a:gd name="connsiteX125" fmla="*/ 2728912 w 3461385"/>
                    <a:gd name="connsiteY125" fmla="*/ 1483042 h 3463290"/>
                    <a:gd name="connsiteX126" fmla="*/ 2590800 w 3461385"/>
                    <a:gd name="connsiteY126" fmla="*/ 1519237 h 3463290"/>
                    <a:gd name="connsiteX127" fmla="*/ 2272665 w 3461385"/>
                    <a:gd name="connsiteY127" fmla="*/ 1027747 h 3463290"/>
                    <a:gd name="connsiteX128" fmla="*/ 1717357 w 3461385"/>
                    <a:gd name="connsiteY128" fmla="*/ 842962 h 3463290"/>
                    <a:gd name="connsiteX129" fmla="*/ 1168717 w 3461385"/>
                    <a:gd name="connsiteY129" fmla="*/ 1044892 h 3463290"/>
                    <a:gd name="connsiteX130" fmla="*/ 865822 w 3461385"/>
                    <a:gd name="connsiteY130" fmla="*/ 1544955 h 3463290"/>
                    <a:gd name="connsiteX131" fmla="*/ 929640 w 3461385"/>
                    <a:gd name="connsiteY131" fmla="*/ 1545907 h 3463290"/>
                    <a:gd name="connsiteX132" fmla="*/ 946785 w 3461385"/>
                    <a:gd name="connsiteY132" fmla="*/ 1659255 h 3463290"/>
                    <a:gd name="connsiteX133" fmla="*/ 824865 w 3461385"/>
                    <a:gd name="connsiteY133" fmla="*/ 1781175 h 3463290"/>
                    <a:gd name="connsiteX134" fmla="*/ 775335 w 3461385"/>
                    <a:gd name="connsiteY134" fmla="*/ 1803082 h 3463290"/>
                    <a:gd name="connsiteX135" fmla="*/ 730567 w 3461385"/>
                    <a:gd name="connsiteY135" fmla="*/ 1786890 h 3463290"/>
                    <a:gd name="connsiteX136" fmla="*/ 605790 w 3461385"/>
                    <a:gd name="connsiteY136" fmla="*/ 1662112 h 3463290"/>
                    <a:gd name="connsiteX137" fmla="*/ 581025 w 3461385"/>
                    <a:gd name="connsiteY137" fmla="*/ 1610677 h 3463290"/>
                    <a:gd name="connsiteX138" fmla="*/ 654367 w 3461385"/>
                    <a:gd name="connsiteY138" fmla="*/ 1537335 h 3463290"/>
                    <a:gd name="connsiteX139" fmla="*/ 705802 w 3461385"/>
                    <a:gd name="connsiteY139" fmla="*/ 1562100 h 3463290"/>
                    <a:gd name="connsiteX140" fmla="*/ 717232 w 3461385"/>
                    <a:gd name="connsiteY140" fmla="*/ 1573530 h 3463290"/>
                    <a:gd name="connsiteX141" fmla="*/ 1062037 w 3461385"/>
                    <a:gd name="connsiteY141" fmla="*/ 949642 h 3463290"/>
                    <a:gd name="connsiteX142" fmla="*/ 1730692 w 3461385"/>
                    <a:gd name="connsiteY142" fmla="*/ 701992 h 3463290"/>
                    <a:gd name="connsiteX143" fmla="*/ 573405 w 3461385"/>
                    <a:gd name="connsiteY143" fmla="*/ 171450 h 3463290"/>
                    <a:gd name="connsiteX144" fmla="*/ 396240 w 3461385"/>
                    <a:gd name="connsiteY144" fmla="*/ 275272 h 3463290"/>
                    <a:gd name="connsiteX145" fmla="*/ 467677 w 3461385"/>
                    <a:gd name="connsiteY145" fmla="*/ 576262 h 3463290"/>
                    <a:gd name="connsiteX146" fmla="*/ 768667 w 3461385"/>
                    <a:gd name="connsiteY146" fmla="*/ 504825 h 3463290"/>
                    <a:gd name="connsiteX147" fmla="*/ 697230 w 3461385"/>
                    <a:gd name="connsiteY147" fmla="*/ 203835 h 3463290"/>
                    <a:gd name="connsiteX148" fmla="*/ 573405 w 3461385"/>
                    <a:gd name="connsiteY148" fmla="*/ 171450 h 3463290"/>
                    <a:gd name="connsiteX149" fmla="*/ 2878455 w 3461385"/>
                    <a:gd name="connsiteY149" fmla="*/ 170497 h 3463290"/>
                    <a:gd name="connsiteX150" fmla="*/ 2659380 w 3461385"/>
                    <a:gd name="connsiteY150" fmla="*/ 389572 h 3463290"/>
                    <a:gd name="connsiteX151" fmla="*/ 2878455 w 3461385"/>
                    <a:gd name="connsiteY151" fmla="*/ 608647 h 3463290"/>
                    <a:gd name="connsiteX152" fmla="*/ 3097530 w 3461385"/>
                    <a:gd name="connsiteY152" fmla="*/ 389572 h 3463290"/>
                    <a:gd name="connsiteX153" fmla="*/ 2878455 w 3461385"/>
                    <a:gd name="connsiteY153" fmla="*/ 170497 h 3463290"/>
                    <a:gd name="connsiteX154" fmla="*/ 2878455 w 3461385"/>
                    <a:gd name="connsiteY154" fmla="*/ 0 h 3463290"/>
                    <a:gd name="connsiteX155" fmla="*/ 3459480 w 3461385"/>
                    <a:gd name="connsiteY155" fmla="*/ 336232 h 3463290"/>
                    <a:gd name="connsiteX156" fmla="*/ 3459480 w 3461385"/>
                    <a:gd name="connsiteY156" fmla="*/ 1008697 h 3463290"/>
                    <a:gd name="connsiteX157" fmla="*/ 2876550 w 3461385"/>
                    <a:gd name="connsiteY157" fmla="*/ 1344930 h 3463290"/>
                    <a:gd name="connsiteX158" fmla="*/ 2721292 w 3461385"/>
                    <a:gd name="connsiteY158" fmla="*/ 1255395 h 3463290"/>
                    <a:gd name="connsiteX159" fmla="*/ 2590800 w 3461385"/>
                    <a:gd name="connsiteY159" fmla="*/ 1046797 h 3463290"/>
                    <a:gd name="connsiteX160" fmla="*/ 2591752 w 3461385"/>
                    <a:gd name="connsiteY160" fmla="*/ 1046797 h 3463290"/>
                    <a:gd name="connsiteX161" fmla="*/ 3270885 w 3461385"/>
                    <a:gd name="connsiteY161" fmla="*/ 1046797 h 3463290"/>
                    <a:gd name="connsiteX162" fmla="*/ 3270885 w 3461385"/>
                    <a:gd name="connsiteY162" fmla="*/ 858202 h 3463290"/>
                    <a:gd name="connsiteX163" fmla="*/ 3058477 w 3461385"/>
                    <a:gd name="connsiteY163" fmla="*/ 644842 h 3463290"/>
                    <a:gd name="connsiteX164" fmla="*/ 2696527 w 3461385"/>
                    <a:gd name="connsiteY164" fmla="*/ 644842 h 3463290"/>
                    <a:gd name="connsiteX165" fmla="*/ 2484120 w 3461385"/>
                    <a:gd name="connsiteY165" fmla="*/ 858202 h 3463290"/>
                    <a:gd name="connsiteX166" fmla="*/ 2484120 w 3461385"/>
                    <a:gd name="connsiteY166" fmla="*/ 927735 h 3463290"/>
                    <a:gd name="connsiteX167" fmla="*/ 2484120 w 3461385"/>
                    <a:gd name="connsiteY167" fmla="*/ 928687 h 3463290"/>
                    <a:gd name="connsiteX168" fmla="*/ 2411730 w 3461385"/>
                    <a:gd name="connsiteY168" fmla="*/ 865822 h 3463290"/>
                    <a:gd name="connsiteX169" fmla="*/ 2295525 w 3461385"/>
                    <a:gd name="connsiteY169" fmla="*/ 784860 h 3463290"/>
                    <a:gd name="connsiteX170" fmla="*/ 2295525 w 3461385"/>
                    <a:gd name="connsiteY170" fmla="*/ 336232 h 3463290"/>
                    <a:gd name="connsiteX171" fmla="*/ 582930 w 3461385"/>
                    <a:gd name="connsiteY171" fmla="*/ 0 h 3463290"/>
                    <a:gd name="connsiteX172" fmla="*/ 1164907 w 3461385"/>
                    <a:gd name="connsiteY172" fmla="*/ 336232 h 3463290"/>
                    <a:gd name="connsiteX173" fmla="*/ 1164907 w 3461385"/>
                    <a:gd name="connsiteY173" fmla="*/ 780097 h 3463290"/>
                    <a:gd name="connsiteX174" fmla="*/ 1009650 w 3461385"/>
                    <a:gd name="connsiteY174" fmla="*/ 891540 h 3463290"/>
                    <a:gd name="connsiteX175" fmla="*/ 982861 w 3461385"/>
                    <a:gd name="connsiteY175" fmla="*/ 914162 h 3463290"/>
                    <a:gd name="connsiteX176" fmla="*/ 975360 w 3461385"/>
                    <a:gd name="connsiteY176" fmla="*/ 920887 h 3463290"/>
                    <a:gd name="connsiteX177" fmla="*/ 975360 w 3461385"/>
                    <a:gd name="connsiteY177" fmla="*/ 859155 h 3463290"/>
                    <a:gd name="connsiteX178" fmla="*/ 762952 w 3461385"/>
                    <a:gd name="connsiteY178" fmla="*/ 645795 h 3463290"/>
                    <a:gd name="connsiteX179" fmla="*/ 401002 w 3461385"/>
                    <a:gd name="connsiteY179" fmla="*/ 645795 h 3463290"/>
                    <a:gd name="connsiteX180" fmla="*/ 188595 w 3461385"/>
                    <a:gd name="connsiteY180" fmla="*/ 859155 h 3463290"/>
                    <a:gd name="connsiteX181" fmla="*/ 188595 w 3461385"/>
                    <a:gd name="connsiteY181" fmla="*/ 1047750 h 3463290"/>
                    <a:gd name="connsiteX182" fmla="*/ 860107 w 3461385"/>
                    <a:gd name="connsiteY182" fmla="*/ 1047750 h 3463290"/>
                    <a:gd name="connsiteX183" fmla="*/ 729615 w 3461385"/>
                    <a:gd name="connsiteY183" fmla="*/ 1261110 h 3463290"/>
                    <a:gd name="connsiteX184" fmla="*/ 582930 w 3461385"/>
                    <a:gd name="connsiteY184" fmla="*/ 1345882 h 3463290"/>
                    <a:gd name="connsiteX185" fmla="*/ 0 w 3461385"/>
                    <a:gd name="connsiteY185" fmla="*/ 1009650 h 3463290"/>
                    <a:gd name="connsiteX186" fmla="*/ 0 w 3461385"/>
                    <a:gd name="connsiteY186" fmla="*/ 336232 h 346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3461385" h="3463290">
                      <a:moveTo>
                        <a:pt x="401002" y="2763203"/>
                      </a:moveTo>
                      <a:cubicBezTo>
                        <a:pt x="284797" y="2763203"/>
                        <a:pt x="188595" y="2858453"/>
                        <a:pt x="188595" y="2976563"/>
                      </a:cubicBezTo>
                      <a:lnTo>
                        <a:pt x="188595" y="3165158"/>
                      </a:lnTo>
                      <a:lnTo>
                        <a:pt x="975360" y="3165158"/>
                      </a:lnTo>
                      <a:lnTo>
                        <a:pt x="975360" y="2976563"/>
                      </a:lnTo>
                      <a:cubicBezTo>
                        <a:pt x="975360" y="2859405"/>
                        <a:pt x="881062" y="2763203"/>
                        <a:pt x="762952" y="2763203"/>
                      </a:cubicBezTo>
                      <a:close/>
                      <a:moveTo>
                        <a:pt x="2696527" y="2763202"/>
                      </a:moveTo>
                      <a:cubicBezTo>
                        <a:pt x="2580322" y="2763202"/>
                        <a:pt x="2484120" y="2858452"/>
                        <a:pt x="2484120" y="2976562"/>
                      </a:cubicBezTo>
                      <a:lnTo>
                        <a:pt x="2484120" y="3165157"/>
                      </a:lnTo>
                      <a:lnTo>
                        <a:pt x="3271837" y="3165157"/>
                      </a:lnTo>
                      <a:lnTo>
                        <a:pt x="3271837" y="2976562"/>
                      </a:lnTo>
                      <a:cubicBezTo>
                        <a:pt x="3271837" y="2859405"/>
                        <a:pt x="3177540" y="2764155"/>
                        <a:pt x="3058477" y="2763202"/>
                      </a:cubicBezTo>
                      <a:close/>
                      <a:moveTo>
                        <a:pt x="581977" y="2288858"/>
                      </a:moveTo>
                      <a:cubicBezTo>
                        <a:pt x="461962" y="2288858"/>
                        <a:pt x="363855" y="2386965"/>
                        <a:pt x="362902" y="2507933"/>
                      </a:cubicBezTo>
                      <a:cubicBezTo>
                        <a:pt x="362902" y="2628900"/>
                        <a:pt x="461010" y="2727008"/>
                        <a:pt x="581977" y="2727008"/>
                      </a:cubicBezTo>
                      <a:cubicBezTo>
                        <a:pt x="702945" y="2727008"/>
                        <a:pt x="801052" y="2628900"/>
                        <a:pt x="801052" y="2507933"/>
                      </a:cubicBezTo>
                      <a:cubicBezTo>
                        <a:pt x="801052" y="2386965"/>
                        <a:pt x="702945" y="2288858"/>
                        <a:pt x="581977" y="2288858"/>
                      </a:cubicBezTo>
                      <a:close/>
                      <a:moveTo>
                        <a:pt x="2878455" y="2288857"/>
                      </a:moveTo>
                      <a:cubicBezTo>
                        <a:pt x="2757487" y="2288857"/>
                        <a:pt x="2659380" y="2386965"/>
                        <a:pt x="2659380" y="2507932"/>
                      </a:cubicBezTo>
                      <a:cubicBezTo>
                        <a:pt x="2659380" y="2628900"/>
                        <a:pt x="2757487" y="2727007"/>
                        <a:pt x="2878455" y="2727007"/>
                      </a:cubicBezTo>
                      <a:cubicBezTo>
                        <a:pt x="2999422" y="2727007"/>
                        <a:pt x="3097530" y="2628900"/>
                        <a:pt x="3097530" y="2507932"/>
                      </a:cubicBezTo>
                      <a:cubicBezTo>
                        <a:pt x="3097530" y="2386965"/>
                        <a:pt x="2999422" y="2288857"/>
                        <a:pt x="2878455" y="2288857"/>
                      </a:cubicBezTo>
                      <a:close/>
                      <a:moveTo>
                        <a:pt x="2878455" y="2118360"/>
                      </a:moveTo>
                      <a:lnTo>
                        <a:pt x="3461385" y="2454592"/>
                      </a:lnTo>
                      <a:lnTo>
                        <a:pt x="3461385" y="3127057"/>
                      </a:lnTo>
                      <a:lnTo>
                        <a:pt x="2878455" y="3463290"/>
                      </a:lnTo>
                      <a:lnTo>
                        <a:pt x="2295525" y="3127057"/>
                      </a:lnTo>
                      <a:lnTo>
                        <a:pt x="2295525" y="2679382"/>
                      </a:lnTo>
                      <a:cubicBezTo>
                        <a:pt x="2348865" y="2647950"/>
                        <a:pt x="2399347" y="2611755"/>
                        <a:pt x="2446972" y="2570797"/>
                      </a:cubicBezTo>
                      <a:cubicBezTo>
                        <a:pt x="2565082" y="2469832"/>
                        <a:pt x="2658427" y="2345055"/>
                        <a:pt x="2724150" y="2206942"/>
                      </a:cubicBezTo>
                      <a:close/>
                      <a:moveTo>
                        <a:pt x="582930" y="2117408"/>
                      </a:moveTo>
                      <a:lnTo>
                        <a:pt x="732472" y="2204085"/>
                      </a:lnTo>
                      <a:cubicBezTo>
                        <a:pt x="804862" y="2355533"/>
                        <a:pt x="911542" y="2490788"/>
                        <a:pt x="1043940" y="2595563"/>
                      </a:cubicBezTo>
                      <a:cubicBezTo>
                        <a:pt x="1082992" y="2626995"/>
                        <a:pt x="1122997" y="2654618"/>
                        <a:pt x="1165860" y="2680335"/>
                      </a:cubicBezTo>
                      <a:lnTo>
                        <a:pt x="1165860" y="3126105"/>
                      </a:lnTo>
                      <a:lnTo>
                        <a:pt x="582930" y="3462338"/>
                      </a:lnTo>
                      <a:lnTo>
                        <a:pt x="0" y="3126105"/>
                      </a:lnTo>
                      <a:lnTo>
                        <a:pt x="0" y="2453640"/>
                      </a:lnTo>
                      <a:close/>
                      <a:moveTo>
                        <a:pt x="2685097" y="1659255"/>
                      </a:moveTo>
                      <a:cubicBezTo>
                        <a:pt x="2701290" y="1660207"/>
                        <a:pt x="2715577" y="1666875"/>
                        <a:pt x="2729865" y="1675447"/>
                      </a:cubicBezTo>
                      <a:lnTo>
                        <a:pt x="2854642" y="1800225"/>
                      </a:lnTo>
                      <a:cubicBezTo>
                        <a:pt x="2869882" y="1813560"/>
                        <a:pt x="2878455" y="1831657"/>
                        <a:pt x="2879407" y="1851660"/>
                      </a:cubicBezTo>
                      <a:cubicBezTo>
                        <a:pt x="2881312" y="1891665"/>
                        <a:pt x="2846070" y="1925955"/>
                        <a:pt x="2806065" y="1925002"/>
                      </a:cubicBezTo>
                      <a:cubicBezTo>
                        <a:pt x="2786062" y="1924050"/>
                        <a:pt x="2767965" y="1915477"/>
                        <a:pt x="2754630" y="1900237"/>
                      </a:cubicBezTo>
                      <a:lnTo>
                        <a:pt x="2743200" y="1888807"/>
                      </a:lnTo>
                      <a:cubicBezTo>
                        <a:pt x="2706052" y="2131695"/>
                        <a:pt x="2584132" y="2352675"/>
                        <a:pt x="2398395" y="2513647"/>
                      </a:cubicBezTo>
                      <a:cubicBezTo>
                        <a:pt x="2212657" y="2673667"/>
                        <a:pt x="1975485" y="2761297"/>
                        <a:pt x="1729740" y="2761297"/>
                      </a:cubicBezTo>
                      <a:cubicBezTo>
                        <a:pt x="1497330" y="2762250"/>
                        <a:pt x="1271587" y="2683192"/>
                        <a:pt x="1090612" y="2538412"/>
                      </a:cubicBezTo>
                      <a:cubicBezTo>
                        <a:pt x="913447" y="2396490"/>
                        <a:pt x="787717" y="2200275"/>
                        <a:pt x="731520" y="1980247"/>
                      </a:cubicBezTo>
                      <a:cubicBezTo>
                        <a:pt x="708660" y="1888807"/>
                        <a:pt x="847725" y="1856422"/>
                        <a:pt x="869632" y="1944052"/>
                      </a:cubicBezTo>
                      <a:cubicBezTo>
                        <a:pt x="916305" y="2139315"/>
                        <a:pt x="1028700" y="2311717"/>
                        <a:pt x="1187767" y="2434590"/>
                      </a:cubicBezTo>
                      <a:cubicBezTo>
                        <a:pt x="1346835" y="2557462"/>
                        <a:pt x="1542097" y="2622232"/>
                        <a:pt x="1743075" y="2619375"/>
                      </a:cubicBezTo>
                      <a:cubicBezTo>
                        <a:pt x="1943100" y="2616517"/>
                        <a:pt x="2136457" y="2545080"/>
                        <a:pt x="2291715" y="2417445"/>
                      </a:cubicBezTo>
                      <a:cubicBezTo>
                        <a:pt x="2446020" y="2289810"/>
                        <a:pt x="2552700" y="2113597"/>
                        <a:pt x="2594610" y="1917382"/>
                      </a:cubicBezTo>
                      <a:cubicBezTo>
                        <a:pt x="2574607" y="1926907"/>
                        <a:pt x="2550795" y="1926907"/>
                        <a:pt x="2530792" y="1916430"/>
                      </a:cubicBezTo>
                      <a:cubicBezTo>
                        <a:pt x="2488882" y="1894522"/>
                        <a:pt x="2480310" y="1835467"/>
                        <a:pt x="2513647" y="1803082"/>
                      </a:cubicBezTo>
                      <a:cubicBezTo>
                        <a:pt x="2513647" y="1803082"/>
                        <a:pt x="2635567" y="1681162"/>
                        <a:pt x="2635567" y="1681162"/>
                      </a:cubicBezTo>
                      <a:cubicBezTo>
                        <a:pt x="2647950" y="1667827"/>
                        <a:pt x="2667000" y="1659255"/>
                        <a:pt x="2685097" y="1659255"/>
                      </a:cubicBezTo>
                      <a:close/>
                      <a:moveTo>
                        <a:pt x="1745932" y="1104900"/>
                      </a:moveTo>
                      <a:cubicBezTo>
                        <a:pt x="1792605" y="1104900"/>
                        <a:pt x="1829752" y="1143000"/>
                        <a:pt x="1829752" y="1188720"/>
                      </a:cubicBezTo>
                      <a:cubicBezTo>
                        <a:pt x="1829752" y="1225867"/>
                        <a:pt x="1806892" y="1256347"/>
                        <a:pt x="1774507" y="1267777"/>
                      </a:cubicBezTo>
                      <a:lnTo>
                        <a:pt x="1774507" y="1497330"/>
                      </a:lnTo>
                      <a:cubicBezTo>
                        <a:pt x="1806892" y="1502092"/>
                        <a:pt x="1837372" y="1515427"/>
                        <a:pt x="1863090" y="1534477"/>
                      </a:cubicBezTo>
                      <a:lnTo>
                        <a:pt x="2061210" y="1336357"/>
                      </a:lnTo>
                      <a:cubicBezTo>
                        <a:pt x="2055495" y="1324927"/>
                        <a:pt x="2052637" y="1313497"/>
                        <a:pt x="2052637" y="1300162"/>
                      </a:cubicBezTo>
                      <a:cubicBezTo>
                        <a:pt x="2052637" y="1253490"/>
                        <a:pt x="2090737" y="1216342"/>
                        <a:pt x="2136457" y="1216342"/>
                      </a:cubicBezTo>
                      <a:cubicBezTo>
                        <a:pt x="2183130" y="1216342"/>
                        <a:pt x="2220277" y="1254442"/>
                        <a:pt x="2220277" y="1300162"/>
                      </a:cubicBezTo>
                      <a:cubicBezTo>
                        <a:pt x="2220277" y="1346835"/>
                        <a:pt x="2182177" y="1383982"/>
                        <a:pt x="2136457" y="1383982"/>
                      </a:cubicBezTo>
                      <a:cubicBezTo>
                        <a:pt x="2123122" y="1383982"/>
                        <a:pt x="2110740" y="1380172"/>
                        <a:pt x="2100262" y="1375410"/>
                      </a:cubicBezTo>
                      <a:lnTo>
                        <a:pt x="1902142" y="1573530"/>
                      </a:lnTo>
                      <a:cubicBezTo>
                        <a:pt x="1921192" y="1598295"/>
                        <a:pt x="1934527" y="1628775"/>
                        <a:pt x="1939290" y="1662112"/>
                      </a:cubicBezTo>
                      <a:lnTo>
                        <a:pt x="2168842" y="1662112"/>
                      </a:lnTo>
                      <a:cubicBezTo>
                        <a:pt x="2180272" y="1629727"/>
                        <a:pt x="2211705" y="1606867"/>
                        <a:pt x="2247900" y="1606867"/>
                      </a:cubicBezTo>
                      <a:cubicBezTo>
                        <a:pt x="2294572" y="1606867"/>
                        <a:pt x="2331720" y="1644967"/>
                        <a:pt x="2331720" y="1690687"/>
                      </a:cubicBezTo>
                      <a:cubicBezTo>
                        <a:pt x="2331720" y="1737360"/>
                        <a:pt x="2293620" y="1774507"/>
                        <a:pt x="2247900" y="1774507"/>
                      </a:cubicBezTo>
                      <a:cubicBezTo>
                        <a:pt x="2210752" y="1774507"/>
                        <a:pt x="2180272" y="1751647"/>
                        <a:pt x="2168842" y="1719262"/>
                      </a:cubicBezTo>
                      <a:lnTo>
                        <a:pt x="2168842" y="1720215"/>
                      </a:lnTo>
                      <a:lnTo>
                        <a:pt x="1939290" y="1720215"/>
                      </a:lnTo>
                      <a:cubicBezTo>
                        <a:pt x="1934527" y="1752600"/>
                        <a:pt x="1921192" y="1783080"/>
                        <a:pt x="1902142" y="1808797"/>
                      </a:cubicBezTo>
                      <a:lnTo>
                        <a:pt x="2114550" y="2021205"/>
                      </a:lnTo>
                      <a:cubicBezTo>
                        <a:pt x="2136457" y="2006917"/>
                        <a:pt x="2163127" y="1998345"/>
                        <a:pt x="2191702" y="1998345"/>
                      </a:cubicBezTo>
                      <a:cubicBezTo>
                        <a:pt x="2268855" y="1998345"/>
                        <a:pt x="2330767" y="2060257"/>
                        <a:pt x="2330767" y="2137410"/>
                      </a:cubicBezTo>
                      <a:cubicBezTo>
                        <a:pt x="2330767" y="2213610"/>
                        <a:pt x="2268855" y="2276475"/>
                        <a:pt x="2191702" y="2276475"/>
                      </a:cubicBezTo>
                      <a:cubicBezTo>
                        <a:pt x="2114550" y="2276475"/>
                        <a:pt x="2052637" y="2214562"/>
                        <a:pt x="2052637" y="2137410"/>
                      </a:cubicBezTo>
                      <a:cubicBezTo>
                        <a:pt x="2052637" y="2108835"/>
                        <a:pt x="2061210" y="2082165"/>
                        <a:pt x="2075497" y="2060257"/>
                      </a:cubicBezTo>
                      <a:lnTo>
                        <a:pt x="1863090" y="1847850"/>
                      </a:lnTo>
                      <a:cubicBezTo>
                        <a:pt x="1838325" y="1866900"/>
                        <a:pt x="1807845" y="1880235"/>
                        <a:pt x="1774507" y="1884997"/>
                      </a:cubicBezTo>
                      <a:lnTo>
                        <a:pt x="1774507" y="2059305"/>
                      </a:lnTo>
                      <a:cubicBezTo>
                        <a:pt x="1806892" y="2070735"/>
                        <a:pt x="1829752" y="2102167"/>
                        <a:pt x="1829752" y="2138362"/>
                      </a:cubicBezTo>
                      <a:cubicBezTo>
                        <a:pt x="1829752" y="2185035"/>
                        <a:pt x="1791652" y="2222182"/>
                        <a:pt x="1745932" y="2222182"/>
                      </a:cubicBezTo>
                      <a:cubicBezTo>
                        <a:pt x="1699260" y="2222182"/>
                        <a:pt x="1662112" y="2184082"/>
                        <a:pt x="1662112" y="2138362"/>
                      </a:cubicBezTo>
                      <a:cubicBezTo>
                        <a:pt x="1662112" y="2101215"/>
                        <a:pt x="1684972" y="2070735"/>
                        <a:pt x="1717357" y="2059305"/>
                      </a:cubicBezTo>
                      <a:lnTo>
                        <a:pt x="1717357" y="1884997"/>
                      </a:lnTo>
                      <a:cubicBezTo>
                        <a:pt x="1684972" y="1880235"/>
                        <a:pt x="1654492" y="1866900"/>
                        <a:pt x="1628775" y="1847850"/>
                      </a:cubicBezTo>
                      <a:lnTo>
                        <a:pt x="1416367" y="2059305"/>
                      </a:lnTo>
                      <a:cubicBezTo>
                        <a:pt x="1430655" y="2081212"/>
                        <a:pt x="1439227" y="2107882"/>
                        <a:pt x="1439227" y="2136457"/>
                      </a:cubicBezTo>
                      <a:cubicBezTo>
                        <a:pt x="1439227" y="2212657"/>
                        <a:pt x="1377315" y="2275522"/>
                        <a:pt x="1300162" y="2275522"/>
                      </a:cubicBezTo>
                      <a:cubicBezTo>
                        <a:pt x="1223010" y="2275522"/>
                        <a:pt x="1161097" y="2213610"/>
                        <a:pt x="1161097" y="2136457"/>
                      </a:cubicBezTo>
                      <a:cubicBezTo>
                        <a:pt x="1161097" y="2060257"/>
                        <a:pt x="1223010" y="1997392"/>
                        <a:pt x="1300162" y="1997392"/>
                      </a:cubicBezTo>
                      <a:cubicBezTo>
                        <a:pt x="1328737" y="1997392"/>
                        <a:pt x="1355407" y="2005965"/>
                        <a:pt x="1377315" y="2020252"/>
                      </a:cubicBezTo>
                      <a:lnTo>
                        <a:pt x="1589722" y="1807845"/>
                      </a:lnTo>
                      <a:cubicBezTo>
                        <a:pt x="1570672" y="1783080"/>
                        <a:pt x="1557337" y="1752600"/>
                        <a:pt x="1552575" y="1719262"/>
                      </a:cubicBezTo>
                      <a:lnTo>
                        <a:pt x="1323022" y="1719262"/>
                      </a:lnTo>
                      <a:cubicBezTo>
                        <a:pt x="1311592" y="1751647"/>
                        <a:pt x="1280160" y="1774507"/>
                        <a:pt x="1243965" y="1774507"/>
                      </a:cubicBezTo>
                      <a:cubicBezTo>
                        <a:pt x="1197292" y="1774507"/>
                        <a:pt x="1160145" y="1736407"/>
                        <a:pt x="1160145" y="1690687"/>
                      </a:cubicBezTo>
                      <a:cubicBezTo>
                        <a:pt x="1160145" y="1644015"/>
                        <a:pt x="1198245" y="1606867"/>
                        <a:pt x="1243965" y="1606867"/>
                      </a:cubicBezTo>
                      <a:cubicBezTo>
                        <a:pt x="1281112" y="1606867"/>
                        <a:pt x="1311592" y="1629727"/>
                        <a:pt x="1323022" y="1662112"/>
                      </a:cubicBezTo>
                      <a:lnTo>
                        <a:pt x="1552575" y="1662112"/>
                      </a:lnTo>
                      <a:cubicBezTo>
                        <a:pt x="1557337" y="1629727"/>
                        <a:pt x="1570672" y="1599247"/>
                        <a:pt x="1589722" y="1573530"/>
                      </a:cubicBezTo>
                      <a:lnTo>
                        <a:pt x="1377315" y="1361122"/>
                      </a:lnTo>
                      <a:cubicBezTo>
                        <a:pt x="1355407" y="1375410"/>
                        <a:pt x="1328737" y="1383982"/>
                        <a:pt x="1300162" y="1383982"/>
                      </a:cubicBezTo>
                      <a:cubicBezTo>
                        <a:pt x="1223010" y="1383982"/>
                        <a:pt x="1161097" y="1322070"/>
                        <a:pt x="1161097" y="1244917"/>
                      </a:cubicBezTo>
                      <a:cubicBezTo>
                        <a:pt x="1161097" y="1168717"/>
                        <a:pt x="1223010" y="1105852"/>
                        <a:pt x="1300162" y="1105852"/>
                      </a:cubicBezTo>
                      <a:cubicBezTo>
                        <a:pt x="1377315" y="1105852"/>
                        <a:pt x="1439227" y="1167765"/>
                        <a:pt x="1439227" y="1244917"/>
                      </a:cubicBezTo>
                      <a:cubicBezTo>
                        <a:pt x="1439227" y="1273492"/>
                        <a:pt x="1430655" y="1300162"/>
                        <a:pt x="1416367" y="1322070"/>
                      </a:cubicBezTo>
                      <a:lnTo>
                        <a:pt x="1628775" y="1534477"/>
                      </a:lnTo>
                      <a:cubicBezTo>
                        <a:pt x="1653540" y="1515427"/>
                        <a:pt x="1684020" y="1502092"/>
                        <a:pt x="1717357" y="1497330"/>
                      </a:cubicBezTo>
                      <a:lnTo>
                        <a:pt x="1717357" y="1267777"/>
                      </a:lnTo>
                      <a:cubicBezTo>
                        <a:pt x="1684972" y="1256347"/>
                        <a:pt x="1662112" y="1224915"/>
                        <a:pt x="1662112" y="1188720"/>
                      </a:cubicBezTo>
                      <a:cubicBezTo>
                        <a:pt x="1662112" y="1142047"/>
                        <a:pt x="1700212" y="1104900"/>
                        <a:pt x="1745932" y="1104900"/>
                      </a:cubicBezTo>
                      <a:close/>
                      <a:moveTo>
                        <a:pt x="975360" y="920887"/>
                      </a:moveTo>
                      <a:lnTo>
                        <a:pt x="975360" y="921067"/>
                      </a:lnTo>
                      <a:cubicBezTo>
                        <a:pt x="973693" y="922496"/>
                        <a:pt x="973812" y="922317"/>
                        <a:pt x="975226" y="921007"/>
                      </a:cubicBezTo>
                      <a:close/>
                      <a:moveTo>
                        <a:pt x="1730692" y="701992"/>
                      </a:moveTo>
                      <a:cubicBezTo>
                        <a:pt x="1963102" y="701040"/>
                        <a:pt x="2188845" y="780097"/>
                        <a:pt x="2369820" y="924877"/>
                      </a:cubicBezTo>
                      <a:cubicBezTo>
                        <a:pt x="2546985" y="1066800"/>
                        <a:pt x="2672715" y="1263015"/>
                        <a:pt x="2728912" y="1483042"/>
                      </a:cubicBezTo>
                      <a:cubicBezTo>
                        <a:pt x="2751772" y="1574482"/>
                        <a:pt x="2612707" y="1606867"/>
                        <a:pt x="2590800" y="1519237"/>
                      </a:cubicBezTo>
                      <a:cubicBezTo>
                        <a:pt x="2543175" y="1323975"/>
                        <a:pt x="2430780" y="1151572"/>
                        <a:pt x="2272665" y="1027747"/>
                      </a:cubicBezTo>
                      <a:cubicBezTo>
                        <a:pt x="2113597" y="904875"/>
                        <a:pt x="1918335" y="840105"/>
                        <a:pt x="1717357" y="842962"/>
                      </a:cubicBezTo>
                      <a:cubicBezTo>
                        <a:pt x="1517332" y="845820"/>
                        <a:pt x="1323975" y="917257"/>
                        <a:pt x="1168717" y="1044892"/>
                      </a:cubicBezTo>
                      <a:cubicBezTo>
                        <a:pt x="1014412" y="1172527"/>
                        <a:pt x="907732" y="1348740"/>
                        <a:pt x="865822" y="1544955"/>
                      </a:cubicBezTo>
                      <a:cubicBezTo>
                        <a:pt x="885825" y="1535430"/>
                        <a:pt x="909637" y="1535430"/>
                        <a:pt x="929640" y="1545907"/>
                      </a:cubicBezTo>
                      <a:cubicBezTo>
                        <a:pt x="971550" y="1567815"/>
                        <a:pt x="980122" y="1626870"/>
                        <a:pt x="946785" y="1659255"/>
                      </a:cubicBezTo>
                      <a:cubicBezTo>
                        <a:pt x="946785" y="1659255"/>
                        <a:pt x="824865" y="1781175"/>
                        <a:pt x="824865" y="1781175"/>
                      </a:cubicBezTo>
                      <a:cubicBezTo>
                        <a:pt x="812482" y="1794510"/>
                        <a:pt x="793432" y="1803082"/>
                        <a:pt x="775335" y="1803082"/>
                      </a:cubicBezTo>
                      <a:cubicBezTo>
                        <a:pt x="759142" y="1802130"/>
                        <a:pt x="744855" y="1795462"/>
                        <a:pt x="730567" y="1786890"/>
                      </a:cubicBezTo>
                      <a:lnTo>
                        <a:pt x="605790" y="1662112"/>
                      </a:lnTo>
                      <a:cubicBezTo>
                        <a:pt x="590550" y="1648777"/>
                        <a:pt x="581977" y="1630680"/>
                        <a:pt x="581025" y="1610677"/>
                      </a:cubicBezTo>
                      <a:cubicBezTo>
                        <a:pt x="579120" y="1570672"/>
                        <a:pt x="614362" y="1536382"/>
                        <a:pt x="654367" y="1537335"/>
                      </a:cubicBezTo>
                      <a:cubicBezTo>
                        <a:pt x="674370" y="1538287"/>
                        <a:pt x="692467" y="1546860"/>
                        <a:pt x="705802" y="1562100"/>
                      </a:cubicBezTo>
                      <a:lnTo>
                        <a:pt x="717232" y="1573530"/>
                      </a:lnTo>
                      <a:cubicBezTo>
                        <a:pt x="753427" y="1330642"/>
                        <a:pt x="876300" y="1109662"/>
                        <a:pt x="1062037" y="949642"/>
                      </a:cubicBezTo>
                      <a:cubicBezTo>
                        <a:pt x="1247775" y="789622"/>
                        <a:pt x="1484947" y="701992"/>
                        <a:pt x="1730692" y="701992"/>
                      </a:cubicBezTo>
                      <a:close/>
                      <a:moveTo>
                        <a:pt x="573405" y="171450"/>
                      </a:moveTo>
                      <a:cubicBezTo>
                        <a:pt x="503872" y="174307"/>
                        <a:pt x="436245" y="211455"/>
                        <a:pt x="396240" y="275272"/>
                      </a:cubicBezTo>
                      <a:cubicBezTo>
                        <a:pt x="332422" y="378142"/>
                        <a:pt x="364807" y="513397"/>
                        <a:pt x="467677" y="576262"/>
                      </a:cubicBezTo>
                      <a:cubicBezTo>
                        <a:pt x="570547" y="639127"/>
                        <a:pt x="705802" y="607695"/>
                        <a:pt x="768667" y="504825"/>
                      </a:cubicBezTo>
                      <a:cubicBezTo>
                        <a:pt x="831532" y="401955"/>
                        <a:pt x="800100" y="267652"/>
                        <a:pt x="697230" y="203835"/>
                      </a:cubicBezTo>
                      <a:cubicBezTo>
                        <a:pt x="658177" y="180022"/>
                        <a:pt x="615315" y="169545"/>
                        <a:pt x="573405" y="171450"/>
                      </a:cubicBezTo>
                      <a:close/>
                      <a:moveTo>
                        <a:pt x="2878455" y="170497"/>
                      </a:moveTo>
                      <a:cubicBezTo>
                        <a:pt x="2757487" y="170497"/>
                        <a:pt x="2659380" y="268605"/>
                        <a:pt x="2659380" y="389572"/>
                      </a:cubicBezTo>
                      <a:cubicBezTo>
                        <a:pt x="2659380" y="510540"/>
                        <a:pt x="2757487" y="608647"/>
                        <a:pt x="2878455" y="608647"/>
                      </a:cubicBezTo>
                      <a:cubicBezTo>
                        <a:pt x="2999422" y="608647"/>
                        <a:pt x="3097530" y="510540"/>
                        <a:pt x="3097530" y="389572"/>
                      </a:cubicBezTo>
                      <a:cubicBezTo>
                        <a:pt x="3097530" y="268605"/>
                        <a:pt x="2999422" y="170497"/>
                        <a:pt x="2878455" y="170497"/>
                      </a:cubicBezTo>
                      <a:close/>
                      <a:moveTo>
                        <a:pt x="2878455" y="0"/>
                      </a:moveTo>
                      <a:lnTo>
                        <a:pt x="3459480" y="336232"/>
                      </a:lnTo>
                      <a:lnTo>
                        <a:pt x="3459480" y="1008697"/>
                      </a:lnTo>
                      <a:lnTo>
                        <a:pt x="2876550" y="1344930"/>
                      </a:lnTo>
                      <a:lnTo>
                        <a:pt x="2721292" y="1255395"/>
                      </a:lnTo>
                      <a:cubicBezTo>
                        <a:pt x="2685097" y="1181100"/>
                        <a:pt x="2641282" y="1111567"/>
                        <a:pt x="2590800" y="1046797"/>
                      </a:cubicBezTo>
                      <a:cubicBezTo>
                        <a:pt x="2591752" y="1046797"/>
                        <a:pt x="2591752" y="1046797"/>
                        <a:pt x="2591752" y="1046797"/>
                      </a:cubicBezTo>
                      <a:lnTo>
                        <a:pt x="3270885" y="1046797"/>
                      </a:lnTo>
                      <a:lnTo>
                        <a:pt x="3270885" y="858202"/>
                      </a:lnTo>
                      <a:cubicBezTo>
                        <a:pt x="3270885" y="741045"/>
                        <a:pt x="3176587" y="644842"/>
                        <a:pt x="3058477" y="644842"/>
                      </a:cubicBezTo>
                      <a:lnTo>
                        <a:pt x="2696527" y="644842"/>
                      </a:lnTo>
                      <a:cubicBezTo>
                        <a:pt x="2580322" y="644842"/>
                        <a:pt x="2484120" y="740092"/>
                        <a:pt x="2484120" y="858202"/>
                      </a:cubicBezTo>
                      <a:lnTo>
                        <a:pt x="2484120" y="927735"/>
                      </a:lnTo>
                      <a:cubicBezTo>
                        <a:pt x="2484120" y="927735"/>
                        <a:pt x="2484120" y="928687"/>
                        <a:pt x="2484120" y="928687"/>
                      </a:cubicBezTo>
                      <a:cubicBezTo>
                        <a:pt x="2461260" y="906780"/>
                        <a:pt x="2436495" y="885825"/>
                        <a:pt x="2411730" y="865822"/>
                      </a:cubicBezTo>
                      <a:cubicBezTo>
                        <a:pt x="2375535" y="836295"/>
                        <a:pt x="2336482" y="809625"/>
                        <a:pt x="2295525" y="784860"/>
                      </a:cubicBezTo>
                      <a:lnTo>
                        <a:pt x="2295525" y="336232"/>
                      </a:lnTo>
                      <a:close/>
                      <a:moveTo>
                        <a:pt x="582930" y="0"/>
                      </a:moveTo>
                      <a:lnTo>
                        <a:pt x="1164907" y="336232"/>
                      </a:lnTo>
                      <a:lnTo>
                        <a:pt x="1164907" y="780097"/>
                      </a:lnTo>
                      <a:cubicBezTo>
                        <a:pt x="1110615" y="812482"/>
                        <a:pt x="1058227" y="849630"/>
                        <a:pt x="1009650" y="891540"/>
                      </a:cubicBezTo>
                      <a:cubicBezTo>
                        <a:pt x="1000125" y="899160"/>
                        <a:pt x="989885" y="907970"/>
                        <a:pt x="982861" y="914162"/>
                      </a:cubicBezTo>
                      <a:lnTo>
                        <a:pt x="975360" y="920887"/>
                      </a:lnTo>
                      <a:lnTo>
                        <a:pt x="975360" y="859155"/>
                      </a:lnTo>
                      <a:cubicBezTo>
                        <a:pt x="975360" y="741997"/>
                        <a:pt x="881062" y="645795"/>
                        <a:pt x="762952" y="645795"/>
                      </a:cubicBezTo>
                      <a:lnTo>
                        <a:pt x="401002" y="645795"/>
                      </a:lnTo>
                      <a:cubicBezTo>
                        <a:pt x="284797" y="645795"/>
                        <a:pt x="188595" y="741045"/>
                        <a:pt x="188595" y="859155"/>
                      </a:cubicBezTo>
                      <a:lnTo>
                        <a:pt x="188595" y="1047750"/>
                      </a:lnTo>
                      <a:lnTo>
                        <a:pt x="860107" y="1047750"/>
                      </a:lnTo>
                      <a:cubicBezTo>
                        <a:pt x="872490" y="1031557"/>
                        <a:pt x="773430" y="1167765"/>
                        <a:pt x="729615" y="1261110"/>
                      </a:cubicBezTo>
                      <a:lnTo>
                        <a:pt x="582930" y="1345882"/>
                      </a:lnTo>
                      <a:lnTo>
                        <a:pt x="0" y="1009650"/>
                      </a:lnTo>
                      <a:lnTo>
                        <a:pt x="0" y="336232"/>
                      </a:lnTo>
                      <a:close/>
                    </a:path>
                  </a:pathLst>
                </a:custGeom>
                <a:solidFill>
                  <a:schemeClr val="bg2"/>
                </a:solidFill>
                <a:ln w="9525"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3EFDCCB8-5992-9E04-AA81-9F56FED21128}"/>
                  </a:ext>
                </a:extLst>
              </p:cNvPr>
              <p:cNvGrpSpPr/>
              <p:nvPr/>
            </p:nvGrpSpPr>
            <p:grpSpPr>
              <a:xfrm>
                <a:off x="4913556" y="4371094"/>
                <a:ext cx="793377" cy="793377"/>
                <a:chOff x="4913556" y="4371094"/>
                <a:chExt cx="793377" cy="793377"/>
              </a:xfrm>
            </p:grpSpPr>
            <p:sp>
              <p:nvSpPr>
                <p:cNvPr id="442" name="Oval 441">
                  <a:extLst>
                    <a:ext uri="{FF2B5EF4-FFF2-40B4-BE49-F238E27FC236}">
                      <a16:creationId xmlns:a16="http://schemas.microsoft.com/office/drawing/2014/main" id="{0559416F-6D07-124D-2093-775181BC7B62}"/>
                    </a:ext>
                  </a:extLst>
                </p:cNvPr>
                <p:cNvSpPr/>
                <p:nvPr/>
              </p:nvSpPr>
              <p:spPr>
                <a:xfrm flipH="1">
                  <a:off x="4913556" y="4371094"/>
                  <a:ext cx="793377" cy="793377"/>
                </a:xfrm>
                <a:prstGeom prst="ellipse">
                  <a:avLst/>
                </a:prstGeom>
                <a:solidFill>
                  <a:schemeClr val="accent2"/>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schemeClr val="bg2"/>
                    </a:solidFill>
                    <a:latin typeface="Arial" panose="020B0604020202020204" pitchFamily="34" charset="0"/>
                    <a:cs typeface="Arial" panose="020B0604020202020204" pitchFamily="34" charset="0"/>
                  </a:endParaRPr>
                </a:p>
              </p:txBody>
            </p:sp>
            <p:sp>
              <p:nvSpPr>
                <p:cNvPr id="29" name="Freeform: Shape 28">
                  <a:extLst>
                    <a:ext uri="{FF2B5EF4-FFF2-40B4-BE49-F238E27FC236}">
                      <a16:creationId xmlns:a16="http://schemas.microsoft.com/office/drawing/2014/main" id="{DED08B9C-3DAE-5496-9A95-F000046E9D52}"/>
                    </a:ext>
                  </a:extLst>
                </p:cNvPr>
                <p:cNvSpPr/>
                <p:nvPr/>
              </p:nvSpPr>
              <p:spPr>
                <a:xfrm>
                  <a:off x="5107650" y="4569473"/>
                  <a:ext cx="405188" cy="396618"/>
                </a:xfrm>
                <a:custGeom>
                  <a:avLst/>
                  <a:gdLst>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1569721 w 2431732"/>
                    <a:gd name="connsiteY4" fmla="*/ 1687829 h 2380297"/>
                    <a:gd name="connsiteX5" fmla="*/ 1532574 w 2431732"/>
                    <a:gd name="connsiteY5" fmla="*/ 1724977 h 2380297"/>
                    <a:gd name="connsiteX6" fmla="*/ 1569721 w 2431732"/>
                    <a:gd name="connsiteY6" fmla="*/ 1762124 h 2380297"/>
                    <a:gd name="connsiteX7" fmla="*/ 1606869 w 2431732"/>
                    <a:gd name="connsiteY7" fmla="*/ 1724977 h 2380297"/>
                    <a:gd name="connsiteX8" fmla="*/ 1569721 w 2431732"/>
                    <a:gd name="connsiteY8" fmla="*/ 1687829 h 2380297"/>
                    <a:gd name="connsiteX9" fmla="*/ 837248 w 2431732"/>
                    <a:gd name="connsiteY9" fmla="*/ 1525904 h 2380297"/>
                    <a:gd name="connsiteX10" fmla="*/ 837248 w 2431732"/>
                    <a:gd name="connsiteY10" fmla="*/ 1758314 h 2380297"/>
                    <a:gd name="connsiteX11" fmla="*/ 1069658 w 2431732"/>
                    <a:gd name="connsiteY11" fmla="*/ 1758314 h 2380297"/>
                    <a:gd name="connsiteX12" fmla="*/ 1069658 w 2431732"/>
                    <a:gd name="connsiteY12" fmla="*/ 1525904 h 2380297"/>
                    <a:gd name="connsiteX13" fmla="*/ 570548 w 2431732"/>
                    <a:gd name="connsiteY13" fmla="*/ 1525904 h 2380297"/>
                    <a:gd name="connsiteX14" fmla="*/ 570548 w 2431732"/>
                    <a:gd name="connsiteY14" fmla="*/ 1758314 h 2380297"/>
                    <a:gd name="connsiteX15" fmla="*/ 802958 w 2431732"/>
                    <a:gd name="connsiteY15" fmla="*/ 1758314 h 2380297"/>
                    <a:gd name="connsiteX16" fmla="*/ 802958 w 2431732"/>
                    <a:gd name="connsiteY16" fmla="*/ 1525904 h 2380297"/>
                    <a:gd name="connsiteX17" fmla="*/ 1496379 w 2431732"/>
                    <a:gd name="connsiteY17" fmla="*/ 1269682 h 2380297"/>
                    <a:gd name="connsiteX18" fmla="*/ 2089786 w 2431732"/>
                    <a:gd name="connsiteY18" fmla="*/ 1269682 h 2380297"/>
                    <a:gd name="connsiteX19" fmla="*/ 2089786 w 2431732"/>
                    <a:gd name="connsiteY19" fmla="*/ 2180272 h 2380297"/>
                    <a:gd name="connsiteX20" fmla="*/ 1496379 w 2431732"/>
                    <a:gd name="connsiteY20" fmla="*/ 2180272 h 2380297"/>
                    <a:gd name="connsiteX21" fmla="*/ 837248 w 2431732"/>
                    <a:gd name="connsiteY21" fmla="*/ 1258252 h 2380297"/>
                    <a:gd name="connsiteX22" fmla="*/ 837248 w 2431732"/>
                    <a:gd name="connsiteY22" fmla="*/ 1490662 h 2380297"/>
                    <a:gd name="connsiteX23" fmla="*/ 1069658 w 2431732"/>
                    <a:gd name="connsiteY23" fmla="*/ 1490662 h 2380297"/>
                    <a:gd name="connsiteX24" fmla="*/ 1069658 w 2431732"/>
                    <a:gd name="connsiteY24" fmla="*/ 1258252 h 2380297"/>
                    <a:gd name="connsiteX25" fmla="*/ 570548 w 2431732"/>
                    <a:gd name="connsiteY25" fmla="*/ 1258252 h 2380297"/>
                    <a:gd name="connsiteX26" fmla="*/ 570548 w 2431732"/>
                    <a:gd name="connsiteY26" fmla="*/ 1490662 h 2380297"/>
                    <a:gd name="connsiteX27" fmla="*/ 802958 w 2431732"/>
                    <a:gd name="connsiteY27" fmla="*/ 1490662 h 2380297"/>
                    <a:gd name="connsiteX28" fmla="*/ 802958 w 2431732"/>
                    <a:gd name="connsiteY28" fmla="*/ 1258252 h 2380297"/>
                    <a:gd name="connsiteX29" fmla="*/ 419101 w 2431732"/>
                    <a:gd name="connsiteY29" fmla="*/ 1107757 h 2380297"/>
                    <a:gd name="connsiteX30" fmla="*/ 1221106 w 2431732"/>
                    <a:gd name="connsiteY30" fmla="*/ 1107757 h 2380297"/>
                    <a:gd name="connsiteX31" fmla="*/ 1221106 w 2431732"/>
                    <a:gd name="connsiteY31" fmla="*/ 1908809 h 2380297"/>
                    <a:gd name="connsiteX32" fmla="*/ 419101 w 2431732"/>
                    <a:gd name="connsiteY32" fmla="*/ 1908809 h 2380297"/>
                    <a:gd name="connsiteX33" fmla="*/ 384811 w 2431732"/>
                    <a:gd name="connsiteY33" fmla="*/ 1073467 h 2380297"/>
                    <a:gd name="connsiteX34" fmla="*/ 384811 w 2431732"/>
                    <a:gd name="connsiteY34" fmla="*/ 1107757 h 2380297"/>
                    <a:gd name="connsiteX35" fmla="*/ 384811 w 2431732"/>
                    <a:gd name="connsiteY35" fmla="*/ 1908809 h 2380297"/>
                    <a:gd name="connsiteX36" fmla="*/ 384811 w 2431732"/>
                    <a:gd name="connsiteY36" fmla="*/ 1943099 h 2380297"/>
                    <a:gd name="connsiteX37" fmla="*/ 419101 w 2431732"/>
                    <a:gd name="connsiteY37" fmla="*/ 1943099 h 2380297"/>
                    <a:gd name="connsiteX38" fmla="*/ 1221106 w 2431732"/>
                    <a:gd name="connsiteY38" fmla="*/ 1943099 h 2380297"/>
                    <a:gd name="connsiteX39" fmla="*/ 1255396 w 2431732"/>
                    <a:gd name="connsiteY39" fmla="*/ 1943099 h 2380297"/>
                    <a:gd name="connsiteX40" fmla="*/ 1255396 w 2431732"/>
                    <a:gd name="connsiteY40" fmla="*/ 1908809 h 2380297"/>
                    <a:gd name="connsiteX41" fmla="*/ 1255396 w 2431732"/>
                    <a:gd name="connsiteY41" fmla="*/ 1107757 h 2380297"/>
                    <a:gd name="connsiteX42" fmla="*/ 1255396 w 2431732"/>
                    <a:gd name="connsiteY42" fmla="*/ 1073467 h 2380297"/>
                    <a:gd name="connsiteX43" fmla="*/ 1221106 w 2431732"/>
                    <a:gd name="connsiteY43" fmla="*/ 1073467 h 2380297"/>
                    <a:gd name="connsiteX44" fmla="*/ 419101 w 2431732"/>
                    <a:gd name="connsiteY44" fmla="*/ 1073467 h 2380297"/>
                    <a:gd name="connsiteX45" fmla="*/ 1496379 w 2431732"/>
                    <a:gd name="connsiteY45" fmla="*/ 998220 h 2380297"/>
                    <a:gd name="connsiteX46" fmla="*/ 2089786 w 2431732"/>
                    <a:gd name="connsiteY46" fmla="*/ 998220 h 2380297"/>
                    <a:gd name="connsiteX47" fmla="*/ 2089786 w 2431732"/>
                    <a:gd name="connsiteY47" fmla="*/ 1127760 h 2380297"/>
                    <a:gd name="connsiteX48" fmla="*/ 1496379 w 2431732"/>
                    <a:gd name="connsiteY48" fmla="*/ 1127760 h 2380297"/>
                    <a:gd name="connsiteX49" fmla="*/ 1462089 w 2431732"/>
                    <a:gd name="connsiteY49" fmla="*/ 963929 h 2380297"/>
                    <a:gd name="connsiteX50" fmla="*/ 1462089 w 2431732"/>
                    <a:gd name="connsiteY50" fmla="*/ 998219 h 2380297"/>
                    <a:gd name="connsiteX51" fmla="*/ 1462089 w 2431732"/>
                    <a:gd name="connsiteY51" fmla="*/ 1127759 h 2380297"/>
                    <a:gd name="connsiteX52" fmla="*/ 1462089 w 2431732"/>
                    <a:gd name="connsiteY52" fmla="*/ 1162049 h 2380297"/>
                    <a:gd name="connsiteX53" fmla="*/ 1496379 w 2431732"/>
                    <a:gd name="connsiteY53" fmla="*/ 1162049 h 2380297"/>
                    <a:gd name="connsiteX54" fmla="*/ 2089786 w 2431732"/>
                    <a:gd name="connsiteY54" fmla="*/ 1162049 h 2380297"/>
                    <a:gd name="connsiteX55" fmla="*/ 2124076 w 2431732"/>
                    <a:gd name="connsiteY55" fmla="*/ 1162049 h 2380297"/>
                    <a:gd name="connsiteX56" fmla="*/ 2124076 w 2431732"/>
                    <a:gd name="connsiteY56" fmla="*/ 1127759 h 2380297"/>
                    <a:gd name="connsiteX57" fmla="*/ 2124076 w 2431732"/>
                    <a:gd name="connsiteY57" fmla="*/ 998219 h 2380297"/>
                    <a:gd name="connsiteX58" fmla="*/ 2124076 w 2431732"/>
                    <a:gd name="connsiteY58" fmla="*/ 963929 h 2380297"/>
                    <a:gd name="connsiteX59" fmla="*/ 2089786 w 2431732"/>
                    <a:gd name="connsiteY59" fmla="*/ 963929 h 2380297"/>
                    <a:gd name="connsiteX60" fmla="*/ 1496379 w 2431732"/>
                    <a:gd name="connsiteY60" fmla="*/ 963929 h 2380297"/>
                    <a:gd name="connsiteX61" fmla="*/ 178119 w 2431732"/>
                    <a:gd name="connsiteY61" fmla="*/ 835342 h 2380297"/>
                    <a:gd name="connsiteX62" fmla="*/ 2252664 w 2431732"/>
                    <a:gd name="connsiteY62" fmla="*/ 835342 h 2380297"/>
                    <a:gd name="connsiteX63" fmla="*/ 2252664 w 2431732"/>
                    <a:gd name="connsiteY63" fmla="*/ 2180272 h 2380297"/>
                    <a:gd name="connsiteX64" fmla="*/ 2124076 w 2431732"/>
                    <a:gd name="connsiteY64" fmla="*/ 2180272 h 2380297"/>
                    <a:gd name="connsiteX65" fmla="*/ 2124076 w 2431732"/>
                    <a:gd name="connsiteY65" fmla="*/ 1269682 h 2380297"/>
                    <a:gd name="connsiteX66" fmla="*/ 2124076 w 2431732"/>
                    <a:gd name="connsiteY66" fmla="*/ 1235392 h 2380297"/>
                    <a:gd name="connsiteX67" fmla="*/ 2089786 w 2431732"/>
                    <a:gd name="connsiteY67" fmla="*/ 1235392 h 2380297"/>
                    <a:gd name="connsiteX68" fmla="*/ 1496379 w 2431732"/>
                    <a:gd name="connsiteY68" fmla="*/ 1235392 h 2380297"/>
                    <a:gd name="connsiteX69" fmla="*/ 1462089 w 2431732"/>
                    <a:gd name="connsiteY69" fmla="*/ 1235392 h 2380297"/>
                    <a:gd name="connsiteX70" fmla="*/ 1462089 w 2431732"/>
                    <a:gd name="connsiteY70" fmla="*/ 1269682 h 2380297"/>
                    <a:gd name="connsiteX71" fmla="*/ 1462089 w 2431732"/>
                    <a:gd name="connsiteY71" fmla="*/ 2180272 h 2380297"/>
                    <a:gd name="connsiteX72" fmla="*/ 178119 w 2431732"/>
                    <a:gd name="connsiteY72" fmla="*/ 2180272 h 2380297"/>
                    <a:gd name="connsiteX73" fmla="*/ 1465612 w 2431732"/>
                    <a:gd name="connsiteY73" fmla="*/ 413312 h 2380297"/>
                    <a:gd name="connsiteX74" fmla="*/ 1483569 w 2431732"/>
                    <a:gd name="connsiteY74" fmla="*/ 413312 h 2380297"/>
                    <a:gd name="connsiteX75" fmla="*/ 1510316 w 2431732"/>
                    <a:gd name="connsiteY75" fmla="*/ 414568 h 2380297"/>
                    <a:gd name="connsiteX76" fmla="*/ 1525259 w 2431732"/>
                    <a:gd name="connsiteY76" fmla="*/ 422730 h 2380297"/>
                    <a:gd name="connsiteX77" fmla="*/ 1531161 w 2431732"/>
                    <a:gd name="connsiteY77" fmla="*/ 439306 h 2380297"/>
                    <a:gd name="connsiteX78" fmla="*/ 1526954 w 2431732"/>
                    <a:gd name="connsiteY78" fmla="*/ 453621 h 2380297"/>
                    <a:gd name="connsiteX79" fmla="*/ 1515339 w 2431732"/>
                    <a:gd name="connsiteY79" fmla="*/ 462663 h 2380297"/>
                    <a:gd name="connsiteX80" fmla="*/ 1485955 w 2431732"/>
                    <a:gd name="connsiteY80" fmla="*/ 465551 h 2380297"/>
                    <a:gd name="connsiteX81" fmla="*/ 1465612 w 2431732"/>
                    <a:gd name="connsiteY81" fmla="*/ 465551 h 2380297"/>
                    <a:gd name="connsiteX82" fmla="*/ 1310291 w 2431732"/>
                    <a:gd name="connsiteY82" fmla="*/ 410801 h 2380297"/>
                    <a:gd name="connsiteX83" fmla="*/ 1347147 w 2431732"/>
                    <a:gd name="connsiteY83" fmla="*/ 426372 h 2380297"/>
                    <a:gd name="connsiteX84" fmla="*/ 1361023 w 2431732"/>
                    <a:gd name="connsiteY84" fmla="*/ 473588 h 2380297"/>
                    <a:gd name="connsiteX85" fmla="*/ 1346770 w 2431732"/>
                    <a:gd name="connsiteY85" fmla="*/ 521620 h 2380297"/>
                    <a:gd name="connsiteX86" fmla="*/ 1310291 w 2431732"/>
                    <a:gd name="connsiteY86" fmla="*/ 537630 h 2380297"/>
                    <a:gd name="connsiteX87" fmla="*/ 1273623 w 2431732"/>
                    <a:gd name="connsiteY87" fmla="*/ 521494 h 2380297"/>
                    <a:gd name="connsiteX88" fmla="*/ 1259182 w 2431732"/>
                    <a:gd name="connsiteY88" fmla="*/ 474090 h 2380297"/>
                    <a:gd name="connsiteX89" fmla="*/ 1273247 w 2431732"/>
                    <a:gd name="connsiteY89" fmla="*/ 426560 h 2380297"/>
                    <a:gd name="connsiteX90" fmla="*/ 1310291 w 2431732"/>
                    <a:gd name="connsiteY90" fmla="*/ 410801 h 2380297"/>
                    <a:gd name="connsiteX91" fmla="*/ 1428441 w 2431732"/>
                    <a:gd name="connsiteY91" fmla="*/ 382169 h 2380297"/>
                    <a:gd name="connsiteX92" fmla="*/ 1428441 w 2431732"/>
                    <a:gd name="connsiteY92" fmla="*/ 566260 h 2380297"/>
                    <a:gd name="connsiteX93" fmla="*/ 1465611 w 2431732"/>
                    <a:gd name="connsiteY93" fmla="*/ 566260 h 2380297"/>
                    <a:gd name="connsiteX94" fmla="*/ 1465611 w 2431732"/>
                    <a:gd name="connsiteY94" fmla="*/ 496818 h 2380297"/>
                    <a:gd name="connsiteX95" fmla="*/ 1489846 w 2431732"/>
                    <a:gd name="connsiteY95" fmla="*/ 496818 h 2380297"/>
                    <a:gd name="connsiteX96" fmla="*/ 1528397 w 2431732"/>
                    <a:gd name="connsiteY96" fmla="*/ 494181 h 2380297"/>
                    <a:gd name="connsiteX97" fmla="*/ 1547673 w 2431732"/>
                    <a:gd name="connsiteY97" fmla="*/ 485453 h 2380297"/>
                    <a:gd name="connsiteX98" fmla="*/ 1563307 w 2431732"/>
                    <a:gd name="connsiteY98" fmla="*/ 467308 h 2380297"/>
                    <a:gd name="connsiteX99" fmla="*/ 1569460 w 2431732"/>
                    <a:gd name="connsiteY99" fmla="*/ 438803 h 2380297"/>
                    <a:gd name="connsiteX100" fmla="*/ 1558786 w 2431732"/>
                    <a:gd name="connsiteY100" fmla="*/ 402951 h 2380297"/>
                    <a:gd name="connsiteX101" fmla="*/ 1532290 w 2431732"/>
                    <a:gd name="connsiteY101" fmla="*/ 384932 h 2380297"/>
                    <a:gd name="connsiteX102" fmla="*/ 1488088 w 2431732"/>
                    <a:gd name="connsiteY102" fmla="*/ 382169 h 2380297"/>
                    <a:gd name="connsiteX103" fmla="*/ 1038041 w 2431732"/>
                    <a:gd name="connsiteY103" fmla="*/ 382169 h 2380297"/>
                    <a:gd name="connsiteX104" fmla="*/ 1038041 w 2431732"/>
                    <a:gd name="connsiteY104" fmla="*/ 566260 h 2380297"/>
                    <a:gd name="connsiteX105" fmla="*/ 1075211 w 2431732"/>
                    <a:gd name="connsiteY105" fmla="*/ 566260 h 2380297"/>
                    <a:gd name="connsiteX106" fmla="*/ 1075211 w 2431732"/>
                    <a:gd name="connsiteY106" fmla="*/ 485767 h 2380297"/>
                    <a:gd name="connsiteX107" fmla="*/ 1148044 w 2431732"/>
                    <a:gd name="connsiteY107" fmla="*/ 485767 h 2380297"/>
                    <a:gd name="connsiteX108" fmla="*/ 1148044 w 2431732"/>
                    <a:gd name="connsiteY108" fmla="*/ 566260 h 2380297"/>
                    <a:gd name="connsiteX109" fmla="*/ 1185214 w 2431732"/>
                    <a:gd name="connsiteY109" fmla="*/ 566260 h 2380297"/>
                    <a:gd name="connsiteX110" fmla="*/ 1185214 w 2431732"/>
                    <a:gd name="connsiteY110" fmla="*/ 382169 h 2380297"/>
                    <a:gd name="connsiteX111" fmla="*/ 1148044 w 2431732"/>
                    <a:gd name="connsiteY111" fmla="*/ 382169 h 2380297"/>
                    <a:gd name="connsiteX112" fmla="*/ 1148044 w 2431732"/>
                    <a:gd name="connsiteY112" fmla="*/ 454625 h 2380297"/>
                    <a:gd name="connsiteX113" fmla="*/ 1075211 w 2431732"/>
                    <a:gd name="connsiteY113" fmla="*/ 454625 h 2380297"/>
                    <a:gd name="connsiteX114" fmla="*/ 1075211 w 2431732"/>
                    <a:gd name="connsiteY114" fmla="*/ 382169 h 2380297"/>
                    <a:gd name="connsiteX115" fmla="*/ 1309913 w 2431732"/>
                    <a:gd name="connsiteY115" fmla="*/ 379030 h 2380297"/>
                    <a:gd name="connsiteX116" fmla="*/ 1270232 w 2431732"/>
                    <a:gd name="connsiteY116" fmla="*/ 386313 h 2380297"/>
                    <a:gd name="connsiteX117" fmla="*/ 1246436 w 2431732"/>
                    <a:gd name="connsiteY117" fmla="*/ 402889 h 2380297"/>
                    <a:gd name="connsiteX118" fmla="*/ 1229295 w 2431732"/>
                    <a:gd name="connsiteY118" fmla="*/ 428129 h 2380297"/>
                    <a:gd name="connsiteX119" fmla="*/ 1220881 w 2431732"/>
                    <a:gd name="connsiteY119" fmla="*/ 475345 h 2380297"/>
                    <a:gd name="connsiteX120" fmla="*/ 1245117 w 2431732"/>
                    <a:gd name="connsiteY120" fmla="*/ 544348 h 2380297"/>
                    <a:gd name="connsiteX121" fmla="*/ 1310415 w 2431732"/>
                    <a:gd name="connsiteY121" fmla="*/ 569399 h 2380297"/>
                    <a:gd name="connsiteX122" fmla="*/ 1375211 w 2431732"/>
                    <a:gd name="connsiteY122" fmla="*/ 544222 h 2380297"/>
                    <a:gd name="connsiteX123" fmla="*/ 1399447 w 2431732"/>
                    <a:gd name="connsiteY123" fmla="*/ 474466 h 2380297"/>
                    <a:gd name="connsiteX124" fmla="*/ 1375023 w 2431732"/>
                    <a:gd name="connsiteY124" fmla="*/ 404270 h 2380297"/>
                    <a:gd name="connsiteX125" fmla="*/ 1309913 w 2431732"/>
                    <a:gd name="connsiteY125" fmla="*/ 379030 h 2380297"/>
                    <a:gd name="connsiteX126" fmla="*/ 930885 w 2431732"/>
                    <a:gd name="connsiteY126" fmla="*/ 379030 h 2380297"/>
                    <a:gd name="connsiteX127" fmla="*/ 894657 w 2431732"/>
                    <a:gd name="connsiteY127" fmla="*/ 385434 h 2380297"/>
                    <a:gd name="connsiteX128" fmla="*/ 871677 w 2431732"/>
                    <a:gd name="connsiteY128" fmla="*/ 404082 h 2380297"/>
                    <a:gd name="connsiteX129" fmla="*/ 863703 w 2431732"/>
                    <a:gd name="connsiteY129" fmla="*/ 430389 h 2380297"/>
                    <a:gd name="connsiteX130" fmla="*/ 880656 w 2431732"/>
                    <a:gd name="connsiteY130" fmla="*/ 467434 h 2380297"/>
                    <a:gd name="connsiteX131" fmla="*/ 922597 w 2431732"/>
                    <a:gd name="connsiteY131" fmla="*/ 485642 h 2380297"/>
                    <a:gd name="connsiteX132" fmla="*/ 952358 w 2431732"/>
                    <a:gd name="connsiteY132" fmla="*/ 493679 h 2380297"/>
                    <a:gd name="connsiteX133" fmla="*/ 965732 w 2431732"/>
                    <a:gd name="connsiteY133" fmla="*/ 501652 h 2380297"/>
                    <a:gd name="connsiteX134" fmla="*/ 969562 w 2431732"/>
                    <a:gd name="connsiteY134" fmla="*/ 512766 h 2380297"/>
                    <a:gd name="connsiteX135" fmla="*/ 960458 w 2431732"/>
                    <a:gd name="connsiteY135" fmla="*/ 530534 h 2380297"/>
                    <a:gd name="connsiteX136" fmla="*/ 933397 w 2431732"/>
                    <a:gd name="connsiteY136" fmla="*/ 538132 h 2380297"/>
                    <a:gd name="connsiteX137" fmla="*/ 906461 w 2431732"/>
                    <a:gd name="connsiteY137" fmla="*/ 529593 h 2380297"/>
                    <a:gd name="connsiteX138" fmla="*/ 893213 w 2431732"/>
                    <a:gd name="connsiteY138" fmla="*/ 502845 h 2380297"/>
                    <a:gd name="connsiteX139" fmla="*/ 857048 w 2431732"/>
                    <a:gd name="connsiteY139" fmla="*/ 506361 h 2380297"/>
                    <a:gd name="connsiteX140" fmla="*/ 879400 w 2431732"/>
                    <a:gd name="connsiteY140" fmla="*/ 553389 h 2380297"/>
                    <a:gd name="connsiteX141" fmla="*/ 933020 w 2431732"/>
                    <a:gd name="connsiteY141" fmla="*/ 569525 h 2380297"/>
                    <a:gd name="connsiteX142" fmla="*/ 973078 w 2431732"/>
                    <a:gd name="connsiteY142" fmla="*/ 562807 h 2380297"/>
                    <a:gd name="connsiteX143" fmla="*/ 997941 w 2431732"/>
                    <a:gd name="connsiteY143" fmla="*/ 542276 h 2380297"/>
                    <a:gd name="connsiteX144" fmla="*/ 1006732 w 2431732"/>
                    <a:gd name="connsiteY144" fmla="*/ 512640 h 2380297"/>
                    <a:gd name="connsiteX145" fmla="*/ 999386 w 2431732"/>
                    <a:gd name="connsiteY145" fmla="*/ 483319 h 2380297"/>
                    <a:gd name="connsiteX146" fmla="*/ 979043 w 2431732"/>
                    <a:gd name="connsiteY146" fmla="*/ 464608 h 2380297"/>
                    <a:gd name="connsiteX147" fmla="*/ 938922 w 2431732"/>
                    <a:gd name="connsiteY147" fmla="*/ 451360 h 2380297"/>
                    <a:gd name="connsiteX148" fmla="*/ 904766 w 2431732"/>
                    <a:gd name="connsiteY148" fmla="*/ 439054 h 2380297"/>
                    <a:gd name="connsiteX149" fmla="*/ 899240 w 2431732"/>
                    <a:gd name="connsiteY149" fmla="*/ 427878 h 2380297"/>
                    <a:gd name="connsiteX150" fmla="*/ 905142 w 2431732"/>
                    <a:gd name="connsiteY150" fmla="*/ 416451 h 2380297"/>
                    <a:gd name="connsiteX151" fmla="*/ 930508 w 2431732"/>
                    <a:gd name="connsiteY151" fmla="*/ 409795 h 2380297"/>
                    <a:gd name="connsiteX152" fmla="*/ 954053 w 2431732"/>
                    <a:gd name="connsiteY152" fmla="*/ 416011 h 2380297"/>
                    <a:gd name="connsiteX153" fmla="*/ 964288 w 2431732"/>
                    <a:gd name="connsiteY153" fmla="*/ 436417 h 2380297"/>
                    <a:gd name="connsiteX154" fmla="*/ 1001457 w 2431732"/>
                    <a:gd name="connsiteY154" fmla="*/ 434784 h 2380297"/>
                    <a:gd name="connsiteX155" fmla="*/ 983061 w 2431732"/>
                    <a:gd name="connsiteY155" fmla="*/ 394224 h 2380297"/>
                    <a:gd name="connsiteX156" fmla="*/ 930885 w 2431732"/>
                    <a:gd name="connsiteY156" fmla="*/ 379030 h 2380297"/>
                    <a:gd name="connsiteX157" fmla="*/ 408622 w 2431732"/>
                    <a:gd name="connsiteY157" fmla="*/ 144778 h 2380297"/>
                    <a:gd name="connsiteX158" fmla="*/ 2023110 w 2431732"/>
                    <a:gd name="connsiteY158" fmla="*/ 144778 h 2380297"/>
                    <a:gd name="connsiteX159" fmla="*/ 2431732 w 2431732"/>
                    <a:gd name="connsiteY159" fmla="*/ 801050 h 2380297"/>
                    <a:gd name="connsiteX160" fmla="*/ 0 w 2431732"/>
                    <a:gd name="connsiteY160" fmla="*/ 801050 h 2380297"/>
                    <a:gd name="connsiteX161" fmla="*/ 431483 w 2431732"/>
                    <a:gd name="connsiteY161" fmla="*/ 0 h 2380297"/>
                    <a:gd name="connsiteX162" fmla="*/ 1999298 w 2431732"/>
                    <a:gd name="connsiteY162" fmla="*/ 0 h 2380297"/>
                    <a:gd name="connsiteX163" fmla="*/ 1999298 w 2431732"/>
                    <a:gd name="connsiteY163" fmla="*/ 110490 h 2380297"/>
                    <a:gd name="connsiteX164" fmla="*/ 431483 w 2431732"/>
                    <a:gd name="connsiteY164" fmla="*/ 11049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107757 h 2380297"/>
                    <a:gd name="connsiteX42" fmla="*/ 384811 w 2431732"/>
                    <a:gd name="connsiteY42" fmla="*/ 1908809 h 2380297"/>
                    <a:gd name="connsiteX43" fmla="*/ 384811 w 2431732"/>
                    <a:gd name="connsiteY43" fmla="*/ 1943099 h 2380297"/>
                    <a:gd name="connsiteX44" fmla="*/ 419101 w 2431732"/>
                    <a:gd name="connsiteY44" fmla="*/ 1943099 h 2380297"/>
                    <a:gd name="connsiteX45" fmla="*/ 1221106 w 2431732"/>
                    <a:gd name="connsiteY45" fmla="*/ 1943099 h 2380297"/>
                    <a:gd name="connsiteX46" fmla="*/ 1255396 w 2431732"/>
                    <a:gd name="connsiteY46" fmla="*/ 1943099 h 2380297"/>
                    <a:gd name="connsiteX47" fmla="*/ 1255396 w 2431732"/>
                    <a:gd name="connsiteY47" fmla="*/ 1908809 h 2380297"/>
                    <a:gd name="connsiteX48" fmla="*/ 1255396 w 2431732"/>
                    <a:gd name="connsiteY48" fmla="*/ 1107757 h 2380297"/>
                    <a:gd name="connsiteX49" fmla="*/ 1255396 w 2431732"/>
                    <a:gd name="connsiteY49" fmla="*/ 1073467 h 2380297"/>
                    <a:gd name="connsiteX50" fmla="*/ 1221106 w 2431732"/>
                    <a:gd name="connsiteY50" fmla="*/ 1073467 h 2380297"/>
                    <a:gd name="connsiteX51" fmla="*/ 419101 w 2431732"/>
                    <a:gd name="connsiteY51" fmla="*/ 1073467 h 2380297"/>
                    <a:gd name="connsiteX52" fmla="*/ 384811 w 2431732"/>
                    <a:gd name="connsiteY52" fmla="*/ 1073467 h 2380297"/>
                    <a:gd name="connsiteX53" fmla="*/ 1496379 w 2431732"/>
                    <a:gd name="connsiteY53" fmla="*/ 998220 h 2380297"/>
                    <a:gd name="connsiteX54" fmla="*/ 2089786 w 2431732"/>
                    <a:gd name="connsiteY54" fmla="*/ 998220 h 2380297"/>
                    <a:gd name="connsiteX55" fmla="*/ 2089786 w 2431732"/>
                    <a:gd name="connsiteY55" fmla="*/ 1127760 h 2380297"/>
                    <a:gd name="connsiteX56" fmla="*/ 1496379 w 2431732"/>
                    <a:gd name="connsiteY56" fmla="*/ 1127760 h 2380297"/>
                    <a:gd name="connsiteX57" fmla="*/ 1496379 w 2431732"/>
                    <a:gd name="connsiteY57" fmla="*/ 998220 h 2380297"/>
                    <a:gd name="connsiteX58" fmla="*/ 1462089 w 2431732"/>
                    <a:gd name="connsiteY58" fmla="*/ 963929 h 2380297"/>
                    <a:gd name="connsiteX59" fmla="*/ 1462089 w 2431732"/>
                    <a:gd name="connsiteY59" fmla="*/ 998219 h 2380297"/>
                    <a:gd name="connsiteX60" fmla="*/ 1462089 w 2431732"/>
                    <a:gd name="connsiteY60" fmla="*/ 1127759 h 2380297"/>
                    <a:gd name="connsiteX61" fmla="*/ 1462089 w 2431732"/>
                    <a:gd name="connsiteY61" fmla="*/ 1162049 h 2380297"/>
                    <a:gd name="connsiteX62" fmla="*/ 1496379 w 2431732"/>
                    <a:gd name="connsiteY62" fmla="*/ 1162049 h 2380297"/>
                    <a:gd name="connsiteX63" fmla="*/ 2089786 w 2431732"/>
                    <a:gd name="connsiteY63" fmla="*/ 1162049 h 2380297"/>
                    <a:gd name="connsiteX64" fmla="*/ 2124076 w 2431732"/>
                    <a:gd name="connsiteY64" fmla="*/ 1162049 h 2380297"/>
                    <a:gd name="connsiteX65" fmla="*/ 2124076 w 2431732"/>
                    <a:gd name="connsiteY65" fmla="*/ 1127759 h 2380297"/>
                    <a:gd name="connsiteX66" fmla="*/ 2124076 w 2431732"/>
                    <a:gd name="connsiteY66" fmla="*/ 998219 h 2380297"/>
                    <a:gd name="connsiteX67" fmla="*/ 2124076 w 2431732"/>
                    <a:gd name="connsiteY67" fmla="*/ 963929 h 2380297"/>
                    <a:gd name="connsiteX68" fmla="*/ 2089786 w 2431732"/>
                    <a:gd name="connsiteY68" fmla="*/ 963929 h 2380297"/>
                    <a:gd name="connsiteX69" fmla="*/ 1496379 w 2431732"/>
                    <a:gd name="connsiteY69" fmla="*/ 963929 h 2380297"/>
                    <a:gd name="connsiteX70" fmla="*/ 1462089 w 2431732"/>
                    <a:gd name="connsiteY70" fmla="*/ 963929 h 2380297"/>
                    <a:gd name="connsiteX71" fmla="*/ 178119 w 2431732"/>
                    <a:gd name="connsiteY71" fmla="*/ 835342 h 2380297"/>
                    <a:gd name="connsiteX72" fmla="*/ 2252664 w 2431732"/>
                    <a:gd name="connsiteY72" fmla="*/ 835342 h 2380297"/>
                    <a:gd name="connsiteX73" fmla="*/ 2252664 w 2431732"/>
                    <a:gd name="connsiteY73" fmla="*/ 2180272 h 2380297"/>
                    <a:gd name="connsiteX74" fmla="*/ 2124076 w 2431732"/>
                    <a:gd name="connsiteY74" fmla="*/ 2180272 h 2380297"/>
                    <a:gd name="connsiteX75" fmla="*/ 2124076 w 2431732"/>
                    <a:gd name="connsiteY75" fmla="*/ 1269682 h 2380297"/>
                    <a:gd name="connsiteX76" fmla="*/ 2124076 w 2431732"/>
                    <a:gd name="connsiteY76" fmla="*/ 1235392 h 2380297"/>
                    <a:gd name="connsiteX77" fmla="*/ 2089786 w 2431732"/>
                    <a:gd name="connsiteY77" fmla="*/ 1235392 h 2380297"/>
                    <a:gd name="connsiteX78" fmla="*/ 1496379 w 2431732"/>
                    <a:gd name="connsiteY78" fmla="*/ 1235392 h 2380297"/>
                    <a:gd name="connsiteX79" fmla="*/ 1462089 w 2431732"/>
                    <a:gd name="connsiteY79" fmla="*/ 1235392 h 2380297"/>
                    <a:gd name="connsiteX80" fmla="*/ 1462089 w 2431732"/>
                    <a:gd name="connsiteY80" fmla="*/ 2180272 h 2380297"/>
                    <a:gd name="connsiteX81" fmla="*/ 178119 w 2431732"/>
                    <a:gd name="connsiteY81" fmla="*/ 2180272 h 2380297"/>
                    <a:gd name="connsiteX82" fmla="*/ 178119 w 2431732"/>
                    <a:gd name="connsiteY82" fmla="*/ 835342 h 2380297"/>
                    <a:gd name="connsiteX83" fmla="*/ 1465612 w 2431732"/>
                    <a:gd name="connsiteY83" fmla="*/ 413312 h 2380297"/>
                    <a:gd name="connsiteX84" fmla="*/ 1483569 w 2431732"/>
                    <a:gd name="connsiteY84" fmla="*/ 413312 h 2380297"/>
                    <a:gd name="connsiteX85" fmla="*/ 1510316 w 2431732"/>
                    <a:gd name="connsiteY85" fmla="*/ 414568 h 2380297"/>
                    <a:gd name="connsiteX86" fmla="*/ 1525259 w 2431732"/>
                    <a:gd name="connsiteY86" fmla="*/ 422730 h 2380297"/>
                    <a:gd name="connsiteX87" fmla="*/ 1531161 w 2431732"/>
                    <a:gd name="connsiteY87" fmla="*/ 439306 h 2380297"/>
                    <a:gd name="connsiteX88" fmla="*/ 1526954 w 2431732"/>
                    <a:gd name="connsiteY88" fmla="*/ 453621 h 2380297"/>
                    <a:gd name="connsiteX89" fmla="*/ 1515339 w 2431732"/>
                    <a:gd name="connsiteY89" fmla="*/ 462663 h 2380297"/>
                    <a:gd name="connsiteX90" fmla="*/ 1485955 w 2431732"/>
                    <a:gd name="connsiteY90" fmla="*/ 465551 h 2380297"/>
                    <a:gd name="connsiteX91" fmla="*/ 1465612 w 2431732"/>
                    <a:gd name="connsiteY91" fmla="*/ 465551 h 2380297"/>
                    <a:gd name="connsiteX92" fmla="*/ 1465612 w 2431732"/>
                    <a:gd name="connsiteY92" fmla="*/ 413312 h 2380297"/>
                    <a:gd name="connsiteX93" fmla="*/ 1310291 w 2431732"/>
                    <a:gd name="connsiteY93" fmla="*/ 410801 h 2380297"/>
                    <a:gd name="connsiteX94" fmla="*/ 1347147 w 2431732"/>
                    <a:gd name="connsiteY94" fmla="*/ 426372 h 2380297"/>
                    <a:gd name="connsiteX95" fmla="*/ 1361023 w 2431732"/>
                    <a:gd name="connsiteY95" fmla="*/ 473588 h 2380297"/>
                    <a:gd name="connsiteX96" fmla="*/ 1346770 w 2431732"/>
                    <a:gd name="connsiteY96" fmla="*/ 521620 h 2380297"/>
                    <a:gd name="connsiteX97" fmla="*/ 1310291 w 2431732"/>
                    <a:gd name="connsiteY97" fmla="*/ 537630 h 2380297"/>
                    <a:gd name="connsiteX98" fmla="*/ 1273623 w 2431732"/>
                    <a:gd name="connsiteY98" fmla="*/ 521494 h 2380297"/>
                    <a:gd name="connsiteX99" fmla="*/ 1259182 w 2431732"/>
                    <a:gd name="connsiteY99" fmla="*/ 474090 h 2380297"/>
                    <a:gd name="connsiteX100" fmla="*/ 1273247 w 2431732"/>
                    <a:gd name="connsiteY100" fmla="*/ 426560 h 2380297"/>
                    <a:gd name="connsiteX101" fmla="*/ 1310291 w 2431732"/>
                    <a:gd name="connsiteY101" fmla="*/ 410801 h 2380297"/>
                    <a:gd name="connsiteX102" fmla="*/ 1428441 w 2431732"/>
                    <a:gd name="connsiteY102" fmla="*/ 382169 h 2380297"/>
                    <a:gd name="connsiteX103" fmla="*/ 1428441 w 2431732"/>
                    <a:gd name="connsiteY103" fmla="*/ 566260 h 2380297"/>
                    <a:gd name="connsiteX104" fmla="*/ 1465611 w 2431732"/>
                    <a:gd name="connsiteY104" fmla="*/ 566260 h 2380297"/>
                    <a:gd name="connsiteX105" fmla="*/ 1465611 w 2431732"/>
                    <a:gd name="connsiteY105" fmla="*/ 496818 h 2380297"/>
                    <a:gd name="connsiteX106" fmla="*/ 1489846 w 2431732"/>
                    <a:gd name="connsiteY106" fmla="*/ 496818 h 2380297"/>
                    <a:gd name="connsiteX107" fmla="*/ 1528397 w 2431732"/>
                    <a:gd name="connsiteY107" fmla="*/ 494181 h 2380297"/>
                    <a:gd name="connsiteX108" fmla="*/ 1547673 w 2431732"/>
                    <a:gd name="connsiteY108" fmla="*/ 485453 h 2380297"/>
                    <a:gd name="connsiteX109" fmla="*/ 1563307 w 2431732"/>
                    <a:gd name="connsiteY109" fmla="*/ 467308 h 2380297"/>
                    <a:gd name="connsiteX110" fmla="*/ 1569460 w 2431732"/>
                    <a:gd name="connsiteY110" fmla="*/ 438803 h 2380297"/>
                    <a:gd name="connsiteX111" fmla="*/ 1558786 w 2431732"/>
                    <a:gd name="connsiteY111" fmla="*/ 402951 h 2380297"/>
                    <a:gd name="connsiteX112" fmla="*/ 1532290 w 2431732"/>
                    <a:gd name="connsiteY112" fmla="*/ 384932 h 2380297"/>
                    <a:gd name="connsiteX113" fmla="*/ 1488088 w 2431732"/>
                    <a:gd name="connsiteY113" fmla="*/ 382169 h 2380297"/>
                    <a:gd name="connsiteX114" fmla="*/ 1428441 w 2431732"/>
                    <a:gd name="connsiteY114" fmla="*/ 382169 h 2380297"/>
                    <a:gd name="connsiteX115" fmla="*/ 1038041 w 2431732"/>
                    <a:gd name="connsiteY115" fmla="*/ 382169 h 2380297"/>
                    <a:gd name="connsiteX116" fmla="*/ 1038041 w 2431732"/>
                    <a:gd name="connsiteY116" fmla="*/ 566260 h 2380297"/>
                    <a:gd name="connsiteX117" fmla="*/ 1075211 w 2431732"/>
                    <a:gd name="connsiteY117" fmla="*/ 566260 h 2380297"/>
                    <a:gd name="connsiteX118" fmla="*/ 1075211 w 2431732"/>
                    <a:gd name="connsiteY118" fmla="*/ 485767 h 2380297"/>
                    <a:gd name="connsiteX119" fmla="*/ 1148044 w 2431732"/>
                    <a:gd name="connsiteY119" fmla="*/ 485767 h 2380297"/>
                    <a:gd name="connsiteX120" fmla="*/ 1148044 w 2431732"/>
                    <a:gd name="connsiteY120" fmla="*/ 566260 h 2380297"/>
                    <a:gd name="connsiteX121" fmla="*/ 1185214 w 2431732"/>
                    <a:gd name="connsiteY121" fmla="*/ 566260 h 2380297"/>
                    <a:gd name="connsiteX122" fmla="*/ 1185214 w 2431732"/>
                    <a:gd name="connsiteY122" fmla="*/ 382169 h 2380297"/>
                    <a:gd name="connsiteX123" fmla="*/ 1148044 w 2431732"/>
                    <a:gd name="connsiteY123" fmla="*/ 382169 h 2380297"/>
                    <a:gd name="connsiteX124" fmla="*/ 1148044 w 2431732"/>
                    <a:gd name="connsiteY124" fmla="*/ 454625 h 2380297"/>
                    <a:gd name="connsiteX125" fmla="*/ 1075211 w 2431732"/>
                    <a:gd name="connsiteY125" fmla="*/ 454625 h 2380297"/>
                    <a:gd name="connsiteX126" fmla="*/ 1075211 w 2431732"/>
                    <a:gd name="connsiteY126" fmla="*/ 382169 h 2380297"/>
                    <a:gd name="connsiteX127" fmla="*/ 1038041 w 2431732"/>
                    <a:gd name="connsiteY127" fmla="*/ 382169 h 2380297"/>
                    <a:gd name="connsiteX128" fmla="*/ 1309913 w 2431732"/>
                    <a:gd name="connsiteY128" fmla="*/ 379030 h 2380297"/>
                    <a:gd name="connsiteX129" fmla="*/ 1270232 w 2431732"/>
                    <a:gd name="connsiteY129" fmla="*/ 386313 h 2380297"/>
                    <a:gd name="connsiteX130" fmla="*/ 1246436 w 2431732"/>
                    <a:gd name="connsiteY130" fmla="*/ 402889 h 2380297"/>
                    <a:gd name="connsiteX131" fmla="*/ 1229295 w 2431732"/>
                    <a:gd name="connsiteY131" fmla="*/ 428129 h 2380297"/>
                    <a:gd name="connsiteX132" fmla="*/ 1220881 w 2431732"/>
                    <a:gd name="connsiteY132" fmla="*/ 475345 h 2380297"/>
                    <a:gd name="connsiteX133" fmla="*/ 1245117 w 2431732"/>
                    <a:gd name="connsiteY133" fmla="*/ 544348 h 2380297"/>
                    <a:gd name="connsiteX134" fmla="*/ 1310415 w 2431732"/>
                    <a:gd name="connsiteY134" fmla="*/ 569399 h 2380297"/>
                    <a:gd name="connsiteX135" fmla="*/ 1375211 w 2431732"/>
                    <a:gd name="connsiteY135" fmla="*/ 544222 h 2380297"/>
                    <a:gd name="connsiteX136" fmla="*/ 1399447 w 2431732"/>
                    <a:gd name="connsiteY136" fmla="*/ 474466 h 2380297"/>
                    <a:gd name="connsiteX137" fmla="*/ 1375023 w 2431732"/>
                    <a:gd name="connsiteY137" fmla="*/ 404270 h 2380297"/>
                    <a:gd name="connsiteX138" fmla="*/ 1309913 w 2431732"/>
                    <a:gd name="connsiteY138" fmla="*/ 379030 h 2380297"/>
                    <a:gd name="connsiteX139" fmla="*/ 930885 w 2431732"/>
                    <a:gd name="connsiteY139" fmla="*/ 379030 h 2380297"/>
                    <a:gd name="connsiteX140" fmla="*/ 894657 w 2431732"/>
                    <a:gd name="connsiteY140" fmla="*/ 385434 h 2380297"/>
                    <a:gd name="connsiteX141" fmla="*/ 871677 w 2431732"/>
                    <a:gd name="connsiteY141" fmla="*/ 404082 h 2380297"/>
                    <a:gd name="connsiteX142" fmla="*/ 863703 w 2431732"/>
                    <a:gd name="connsiteY142" fmla="*/ 430389 h 2380297"/>
                    <a:gd name="connsiteX143" fmla="*/ 880656 w 2431732"/>
                    <a:gd name="connsiteY143" fmla="*/ 467434 h 2380297"/>
                    <a:gd name="connsiteX144" fmla="*/ 922597 w 2431732"/>
                    <a:gd name="connsiteY144" fmla="*/ 485642 h 2380297"/>
                    <a:gd name="connsiteX145" fmla="*/ 952358 w 2431732"/>
                    <a:gd name="connsiteY145" fmla="*/ 493679 h 2380297"/>
                    <a:gd name="connsiteX146" fmla="*/ 965732 w 2431732"/>
                    <a:gd name="connsiteY146" fmla="*/ 501652 h 2380297"/>
                    <a:gd name="connsiteX147" fmla="*/ 969562 w 2431732"/>
                    <a:gd name="connsiteY147" fmla="*/ 512766 h 2380297"/>
                    <a:gd name="connsiteX148" fmla="*/ 960458 w 2431732"/>
                    <a:gd name="connsiteY148" fmla="*/ 530534 h 2380297"/>
                    <a:gd name="connsiteX149" fmla="*/ 933397 w 2431732"/>
                    <a:gd name="connsiteY149" fmla="*/ 538132 h 2380297"/>
                    <a:gd name="connsiteX150" fmla="*/ 906461 w 2431732"/>
                    <a:gd name="connsiteY150" fmla="*/ 529593 h 2380297"/>
                    <a:gd name="connsiteX151" fmla="*/ 893213 w 2431732"/>
                    <a:gd name="connsiteY151" fmla="*/ 502845 h 2380297"/>
                    <a:gd name="connsiteX152" fmla="*/ 857048 w 2431732"/>
                    <a:gd name="connsiteY152" fmla="*/ 506361 h 2380297"/>
                    <a:gd name="connsiteX153" fmla="*/ 879400 w 2431732"/>
                    <a:gd name="connsiteY153" fmla="*/ 553389 h 2380297"/>
                    <a:gd name="connsiteX154" fmla="*/ 933020 w 2431732"/>
                    <a:gd name="connsiteY154" fmla="*/ 569525 h 2380297"/>
                    <a:gd name="connsiteX155" fmla="*/ 973078 w 2431732"/>
                    <a:gd name="connsiteY155" fmla="*/ 562807 h 2380297"/>
                    <a:gd name="connsiteX156" fmla="*/ 997941 w 2431732"/>
                    <a:gd name="connsiteY156" fmla="*/ 542276 h 2380297"/>
                    <a:gd name="connsiteX157" fmla="*/ 1006732 w 2431732"/>
                    <a:gd name="connsiteY157" fmla="*/ 512640 h 2380297"/>
                    <a:gd name="connsiteX158" fmla="*/ 999386 w 2431732"/>
                    <a:gd name="connsiteY158" fmla="*/ 483319 h 2380297"/>
                    <a:gd name="connsiteX159" fmla="*/ 979043 w 2431732"/>
                    <a:gd name="connsiteY159" fmla="*/ 464608 h 2380297"/>
                    <a:gd name="connsiteX160" fmla="*/ 938922 w 2431732"/>
                    <a:gd name="connsiteY160" fmla="*/ 451360 h 2380297"/>
                    <a:gd name="connsiteX161" fmla="*/ 904766 w 2431732"/>
                    <a:gd name="connsiteY161" fmla="*/ 439054 h 2380297"/>
                    <a:gd name="connsiteX162" fmla="*/ 899240 w 2431732"/>
                    <a:gd name="connsiteY162" fmla="*/ 427878 h 2380297"/>
                    <a:gd name="connsiteX163" fmla="*/ 905142 w 2431732"/>
                    <a:gd name="connsiteY163" fmla="*/ 416451 h 2380297"/>
                    <a:gd name="connsiteX164" fmla="*/ 930508 w 2431732"/>
                    <a:gd name="connsiteY164" fmla="*/ 409795 h 2380297"/>
                    <a:gd name="connsiteX165" fmla="*/ 954053 w 2431732"/>
                    <a:gd name="connsiteY165" fmla="*/ 416011 h 2380297"/>
                    <a:gd name="connsiteX166" fmla="*/ 964288 w 2431732"/>
                    <a:gd name="connsiteY166" fmla="*/ 436417 h 2380297"/>
                    <a:gd name="connsiteX167" fmla="*/ 1001457 w 2431732"/>
                    <a:gd name="connsiteY167" fmla="*/ 434784 h 2380297"/>
                    <a:gd name="connsiteX168" fmla="*/ 983061 w 2431732"/>
                    <a:gd name="connsiteY168" fmla="*/ 394224 h 2380297"/>
                    <a:gd name="connsiteX169" fmla="*/ 930885 w 2431732"/>
                    <a:gd name="connsiteY169" fmla="*/ 379030 h 2380297"/>
                    <a:gd name="connsiteX170" fmla="*/ 408622 w 2431732"/>
                    <a:gd name="connsiteY170" fmla="*/ 144778 h 2380297"/>
                    <a:gd name="connsiteX171" fmla="*/ 2023110 w 2431732"/>
                    <a:gd name="connsiteY171" fmla="*/ 144778 h 2380297"/>
                    <a:gd name="connsiteX172" fmla="*/ 2431732 w 2431732"/>
                    <a:gd name="connsiteY172" fmla="*/ 801050 h 2380297"/>
                    <a:gd name="connsiteX173" fmla="*/ 0 w 2431732"/>
                    <a:gd name="connsiteY173" fmla="*/ 801050 h 2380297"/>
                    <a:gd name="connsiteX174" fmla="*/ 408622 w 2431732"/>
                    <a:gd name="connsiteY174" fmla="*/ 144778 h 2380297"/>
                    <a:gd name="connsiteX175" fmla="*/ 431483 w 2431732"/>
                    <a:gd name="connsiteY175" fmla="*/ 0 h 2380297"/>
                    <a:gd name="connsiteX176" fmla="*/ 1999298 w 2431732"/>
                    <a:gd name="connsiteY176" fmla="*/ 0 h 2380297"/>
                    <a:gd name="connsiteX177" fmla="*/ 1999298 w 2431732"/>
                    <a:gd name="connsiteY177" fmla="*/ 110490 h 2380297"/>
                    <a:gd name="connsiteX178" fmla="*/ 431483 w 2431732"/>
                    <a:gd name="connsiteY178" fmla="*/ 110490 h 2380297"/>
                    <a:gd name="connsiteX179" fmla="*/ 431483 w 2431732"/>
                    <a:gd name="connsiteY179"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107757 h 2380297"/>
                    <a:gd name="connsiteX42" fmla="*/ 384811 w 2431732"/>
                    <a:gd name="connsiteY42" fmla="*/ 1908809 h 2380297"/>
                    <a:gd name="connsiteX43" fmla="*/ 384811 w 2431732"/>
                    <a:gd name="connsiteY43" fmla="*/ 1943099 h 2380297"/>
                    <a:gd name="connsiteX44" fmla="*/ 419101 w 2431732"/>
                    <a:gd name="connsiteY44" fmla="*/ 1943099 h 2380297"/>
                    <a:gd name="connsiteX45" fmla="*/ 1221106 w 2431732"/>
                    <a:gd name="connsiteY45" fmla="*/ 1943099 h 2380297"/>
                    <a:gd name="connsiteX46" fmla="*/ 1255396 w 2431732"/>
                    <a:gd name="connsiteY46" fmla="*/ 1943099 h 2380297"/>
                    <a:gd name="connsiteX47" fmla="*/ 1255396 w 2431732"/>
                    <a:gd name="connsiteY47" fmla="*/ 1908809 h 2380297"/>
                    <a:gd name="connsiteX48" fmla="*/ 1255396 w 2431732"/>
                    <a:gd name="connsiteY48" fmla="*/ 1107757 h 2380297"/>
                    <a:gd name="connsiteX49" fmla="*/ 1255396 w 2431732"/>
                    <a:gd name="connsiteY49" fmla="*/ 1073467 h 2380297"/>
                    <a:gd name="connsiteX50" fmla="*/ 1221106 w 2431732"/>
                    <a:gd name="connsiteY50" fmla="*/ 1073467 h 2380297"/>
                    <a:gd name="connsiteX51" fmla="*/ 419101 w 2431732"/>
                    <a:gd name="connsiteY51" fmla="*/ 1073467 h 2380297"/>
                    <a:gd name="connsiteX52" fmla="*/ 384811 w 2431732"/>
                    <a:gd name="connsiteY52" fmla="*/ 1073467 h 2380297"/>
                    <a:gd name="connsiteX53" fmla="*/ 1496379 w 2431732"/>
                    <a:gd name="connsiteY53" fmla="*/ 998220 h 2380297"/>
                    <a:gd name="connsiteX54" fmla="*/ 2089786 w 2431732"/>
                    <a:gd name="connsiteY54" fmla="*/ 998220 h 2380297"/>
                    <a:gd name="connsiteX55" fmla="*/ 2089786 w 2431732"/>
                    <a:gd name="connsiteY55" fmla="*/ 1127760 h 2380297"/>
                    <a:gd name="connsiteX56" fmla="*/ 1496379 w 2431732"/>
                    <a:gd name="connsiteY56" fmla="*/ 1127760 h 2380297"/>
                    <a:gd name="connsiteX57" fmla="*/ 1496379 w 2431732"/>
                    <a:gd name="connsiteY57" fmla="*/ 998220 h 2380297"/>
                    <a:gd name="connsiteX58" fmla="*/ 1462089 w 2431732"/>
                    <a:gd name="connsiteY58" fmla="*/ 963929 h 2380297"/>
                    <a:gd name="connsiteX59" fmla="*/ 1462089 w 2431732"/>
                    <a:gd name="connsiteY59" fmla="*/ 998219 h 2380297"/>
                    <a:gd name="connsiteX60" fmla="*/ 1462089 w 2431732"/>
                    <a:gd name="connsiteY60" fmla="*/ 1127759 h 2380297"/>
                    <a:gd name="connsiteX61" fmla="*/ 1462089 w 2431732"/>
                    <a:gd name="connsiteY61" fmla="*/ 1162049 h 2380297"/>
                    <a:gd name="connsiteX62" fmla="*/ 1496379 w 2431732"/>
                    <a:gd name="connsiteY62" fmla="*/ 1162049 h 2380297"/>
                    <a:gd name="connsiteX63" fmla="*/ 2089786 w 2431732"/>
                    <a:gd name="connsiteY63" fmla="*/ 1162049 h 2380297"/>
                    <a:gd name="connsiteX64" fmla="*/ 2124076 w 2431732"/>
                    <a:gd name="connsiteY64" fmla="*/ 1162049 h 2380297"/>
                    <a:gd name="connsiteX65" fmla="*/ 2124076 w 2431732"/>
                    <a:gd name="connsiteY65" fmla="*/ 1127759 h 2380297"/>
                    <a:gd name="connsiteX66" fmla="*/ 2124076 w 2431732"/>
                    <a:gd name="connsiteY66" fmla="*/ 998219 h 2380297"/>
                    <a:gd name="connsiteX67" fmla="*/ 2124076 w 2431732"/>
                    <a:gd name="connsiteY67" fmla="*/ 963929 h 2380297"/>
                    <a:gd name="connsiteX68" fmla="*/ 2089786 w 2431732"/>
                    <a:gd name="connsiteY68" fmla="*/ 963929 h 2380297"/>
                    <a:gd name="connsiteX69" fmla="*/ 1496379 w 2431732"/>
                    <a:gd name="connsiteY69" fmla="*/ 963929 h 2380297"/>
                    <a:gd name="connsiteX70" fmla="*/ 1462089 w 2431732"/>
                    <a:gd name="connsiteY70" fmla="*/ 963929 h 2380297"/>
                    <a:gd name="connsiteX71" fmla="*/ 178119 w 2431732"/>
                    <a:gd name="connsiteY71" fmla="*/ 835342 h 2380297"/>
                    <a:gd name="connsiteX72" fmla="*/ 2252664 w 2431732"/>
                    <a:gd name="connsiteY72" fmla="*/ 835342 h 2380297"/>
                    <a:gd name="connsiteX73" fmla="*/ 2252664 w 2431732"/>
                    <a:gd name="connsiteY73" fmla="*/ 2180272 h 2380297"/>
                    <a:gd name="connsiteX74" fmla="*/ 2124076 w 2431732"/>
                    <a:gd name="connsiteY74" fmla="*/ 2180272 h 2380297"/>
                    <a:gd name="connsiteX75" fmla="*/ 2124076 w 2431732"/>
                    <a:gd name="connsiteY75" fmla="*/ 1269682 h 2380297"/>
                    <a:gd name="connsiteX76" fmla="*/ 2124076 w 2431732"/>
                    <a:gd name="connsiteY76" fmla="*/ 1235392 h 2380297"/>
                    <a:gd name="connsiteX77" fmla="*/ 2089786 w 2431732"/>
                    <a:gd name="connsiteY77" fmla="*/ 1235392 h 2380297"/>
                    <a:gd name="connsiteX78" fmla="*/ 1462089 w 2431732"/>
                    <a:gd name="connsiteY78" fmla="*/ 1235392 h 2380297"/>
                    <a:gd name="connsiteX79" fmla="*/ 1462089 w 2431732"/>
                    <a:gd name="connsiteY79" fmla="*/ 2180272 h 2380297"/>
                    <a:gd name="connsiteX80" fmla="*/ 178119 w 2431732"/>
                    <a:gd name="connsiteY80" fmla="*/ 2180272 h 2380297"/>
                    <a:gd name="connsiteX81" fmla="*/ 178119 w 2431732"/>
                    <a:gd name="connsiteY81" fmla="*/ 835342 h 2380297"/>
                    <a:gd name="connsiteX82" fmla="*/ 1465612 w 2431732"/>
                    <a:gd name="connsiteY82" fmla="*/ 413312 h 2380297"/>
                    <a:gd name="connsiteX83" fmla="*/ 1483569 w 2431732"/>
                    <a:gd name="connsiteY83" fmla="*/ 413312 h 2380297"/>
                    <a:gd name="connsiteX84" fmla="*/ 1510316 w 2431732"/>
                    <a:gd name="connsiteY84" fmla="*/ 414568 h 2380297"/>
                    <a:gd name="connsiteX85" fmla="*/ 1525259 w 2431732"/>
                    <a:gd name="connsiteY85" fmla="*/ 422730 h 2380297"/>
                    <a:gd name="connsiteX86" fmla="*/ 1531161 w 2431732"/>
                    <a:gd name="connsiteY86" fmla="*/ 439306 h 2380297"/>
                    <a:gd name="connsiteX87" fmla="*/ 1526954 w 2431732"/>
                    <a:gd name="connsiteY87" fmla="*/ 453621 h 2380297"/>
                    <a:gd name="connsiteX88" fmla="*/ 1515339 w 2431732"/>
                    <a:gd name="connsiteY88" fmla="*/ 462663 h 2380297"/>
                    <a:gd name="connsiteX89" fmla="*/ 1485955 w 2431732"/>
                    <a:gd name="connsiteY89" fmla="*/ 465551 h 2380297"/>
                    <a:gd name="connsiteX90" fmla="*/ 1465612 w 2431732"/>
                    <a:gd name="connsiteY90" fmla="*/ 465551 h 2380297"/>
                    <a:gd name="connsiteX91" fmla="*/ 1465612 w 2431732"/>
                    <a:gd name="connsiteY91" fmla="*/ 413312 h 2380297"/>
                    <a:gd name="connsiteX92" fmla="*/ 1310291 w 2431732"/>
                    <a:gd name="connsiteY92" fmla="*/ 410801 h 2380297"/>
                    <a:gd name="connsiteX93" fmla="*/ 1347147 w 2431732"/>
                    <a:gd name="connsiteY93" fmla="*/ 426372 h 2380297"/>
                    <a:gd name="connsiteX94" fmla="*/ 1361023 w 2431732"/>
                    <a:gd name="connsiteY94" fmla="*/ 473588 h 2380297"/>
                    <a:gd name="connsiteX95" fmla="*/ 1346770 w 2431732"/>
                    <a:gd name="connsiteY95" fmla="*/ 521620 h 2380297"/>
                    <a:gd name="connsiteX96" fmla="*/ 1310291 w 2431732"/>
                    <a:gd name="connsiteY96" fmla="*/ 537630 h 2380297"/>
                    <a:gd name="connsiteX97" fmla="*/ 1273623 w 2431732"/>
                    <a:gd name="connsiteY97" fmla="*/ 521494 h 2380297"/>
                    <a:gd name="connsiteX98" fmla="*/ 1259182 w 2431732"/>
                    <a:gd name="connsiteY98" fmla="*/ 474090 h 2380297"/>
                    <a:gd name="connsiteX99" fmla="*/ 1273247 w 2431732"/>
                    <a:gd name="connsiteY99" fmla="*/ 426560 h 2380297"/>
                    <a:gd name="connsiteX100" fmla="*/ 1310291 w 2431732"/>
                    <a:gd name="connsiteY100" fmla="*/ 410801 h 2380297"/>
                    <a:gd name="connsiteX101" fmla="*/ 1428441 w 2431732"/>
                    <a:gd name="connsiteY101" fmla="*/ 382169 h 2380297"/>
                    <a:gd name="connsiteX102" fmla="*/ 1428441 w 2431732"/>
                    <a:gd name="connsiteY102" fmla="*/ 566260 h 2380297"/>
                    <a:gd name="connsiteX103" fmla="*/ 1465611 w 2431732"/>
                    <a:gd name="connsiteY103" fmla="*/ 566260 h 2380297"/>
                    <a:gd name="connsiteX104" fmla="*/ 1465611 w 2431732"/>
                    <a:gd name="connsiteY104" fmla="*/ 496818 h 2380297"/>
                    <a:gd name="connsiteX105" fmla="*/ 1489846 w 2431732"/>
                    <a:gd name="connsiteY105" fmla="*/ 496818 h 2380297"/>
                    <a:gd name="connsiteX106" fmla="*/ 1528397 w 2431732"/>
                    <a:gd name="connsiteY106" fmla="*/ 494181 h 2380297"/>
                    <a:gd name="connsiteX107" fmla="*/ 1547673 w 2431732"/>
                    <a:gd name="connsiteY107" fmla="*/ 485453 h 2380297"/>
                    <a:gd name="connsiteX108" fmla="*/ 1563307 w 2431732"/>
                    <a:gd name="connsiteY108" fmla="*/ 467308 h 2380297"/>
                    <a:gd name="connsiteX109" fmla="*/ 1569460 w 2431732"/>
                    <a:gd name="connsiteY109" fmla="*/ 438803 h 2380297"/>
                    <a:gd name="connsiteX110" fmla="*/ 1558786 w 2431732"/>
                    <a:gd name="connsiteY110" fmla="*/ 402951 h 2380297"/>
                    <a:gd name="connsiteX111" fmla="*/ 1532290 w 2431732"/>
                    <a:gd name="connsiteY111" fmla="*/ 384932 h 2380297"/>
                    <a:gd name="connsiteX112" fmla="*/ 1488088 w 2431732"/>
                    <a:gd name="connsiteY112" fmla="*/ 382169 h 2380297"/>
                    <a:gd name="connsiteX113" fmla="*/ 1428441 w 2431732"/>
                    <a:gd name="connsiteY113" fmla="*/ 382169 h 2380297"/>
                    <a:gd name="connsiteX114" fmla="*/ 1038041 w 2431732"/>
                    <a:gd name="connsiteY114" fmla="*/ 382169 h 2380297"/>
                    <a:gd name="connsiteX115" fmla="*/ 1038041 w 2431732"/>
                    <a:gd name="connsiteY115" fmla="*/ 566260 h 2380297"/>
                    <a:gd name="connsiteX116" fmla="*/ 1075211 w 2431732"/>
                    <a:gd name="connsiteY116" fmla="*/ 566260 h 2380297"/>
                    <a:gd name="connsiteX117" fmla="*/ 1075211 w 2431732"/>
                    <a:gd name="connsiteY117" fmla="*/ 485767 h 2380297"/>
                    <a:gd name="connsiteX118" fmla="*/ 1148044 w 2431732"/>
                    <a:gd name="connsiteY118" fmla="*/ 485767 h 2380297"/>
                    <a:gd name="connsiteX119" fmla="*/ 1148044 w 2431732"/>
                    <a:gd name="connsiteY119" fmla="*/ 566260 h 2380297"/>
                    <a:gd name="connsiteX120" fmla="*/ 1185214 w 2431732"/>
                    <a:gd name="connsiteY120" fmla="*/ 566260 h 2380297"/>
                    <a:gd name="connsiteX121" fmla="*/ 1185214 w 2431732"/>
                    <a:gd name="connsiteY121" fmla="*/ 382169 h 2380297"/>
                    <a:gd name="connsiteX122" fmla="*/ 1148044 w 2431732"/>
                    <a:gd name="connsiteY122" fmla="*/ 382169 h 2380297"/>
                    <a:gd name="connsiteX123" fmla="*/ 1148044 w 2431732"/>
                    <a:gd name="connsiteY123" fmla="*/ 454625 h 2380297"/>
                    <a:gd name="connsiteX124" fmla="*/ 1075211 w 2431732"/>
                    <a:gd name="connsiteY124" fmla="*/ 454625 h 2380297"/>
                    <a:gd name="connsiteX125" fmla="*/ 1075211 w 2431732"/>
                    <a:gd name="connsiteY125" fmla="*/ 382169 h 2380297"/>
                    <a:gd name="connsiteX126" fmla="*/ 1038041 w 2431732"/>
                    <a:gd name="connsiteY126" fmla="*/ 382169 h 2380297"/>
                    <a:gd name="connsiteX127" fmla="*/ 1309913 w 2431732"/>
                    <a:gd name="connsiteY127" fmla="*/ 379030 h 2380297"/>
                    <a:gd name="connsiteX128" fmla="*/ 1270232 w 2431732"/>
                    <a:gd name="connsiteY128" fmla="*/ 386313 h 2380297"/>
                    <a:gd name="connsiteX129" fmla="*/ 1246436 w 2431732"/>
                    <a:gd name="connsiteY129" fmla="*/ 402889 h 2380297"/>
                    <a:gd name="connsiteX130" fmla="*/ 1229295 w 2431732"/>
                    <a:gd name="connsiteY130" fmla="*/ 428129 h 2380297"/>
                    <a:gd name="connsiteX131" fmla="*/ 1220881 w 2431732"/>
                    <a:gd name="connsiteY131" fmla="*/ 475345 h 2380297"/>
                    <a:gd name="connsiteX132" fmla="*/ 1245117 w 2431732"/>
                    <a:gd name="connsiteY132" fmla="*/ 544348 h 2380297"/>
                    <a:gd name="connsiteX133" fmla="*/ 1310415 w 2431732"/>
                    <a:gd name="connsiteY133" fmla="*/ 569399 h 2380297"/>
                    <a:gd name="connsiteX134" fmla="*/ 1375211 w 2431732"/>
                    <a:gd name="connsiteY134" fmla="*/ 544222 h 2380297"/>
                    <a:gd name="connsiteX135" fmla="*/ 1399447 w 2431732"/>
                    <a:gd name="connsiteY135" fmla="*/ 474466 h 2380297"/>
                    <a:gd name="connsiteX136" fmla="*/ 1375023 w 2431732"/>
                    <a:gd name="connsiteY136" fmla="*/ 404270 h 2380297"/>
                    <a:gd name="connsiteX137" fmla="*/ 1309913 w 2431732"/>
                    <a:gd name="connsiteY137" fmla="*/ 379030 h 2380297"/>
                    <a:gd name="connsiteX138" fmla="*/ 930885 w 2431732"/>
                    <a:gd name="connsiteY138" fmla="*/ 379030 h 2380297"/>
                    <a:gd name="connsiteX139" fmla="*/ 894657 w 2431732"/>
                    <a:gd name="connsiteY139" fmla="*/ 385434 h 2380297"/>
                    <a:gd name="connsiteX140" fmla="*/ 871677 w 2431732"/>
                    <a:gd name="connsiteY140" fmla="*/ 404082 h 2380297"/>
                    <a:gd name="connsiteX141" fmla="*/ 863703 w 2431732"/>
                    <a:gd name="connsiteY141" fmla="*/ 430389 h 2380297"/>
                    <a:gd name="connsiteX142" fmla="*/ 880656 w 2431732"/>
                    <a:gd name="connsiteY142" fmla="*/ 467434 h 2380297"/>
                    <a:gd name="connsiteX143" fmla="*/ 922597 w 2431732"/>
                    <a:gd name="connsiteY143" fmla="*/ 485642 h 2380297"/>
                    <a:gd name="connsiteX144" fmla="*/ 952358 w 2431732"/>
                    <a:gd name="connsiteY144" fmla="*/ 493679 h 2380297"/>
                    <a:gd name="connsiteX145" fmla="*/ 965732 w 2431732"/>
                    <a:gd name="connsiteY145" fmla="*/ 501652 h 2380297"/>
                    <a:gd name="connsiteX146" fmla="*/ 969562 w 2431732"/>
                    <a:gd name="connsiteY146" fmla="*/ 512766 h 2380297"/>
                    <a:gd name="connsiteX147" fmla="*/ 960458 w 2431732"/>
                    <a:gd name="connsiteY147" fmla="*/ 530534 h 2380297"/>
                    <a:gd name="connsiteX148" fmla="*/ 933397 w 2431732"/>
                    <a:gd name="connsiteY148" fmla="*/ 538132 h 2380297"/>
                    <a:gd name="connsiteX149" fmla="*/ 906461 w 2431732"/>
                    <a:gd name="connsiteY149" fmla="*/ 529593 h 2380297"/>
                    <a:gd name="connsiteX150" fmla="*/ 893213 w 2431732"/>
                    <a:gd name="connsiteY150" fmla="*/ 502845 h 2380297"/>
                    <a:gd name="connsiteX151" fmla="*/ 857048 w 2431732"/>
                    <a:gd name="connsiteY151" fmla="*/ 506361 h 2380297"/>
                    <a:gd name="connsiteX152" fmla="*/ 879400 w 2431732"/>
                    <a:gd name="connsiteY152" fmla="*/ 553389 h 2380297"/>
                    <a:gd name="connsiteX153" fmla="*/ 933020 w 2431732"/>
                    <a:gd name="connsiteY153" fmla="*/ 569525 h 2380297"/>
                    <a:gd name="connsiteX154" fmla="*/ 973078 w 2431732"/>
                    <a:gd name="connsiteY154" fmla="*/ 562807 h 2380297"/>
                    <a:gd name="connsiteX155" fmla="*/ 997941 w 2431732"/>
                    <a:gd name="connsiteY155" fmla="*/ 542276 h 2380297"/>
                    <a:gd name="connsiteX156" fmla="*/ 1006732 w 2431732"/>
                    <a:gd name="connsiteY156" fmla="*/ 512640 h 2380297"/>
                    <a:gd name="connsiteX157" fmla="*/ 999386 w 2431732"/>
                    <a:gd name="connsiteY157" fmla="*/ 483319 h 2380297"/>
                    <a:gd name="connsiteX158" fmla="*/ 979043 w 2431732"/>
                    <a:gd name="connsiteY158" fmla="*/ 464608 h 2380297"/>
                    <a:gd name="connsiteX159" fmla="*/ 938922 w 2431732"/>
                    <a:gd name="connsiteY159" fmla="*/ 451360 h 2380297"/>
                    <a:gd name="connsiteX160" fmla="*/ 904766 w 2431732"/>
                    <a:gd name="connsiteY160" fmla="*/ 439054 h 2380297"/>
                    <a:gd name="connsiteX161" fmla="*/ 899240 w 2431732"/>
                    <a:gd name="connsiteY161" fmla="*/ 427878 h 2380297"/>
                    <a:gd name="connsiteX162" fmla="*/ 905142 w 2431732"/>
                    <a:gd name="connsiteY162" fmla="*/ 416451 h 2380297"/>
                    <a:gd name="connsiteX163" fmla="*/ 930508 w 2431732"/>
                    <a:gd name="connsiteY163" fmla="*/ 409795 h 2380297"/>
                    <a:gd name="connsiteX164" fmla="*/ 954053 w 2431732"/>
                    <a:gd name="connsiteY164" fmla="*/ 416011 h 2380297"/>
                    <a:gd name="connsiteX165" fmla="*/ 964288 w 2431732"/>
                    <a:gd name="connsiteY165" fmla="*/ 436417 h 2380297"/>
                    <a:gd name="connsiteX166" fmla="*/ 1001457 w 2431732"/>
                    <a:gd name="connsiteY166" fmla="*/ 434784 h 2380297"/>
                    <a:gd name="connsiteX167" fmla="*/ 983061 w 2431732"/>
                    <a:gd name="connsiteY167" fmla="*/ 394224 h 2380297"/>
                    <a:gd name="connsiteX168" fmla="*/ 930885 w 2431732"/>
                    <a:gd name="connsiteY168" fmla="*/ 379030 h 2380297"/>
                    <a:gd name="connsiteX169" fmla="*/ 408622 w 2431732"/>
                    <a:gd name="connsiteY169" fmla="*/ 144778 h 2380297"/>
                    <a:gd name="connsiteX170" fmla="*/ 2023110 w 2431732"/>
                    <a:gd name="connsiteY170" fmla="*/ 144778 h 2380297"/>
                    <a:gd name="connsiteX171" fmla="*/ 2431732 w 2431732"/>
                    <a:gd name="connsiteY171" fmla="*/ 801050 h 2380297"/>
                    <a:gd name="connsiteX172" fmla="*/ 0 w 2431732"/>
                    <a:gd name="connsiteY172" fmla="*/ 801050 h 2380297"/>
                    <a:gd name="connsiteX173" fmla="*/ 408622 w 2431732"/>
                    <a:gd name="connsiteY173" fmla="*/ 144778 h 2380297"/>
                    <a:gd name="connsiteX174" fmla="*/ 431483 w 2431732"/>
                    <a:gd name="connsiteY174" fmla="*/ 0 h 2380297"/>
                    <a:gd name="connsiteX175" fmla="*/ 1999298 w 2431732"/>
                    <a:gd name="connsiteY175" fmla="*/ 0 h 2380297"/>
                    <a:gd name="connsiteX176" fmla="*/ 1999298 w 2431732"/>
                    <a:gd name="connsiteY176" fmla="*/ 110490 h 2380297"/>
                    <a:gd name="connsiteX177" fmla="*/ 431483 w 2431732"/>
                    <a:gd name="connsiteY177" fmla="*/ 110490 h 2380297"/>
                    <a:gd name="connsiteX178" fmla="*/ 431483 w 2431732"/>
                    <a:gd name="connsiteY178"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107757 h 2380297"/>
                    <a:gd name="connsiteX42" fmla="*/ 384811 w 2431732"/>
                    <a:gd name="connsiteY42" fmla="*/ 1908809 h 2380297"/>
                    <a:gd name="connsiteX43" fmla="*/ 384811 w 2431732"/>
                    <a:gd name="connsiteY43" fmla="*/ 1943099 h 2380297"/>
                    <a:gd name="connsiteX44" fmla="*/ 419101 w 2431732"/>
                    <a:gd name="connsiteY44" fmla="*/ 1943099 h 2380297"/>
                    <a:gd name="connsiteX45" fmla="*/ 1221106 w 2431732"/>
                    <a:gd name="connsiteY45" fmla="*/ 1943099 h 2380297"/>
                    <a:gd name="connsiteX46" fmla="*/ 1255396 w 2431732"/>
                    <a:gd name="connsiteY46" fmla="*/ 1943099 h 2380297"/>
                    <a:gd name="connsiteX47" fmla="*/ 1255396 w 2431732"/>
                    <a:gd name="connsiteY47" fmla="*/ 1908809 h 2380297"/>
                    <a:gd name="connsiteX48" fmla="*/ 1255396 w 2431732"/>
                    <a:gd name="connsiteY48" fmla="*/ 1107757 h 2380297"/>
                    <a:gd name="connsiteX49" fmla="*/ 1255396 w 2431732"/>
                    <a:gd name="connsiteY49" fmla="*/ 1073467 h 2380297"/>
                    <a:gd name="connsiteX50" fmla="*/ 1221106 w 2431732"/>
                    <a:gd name="connsiteY50" fmla="*/ 1073467 h 2380297"/>
                    <a:gd name="connsiteX51" fmla="*/ 419101 w 2431732"/>
                    <a:gd name="connsiteY51" fmla="*/ 1073467 h 2380297"/>
                    <a:gd name="connsiteX52" fmla="*/ 384811 w 2431732"/>
                    <a:gd name="connsiteY52" fmla="*/ 1073467 h 2380297"/>
                    <a:gd name="connsiteX53" fmla="*/ 1496379 w 2431732"/>
                    <a:gd name="connsiteY53" fmla="*/ 998220 h 2380297"/>
                    <a:gd name="connsiteX54" fmla="*/ 2089786 w 2431732"/>
                    <a:gd name="connsiteY54" fmla="*/ 998220 h 2380297"/>
                    <a:gd name="connsiteX55" fmla="*/ 2089786 w 2431732"/>
                    <a:gd name="connsiteY55" fmla="*/ 1127760 h 2380297"/>
                    <a:gd name="connsiteX56" fmla="*/ 1496379 w 2431732"/>
                    <a:gd name="connsiteY56" fmla="*/ 1127760 h 2380297"/>
                    <a:gd name="connsiteX57" fmla="*/ 1496379 w 2431732"/>
                    <a:gd name="connsiteY57" fmla="*/ 998220 h 2380297"/>
                    <a:gd name="connsiteX58" fmla="*/ 1462089 w 2431732"/>
                    <a:gd name="connsiteY58" fmla="*/ 963929 h 2380297"/>
                    <a:gd name="connsiteX59" fmla="*/ 1462089 w 2431732"/>
                    <a:gd name="connsiteY59" fmla="*/ 998219 h 2380297"/>
                    <a:gd name="connsiteX60" fmla="*/ 1462089 w 2431732"/>
                    <a:gd name="connsiteY60" fmla="*/ 1127759 h 2380297"/>
                    <a:gd name="connsiteX61" fmla="*/ 1462089 w 2431732"/>
                    <a:gd name="connsiteY61" fmla="*/ 1162049 h 2380297"/>
                    <a:gd name="connsiteX62" fmla="*/ 2089786 w 2431732"/>
                    <a:gd name="connsiteY62" fmla="*/ 1162049 h 2380297"/>
                    <a:gd name="connsiteX63" fmla="*/ 2124076 w 2431732"/>
                    <a:gd name="connsiteY63" fmla="*/ 1162049 h 2380297"/>
                    <a:gd name="connsiteX64" fmla="*/ 2124076 w 2431732"/>
                    <a:gd name="connsiteY64" fmla="*/ 1127759 h 2380297"/>
                    <a:gd name="connsiteX65" fmla="*/ 2124076 w 2431732"/>
                    <a:gd name="connsiteY65" fmla="*/ 998219 h 2380297"/>
                    <a:gd name="connsiteX66" fmla="*/ 2124076 w 2431732"/>
                    <a:gd name="connsiteY66" fmla="*/ 963929 h 2380297"/>
                    <a:gd name="connsiteX67" fmla="*/ 2089786 w 2431732"/>
                    <a:gd name="connsiteY67" fmla="*/ 963929 h 2380297"/>
                    <a:gd name="connsiteX68" fmla="*/ 1496379 w 2431732"/>
                    <a:gd name="connsiteY68" fmla="*/ 963929 h 2380297"/>
                    <a:gd name="connsiteX69" fmla="*/ 1462089 w 2431732"/>
                    <a:gd name="connsiteY69" fmla="*/ 963929 h 2380297"/>
                    <a:gd name="connsiteX70" fmla="*/ 178119 w 2431732"/>
                    <a:gd name="connsiteY70" fmla="*/ 835342 h 2380297"/>
                    <a:gd name="connsiteX71" fmla="*/ 2252664 w 2431732"/>
                    <a:gd name="connsiteY71" fmla="*/ 835342 h 2380297"/>
                    <a:gd name="connsiteX72" fmla="*/ 2252664 w 2431732"/>
                    <a:gd name="connsiteY72" fmla="*/ 2180272 h 2380297"/>
                    <a:gd name="connsiteX73" fmla="*/ 2124076 w 2431732"/>
                    <a:gd name="connsiteY73" fmla="*/ 2180272 h 2380297"/>
                    <a:gd name="connsiteX74" fmla="*/ 2124076 w 2431732"/>
                    <a:gd name="connsiteY74" fmla="*/ 1269682 h 2380297"/>
                    <a:gd name="connsiteX75" fmla="*/ 2124076 w 2431732"/>
                    <a:gd name="connsiteY75" fmla="*/ 1235392 h 2380297"/>
                    <a:gd name="connsiteX76" fmla="*/ 2089786 w 2431732"/>
                    <a:gd name="connsiteY76" fmla="*/ 1235392 h 2380297"/>
                    <a:gd name="connsiteX77" fmla="*/ 1462089 w 2431732"/>
                    <a:gd name="connsiteY77" fmla="*/ 1235392 h 2380297"/>
                    <a:gd name="connsiteX78" fmla="*/ 1462089 w 2431732"/>
                    <a:gd name="connsiteY78" fmla="*/ 2180272 h 2380297"/>
                    <a:gd name="connsiteX79" fmla="*/ 178119 w 2431732"/>
                    <a:gd name="connsiteY79" fmla="*/ 2180272 h 2380297"/>
                    <a:gd name="connsiteX80" fmla="*/ 178119 w 2431732"/>
                    <a:gd name="connsiteY80" fmla="*/ 835342 h 2380297"/>
                    <a:gd name="connsiteX81" fmla="*/ 1465612 w 2431732"/>
                    <a:gd name="connsiteY81" fmla="*/ 413312 h 2380297"/>
                    <a:gd name="connsiteX82" fmla="*/ 1483569 w 2431732"/>
                    <a:gd name="connsiteY82" fmla="*/ 413312 h 2380297"/>
                    <a:gd name="connsiteX83" fmla="*/ 1510316 w 2431732"/>
                    <a:gd name="connsiteY83" fmla="*/ 414568 h 2380297"/>
                    <a:gd name="connsiteX84" fmla="*/ 1525259 w 2431732"/>
                    <a:gd name="connsiteY84" fmla="*/ 422730 h 2380297"/>
                    <a:gd name="connsiteX85" fmla="*/ 1531161 w 2431732"/>
                    <a:gd name="connsiteY85" fmla="*/ 439306 h 2380297"/>
                    <a:gd name="connsiteX86" fmla="*/ 1526954 w 2431732"/>
                    <a:gd name="connsiteY86" fmla="*/ 453621 h 2380297"/>
                    <a:gd name="connsiteX87" fmla="*/ 1515339 w 2431732"/>
                    <a:gd name="connsiteY87" fmla="*/ 462663 h 2380297"/>
                    <a:gd name="connsiteX88" fmla="*/ 1485955 w 2431732"/>
                    <a:gd name="connsiteY88" fmla="*/ 465551 h 2380297"/>
                    <a:gd name="connsiteX89" fmla="*/ 1465612 w 2431732"/>
                    <a:gd name="connsiteY89" fmla="*/ 465551 h 2380297"/>
                    <a:gd name="connsiteX90" fmla="*/ 1465612 w 2431732"/>
                    <a:gd name="connsiteY90" fmla="*/ 413312 h 2380297"/>
                    <a:gd name="connsiteX91" fmla="*/ 1310291 w 2431732"/>
                    <a:gd name="connsiteY91" fmla="*/ 410801 h 2380297"/>
                    <a:gd name="connsiteX92" fmla="*/ 1347147 w 2431732"/>
                    <a:gd name="connsiteY92" fmla="*/ 426372 h 2380297"/>
                    <a:gd name="connsiteX93" fmla="*/ 1361023 w 2431732"/>
                    <a:gd name="connsiteY93" fmla="*/ 473588 h 2380297"/>
                    <a:gd name="connsiteX94" fmla="*/ 1346770 w 2431732"/>
                    <a:gd name="connsiteY94" fmla="*/ 521620 h 2380297"/>
                    <a:gd name="connsiteX95" fmla="*/ 1310291 w 2431732"/>
                    <a:gd name="connsiteY95" fmla="*/ 537630 h 2380297"/>
                    <a:gd name="connsiteX96" fmla="*/ 1273623 w 2431732"/>
                    <a:gd name="connsiteY96" fmla="*/ 521494 h 2380297"/>
                    <a:gd name="connsiteX97" fmla="*/ 1259182 w 2431732"/>
                    <a:gd name="connsiteY97" fmla="*/ 474090 h 2380297"/>
                    <a:gd name="connsiteX98" fmla="*/ 1273247 w 2431732"/>
                    <a:gd name="connsiteY98" fmla="*/ 426560 h 2380297"/>
                    <a:gd name="connsiteX99" fmla="*/ 1310291 w 2431732"/>
                    <a:gd name="connsiteY99" fmla="*/ 410801 h 2380297"/>
                    <a:gd name="connsiteX100" fmla="*/ 1428441 w 2431732"/>
                    <a:gd name="connsiteY100" fmla="*/ 382169 h 2380297"/>
                    <a:gd name="connsiteX101" fmla="*/ 1428441 w 2431732"/>
                    <a:gd name="connsiteY101" fmla="*/ 566260 h 2380297"/>
                    <a:gd name="connsiteX102" fmla="*/ 1465611 w 2431732"/>
                    <a:gd name="connsiteY102" fmla="*/ 566260 h 2380297"/>
                    <a:gd name="connsiteX103" fmla="*/ 1465611 w 2431732"/>
                    <a:gd name="connsiteY103" fmla="*/ 496818 h 2380297"/>
                    <a:gd name="connsiteX104" fmla="*/ 1489846 w 2431732"/>
                    <a:gd name="connsiteY104" fmla="*/ 496818 h 2380297"/>
                    <a:gd name="connsiteX105" fmla="*/ 1528397 w 2431732"/>
                    <a:gd name="connsiteY105" fmla="*/ 494181 h 2380297"/>
                    <a:gd name="connsiteX106" fmla="*/ 1547673 w 2431732"/>
                    <a:gd name="connsiteY106" fmla="*/ 485453 h 2380297"/>
                    <a:gd name="connsiteX107" fmla="*/ 1563307 w 2431732"/>
                    <a:gd name="connsiteY107" fmla="*/ 467308 h 2380297"/>
                    <a:gd name="connsiteX108" fmla="*/ 1569460 w 2431732"/>
                    <a:gd name="connsiteY108" fmla="*/ 438803 h 2380297"/>
                    <a:gd name="connsiteX109" fmla="*/ 1558786 w 2431732"/>
                    <a:gd name="connsiteY109" fmla="*/ 402951 h 2380297"/>
                    <a:gd name="connsiteX110" fmla="*/ 1532290 w 2431732"/>
                    <a:gd name="connsiteY110" fmla="*/ 384932 h 2380297"/>
                    <a:gd name="connsiteX111" fmla="*/ 1488088 w 2431732"/>
                    <a:gd name="connsiteY111" fmla="*/ 382169 h 2380297"/>
                    <a:gd name="connsiteX112" fmla="*/ 1428441 w 2431732"/>
                    <a:gd name="connsiteY112" fmla="*/ 382169 h 2380297"/>
                    <a:gd name="connsiteX113" fmla="*/ 1038041 w 2431732"/>
                    <a:gd name="connsiteY113" fmla="*/ 382169 h 2380297"/>
                    <a:gd name="connsiteX114" fmla="*/ 1038041 w 2431732"/>
                    <a:gd name="connsiteY114" fmla="*/ 566260 h 2380297"/>
                    <a:gd name="connsiteX115" fmla="*/ 1075211 w 2431732"/>
                    <a:gd name="connsiteY115" fmla="*/ 566260 h 2380297"/>
                    <a:gd name="connsiteX116" fmla="*/ 1075211 w 2431732"/>
                    <a:gd name="connsiteY116" fmla="*/ 485767 h 2380297"/>
                    <a:gd name="connsiteX117" fmla="*/ 1148044 w 2431732"/>
                    <a:gd name="connsiteY117" fmla="*/ 485767 h 2380297"/>
                    <a:gd name="connsiteX118" fmla="*/ 1148044 w 2431732"/>
                    <a:gd name="connsiteY118" fmla="*/ 566260 h 2380297"/>
                    <a:gd name="connsiteX119" fmla="*/ 1185214 w 2431732"/>
                    <a:gd name="connsiteY119" fmla="*/ 566260 h 2380297"/>
                    <a:gd name="connsiteX120" fmla="*/ 1185214 w 2431732"/>
                    <a:gd name="connsiteY120" fmla="*/ 382169 h 2380297"/>
                    <a:gd name="connsiteX121" fmla="*/ 1148044 w 2431732"/>
                    <a:gd name="connsiteY121" fmla="*/ 382169 h 2380297"/>
                    <a:gd name="connsiteX122" fmla="*/ 1148044 w 2431732"/>
                    <a:gd name="connsiteY122" fmla="*/ 454625 h 2380297"/>
                    <a:gd name="connsiteX123" fmla="*/ 1075211 w 2431732"/>
                    <a:gd name="connsiteY123" fmla="*/ 454625 h 2380297"/>
                    <a:gd name="connsiteX124" fmla="*/ 1075211 w 2431732"/>
                    <a:gd name="connsiteY124" fmla="*/ 382169 h 2380297"/>
                    <a:gd name="connsiteX125" fmla="*/ 1038041 w 2431732"/>
                    <a:gd name="connsiteY125" fmla="*/ 382169 h 2380297"/>
                    <a:gd name="connsiteX126" fmla="*/ 1309913 w 2431732"/>
                    <a:gd name="connsiteY126" fmla="*/ 379030 h 2380297"/>
                    <a:gd name="connsiteX127" fmla="*/ 1270232 w 2431732"/>
                    <a:gd name="connsiteY127" fmla="*/ 386313 h 2380297"/>
                    <a:gd name="connsiteX128" fmla="*/ 1246436 w 2431732"/>
                    <a:gd name="connsiteY128" fmla="*/ 402889 h 2380297"/>
                    <a:gd name="connsiteX129" fmla="*/ 1229295 w 2431732"/>
                    <a:gd name="connsiteY129" fmla="*/ 428129 h 2380297"/>
                    <a:gd name="connsiteX130" fmla="*/ 1220881 w 2431732"/>
                    <a:gd name="connsiteY130" fmla="*/ 475345 h 2380297"/>
                    <a:gd name="connsiteX131" fmla="*/ 1245117 w 2431732"/>
                    <a:gd name="connsiteY131" fmla="*/ 544348 h 2380297"/>
                    <a:gd name="connsiteX132" fmla="*/ 1310415 w 2431732"/>
                    <a:gd name="connsiteY132" fmla="*/ 569399 h 2380297"/>
                    <a:gd name="connsiteX133" fmla="*/ 1375211 w 2431732"/>
                    <a:gd name="connsiteY133" fmla="*/ 544222 h 2380297"/>
                    <a:gd name="connsiteX134" fmla="*/ 1399447 w 2431732"/>
                    <a:gd name="connsiteY134" fmla="*/ 474466 h 2380297"/>
                    <a:gd name="connsiteX135" fmla="*/ 1375023 w 2431732"/>
                    <a:gd name="connsiteY135" fmla="*/ 404270 h 2380297"/>
                    <a:gd name="connsiteX136" fmla="*/ 1309913 w 2431732"/>
                    <a:gd name="connsiteY136" fmla="*/ 379030 h 2380297"/>
                    <a:gd name="connsiteX137" fmla="*/ 930885 w 2431732"/>
                    <a:gd name="connsiteY137" fmla="*/ 379030 h 2380297"/>
                    <a:gd name="connsiteX138" fmla="*/ 894657 w 2431732"/>
                    <a:gd name="connsiteY138" fmla="*/ 385434 h 2380297"/>
                    <a:gd name="connsiteX139" fmla="*/ 871677 w 2431732"/>
                    <a:gd name="connsiteY139" fmla="*/ 404082 h 2380297"/>
                    <a:gd name="connsiteX140" fmla="*/ 863703 w 2431732"/>
                    <a:gd name="connsiteY140" fmla="*/ 430389 h 2380297"/>
                    <a:gd name="connsiteX141" fmla="*/ 880656 w 2431732"/>
                    <a:gd name="connsiteY141" fmla="*/ 467434 h 2380297"/>
                    <a:gd name="connsiteX142" fmla="*/ 922597 w 2431732"/>
                    <a:gd name="connsiteY142" fmla="*/ 485642 h 2380297"/>
                    <a:gd name="connsiteX143" fmla="*/ 952358 w 2431732"/>
                    <a:gd name="connsiteY143" fmla="*/ 493679 h 2380297"/>
                    <a:gd name="connsiteX144" fmla="*/ 965732 w 2431732"/>
                    <a:gd name="connsiteY144" fmla="*/ 501652 h 2380297"/>
                    <a:gd name="connsiteX145" fmla="*/ 969562 w 2431732"/>
                    <a:gd name="connsiteY145" fmla="*/ 512766 h 2380297"/>
                    <a:gd name="connsiteX146" fmla="*/ 960458 w 2431732"/>
                    <a:gd name="connsiteY146" fmla="*/ 530534 h 2380297"/>
                    <a:gd name="connsiteX147" fmla="*/ 933397 w 2431732"/>
                    <a:gd name="connsiteY147" fmla="*/ 538132 h 2380297"/>
                    <a:gd name="connsiteX148" fmla="*/ 906461 w 2431732"/>
                    <a:gd name="connsiteY148" fmla="*/ 529593 h 2380297"/>
                    <a:gd name="connsiteX149" fmla="*/ 893213 w 2431732"/>
                    <a:gd name="connsiteY149" fmla="*/ 502845 h 2380297"/>
                    <a:gd name="connsiteX150" fmla="*/ 857048 w 2431732"/>
                    <a:gd name="connsiteY150" fmla="*/ 506361 h 2380297"/>
                    <a:gd name="connsiteX151" fmla="*/ 879400 w 2431732"/>
                    <a:gd name="connsiteY151" fmla="*/ 553389 h 2380297"/>
                    <a:gd name="connsiteX152" fmla="*/ 933020 w 2431732"/>
                    <a:gd name="connsiteY152" fmla="*/ 569525 h 2380297"/>
                    <a:gd name="connsiteX153" fmla="*/ 973078 w 2431732"/>
                    <a:gd name="connsiteY153" fmla="*/ 562807 h 2380297"/>
                    <a:gd name="connsiteX154" fmla="*/ 997941 w 2431732"/>
                    <a:gd name="connsiteY154" fmla="*/ 542276 h 2380297"/>
                    <a:gd name="connsiteX155" fmla="*/ 1006732 w 2431732"/>
                    <a:gd name="connsiteY155" fmla="*/ 512640 h 2380297"/>
                    <a:gd name="connsiteX156" fmla="*/ 999386 w 2431732"/>
                    <a:gd name="connsiteY156" fmla="*/ 483319 h 2380297"/>
                    <a:gd name="connsiteX157" fmla="*/ 979043 w 2431732"/>
                    <a:gd name="connsiteY157" fmla="*/ 464608 h 2380297"/>
                    <a:gd name="connsiteX158" fmla="*/ 938922 w 2431732"/>
                    <a:gd name="connsiteY158" fmla="*/ 451360 h 2380297"/>
                    <a:gd name="connsiteX159" fmla="*/ 904766 w 2431732"/>
                    <a:gd name="connsiteY159" fmla="*/ 439054 h 2380297"/>
                    <a:gd name="connsiteX160" fmla="*/ 899240 w 2431732"/>
                    <a:gd name="connsiteY160" fmla="*/ 427878 h 2380297"/>
                    <a:gd name="connsiteX161" fmla="*/ 905142 w 2431732"/>
                    <a:gd name="connsiteY161" fmla="*/ 416451 h 2380297"/>
                    <a:gd name="connsiteX162" fmla="*/ 930508 w 2431732"/>
                    <a:gd name="connsiteY162" fmla="*/ 409795 h 2380297"/>
                    <a:gd name="connsiteX163" fmla="*/ 954053 w 2431732"/>
                    <a:gd name="connsiteY163" fmla="*/ 416011 h 2380297"/>
                    <a:gd name="connsiteX164" fmla="*/ 964288 w 2431732"/>
                    <a:gd name="connsiteY164" fmla="*/ 436417 h 2380297"/>
                    <a:gd name="connsiteX165" fmla="*/ 1001457 w 2431732"/>
                    <a:gd name="connsiteY165" fmla="*/ 434784 h 2380297"/>
                    <a:gd name="connsiteX166" fmla="*/ 983061 w 2431732"/>
                    <a:gd name="connsiteY166" fmla="*/ 394224 h 2380297"/>
                    <a:gd name="connsiteX167" fmla="*/ 930885 w 2431732"/>
                    <a:gd name="connsiteY167" fmla="*/ 379030 h 2380297"/>
                    <a:gd name="connsiteX168" fmla="*/ 408622 w 2431732"/>
                    <a:gd name="connsiteY168" fmla="*/ 144778 h 2380297"/>
                    <a:gd name="connsiteX169" fmla="*/ 2023110 w 2431732"/>
                    <a:gd name="connsiteY169" fmla="*/ 144778 h 2380297"/>
                    <a:gd name="connsiteX170" fmla="*/ 2431732 w 2431732"/>
                    <a:gd name="connsiteY170" fmla="*/ 801050 h 2380297"/>
                    <a:gd name="connsiteX171" fmla="*/ 0 w 2431732"/>
                    <a:gd name="connsiteY171" fmla="*/ 801050 h 2380297"/>
                    <a:gd name="connsiteX172" fmla="*/ 408622 w 2431732"/>
                    <a:gd name="connsiteY172" fmla="*/ 144778 h 2380297"/>
                    <a:gd name="connsiteX173" fmla="*/ 431483 w 2431732"/>
                    <a:gd name="connsiteY173" fmla="*/ 0 h 2380297"/>
                    <a:gd name="connsiteX174" fmla="*/ 1999298 w 2431732"/>
                    <a:gd name="connsiteY174" fmla="*/ 0 h 2380297"/>
                    <a:gd name="connsiteX175" fmla="*/ 1999298 w 2431732"/>
                    <a:gd name="connsiteY175" fmla="*/ 110490 h 2380297"/>
                    <a:gd name="connsiteX176" fmla="*/ 431483 w 2431732"/>
                    <a:gd name="connsiteY176" fmla="*/ 110490 h 2380297"/>
                    <a:gd name="connsiteX177" fmla="*/ 431483 w 2431732"/>
                    <a:gd name="connsiteY177"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107757 h 2380297"/>
                    <a:gd name="connsiteX42" fmla="*/ 384811 w 2431732"/>
                    <a:gd name="connsiteY42" fmla="*/ 1908809 h 2380297"/>
                    <a:gd name="connsiteX43" fmla="*/ 384811 w 2431732"/>
                    <a:gd name="connsiteY43" fmla="*/ 1943099 h 2380297"/>
                    <a:gd name="connsiteX44" fmla="*/ 419101 w 2431732"/>
                    <a:gd name="connsiteY44" fmla="*/ 1943099 h 2380297"/>
                    <a:gd name="connsiteX45" fmla="*/ 1221106 w 2431732"/>
                    <a:gd name="connsiteY45" fmla="*/ 1943099 h 2380297"/>
                    <a:gd name="connsiteX46" fmla="*/ 1255396 w 2431732"/>
                    <a:gd name="connsiteY46" fmla="*/ 1943099 h 2380297"/>
                    <a:gd name="connsiteX47" fmla="*/ 1255396 w 2431732"/>
                    <a:gd name="connsiteY47" fmla="*/ 1908809 h 2380297"/>
                    <a:gd name="connsiteX48" fmla="*/ 1255396 w 2431732"/>
                    <a:gd name="connsiteY48" fmla="*/ 1107757 h 2380297"/>
                    <a:gd name="connsiteX49" fmla="*/ 1255396 w 2431732"/>
                    <a:gd name="connsiteY49" fmla="*/ 1073467 h 2380297"/>
                    <a:gd name="connsiteX50" fmla="*/ 1221106 w 2431732"/>
                    <a:gd name="connsiteY50" fmla="*/ 1073467 h 2380297"/>
                    <a:gd name="connsiteX51" fmla="*/ 419101 w 2431732"/>
                    <a:gd name="connsiteY51" fmla="*/ 1073467 h 2380297"/>
                    <a:gd name="connsiteX52" fmla="*/ 384811 w 2431732"/>
                    <a:gd name="connsiteY52" fmla="*/ 1073467 h 2380297"/>
                    <a:gd name="connsiteX53" fmla="*/ 1496379 w 2431732"/>
                    <a:gd name="connsiteY53" fmla="*/ 998220 h 2380297"/>
                    <a:gd name="connsiteX54" fmla="*/ 2089786 w 2431732"/>
                    <a:gd name="connsiteY54" fmla="*/ 998220 h 2380297"/>
                    <a:gd name="connsiteX55" fmla="*/ 2089786 w 2431732"/>
                    <a:gd name="connsiteY55" fmla="*/ 1127760 h 2380297"/>
                    <a:gd name="connsiteX56" fmla="*/ 1496379 w 2431732"/>
                    <a:gd name="connsiteY56" fmla="*/ 1127760 h 2380297"/>
                    <a:gd name="connsiteX57" fmla="*/ 1496379 w 2431732"/>
                    <a:gd name="connsiteY57" fmla="*/ 998220 h 2380297"/>
                    <a:gd name="connsiteX58" fmla="*/ 1462089 w 2431732"/>
                    <a:gd name="connsiteY58" fmla="*/ 963929 h 2380297"/>
                    <a:gd name="connsiteX59" fmla="*/ 1462089 w 2431732"/>
                    <a:gd name="connsiteY59" fmla="*/ 998219 h 2380297"/>
                    <a:gd name="connsiteX60" fmla="*/ 1462089 w 2431732"/>
                    <a:gd name="connsiteY60" fmla="*/ 1162049 h 2380297"/>
                    <a:gd name="connsiteX61" fmla="*/ 2089786 w 2431732"/>
                    <a:gd name="connsiteY61" fmla="*/ 1162049 h 2380297"/>
                    <a:gd name="connsiteX62" fmla="*/ 2124076 w 2431732"/>
                    <a:gd name="connsiteY62" fmla="*/ 1162049 h 2380297"/>
                    <a:gd name="connsiteX63" fmla="*/ 2124076 w 2431732"/>
                    <a:gd name="connsiteY63" fmla="*/ 1127759 h 2380297"/>
                    <a:gd name="connsiteX64" fmla="*/ 2124076 w 2431732"/>
                    <a:gd name="connsiteY64" fmla="*/ 998219 h 2380297"/>
                    <a:gd name="connsiteX65" fmla="*/ 2124076 w 2431732"/>
                    <a:gd name="connsiteY65" fmla="*/ 963929 h 2380297"/>
                    <a:gd name="connsiteX66" fmla="*/ 2089786 w 2431732"/>
                    <a:gd name="connsiteY66" fmla="*/ 963929 h 2380297"/>
                    <a:gd name="connsiteX67" fmla="*/ 1496379 w 2431732"/>
                    <a:gd name="connsiteY67" fmla="*/ 963929 h 2380297"/>
                    <a:gd name="connsiteX68" fmla="*/ 1462089 w 2431732"/>
                    <a:gd name="connsiteY68" fmla="*/ 963929 h 2380297"/>
                    <a:gd name="connsiteX69" fmla="*/ 178119 w 2431732"/>
                    <a:gd name="connsiteY69" fmla="*/ 835342 h 2380297"/>
                    <a:gd name="connsiteX70" fmla="*/ 2252664 w 2431732"/>
                    <a:gd name="connsiteY70" fmla="*/ 835342 h 2380297"/>
                    <a:gd name="connsiteX71" fmla="*/ 2252664 w 2431732"/>
                    <a:gd name="connsiteY71" fmla="*/ 2180272 h 2380297"/>
                    <a:gd name="connsiteX72" fmla="*/ 2124076 w 2431732"/>
                    <a:gd name="connsiteY72" fmla="*/ 2180272 h 2380297"/>
                    <a:gd name="connsiteX73" fmla="*/ 2124076 w 2431732"/>
                    <a:gd name="connsiteY73" fmla="*/ 1269682 h 2380297"/>
                    <a:gd name="connsiteX74" fmla="*/ 2124076 w 2431732"/>
                    <a:gd name="connsiteY74" fmla="*/ 1235392 h 2380297"/>
                    <a:gd name="connsiteX75" fmla="*/ 2089786 w 2431732"/>
                    <a:gd name="connsiteY75" fmla="*/ 1235392 h 2380297"/>
                    <a:gd name="connsiteX76" fmla="*/ 1462089 w 2431732"/>
                    <a:gd name="connsiteY76" fmla="*/ 1235392 h 2380297"/>
                    <a:gd name="connsiteX77" fmla="*/ 1462089 w 2431732"/>
                    <a:gd name="connsiteY77" fmla="*/ 2180272 h 2380297"/>
                    <a:gd name="connsiteX78" fmla="*/ 178119 w 2431732"/>
                    <a:gd name="connsiteY78" fmla="*/ 2180272 h 2380297"/>
                    <a:gd name="connsiteX79" fmla="*/ 178119 w 2431732"/>
                    <a:gd name="connsiteY79" fmla="*/ 835342 h 2380297"/>
                    <a:gd name="connsiteX80" fmla="*/ 1465612 w 2431732"/>
                    <a:gd name="connsiteY80" fmla="*/ 413312 h 2380297"/>
                    <a:gd name="connsiteX81" fmla="*/ 1483569 w 2431732"/>
                    <a:gd name="connsiteY81" fmla="*/ 413312 h 2380297"/>
                    <a:gd name="connsiteX82" fmla="*/ 1510316 w 2431732"/>
                    <a:gd name="connsiteY82" fmla="*/ 414568 h 2380297"/>
                    <a:gd name="connsiteX83" fmla="*/ 1525259 w 2431732"/>
                    <a:gd name="connsiteY83" fmla="*/ 422730 h 2380297"/>
                    <a:gd name="connsiteX84" fmla="*/ 1531161 w 2431732"/>
                    <a:gd name="connsiteY84" fmla="*/ 439306 h 2380297"/>
                    <a:gd name="connsiteX85" fmla="*/ 1526954 w 2431732"/>
                    <a:gd name="connsiteY85" fmla="*/ 453621 h 2380297"/>
                    <a:gd name="connsiteX86" fmla="*/ 1515339 w 2431732"/>
                    <a:gd name="connsiteY86" fmla="*/ 462663 h 2380297"/>
                    <a:gd name="connsiteX87" fmla="*/ 1485955 w 2431732"/>
                    <a:gd name="connsiteY87" fmla="*/ 465551 h 2380297"/>
                    <a:gd name="connsiteX88" fmla="*/ 1465612 w 2431732"/>
                    <a:gd name="connsiteY88" fmla="*/ 465551 h 2380297"/>
                    <a:gd name="connsiteX89" fmla="*/ 1465612 w 2431732"/>
                    <a:gd name="connsiteY89" fmla="*/ 413312 h 2380297"/>
                    <a:gd name="connsiteX90" fmla="*/ 1310291 w 2431732"/>
                    <a:gd name="connsiteY90" fmla="*/ 410801 h 2380297"/>
                    <a:gd name="connsiteX91" fmla="*/ 1347147 w 2431732"/>
                    <a:gd name="connsiteY91" fmla="*/ 426372 h 2380297"/>
                    <a:gd name="connsiteX92" fmla="*/ 1361023 w 2431732"/>
                    <a:gd name="connsiteY92" fmla="*/ 473588 h 2380297"/>
                    <a:gd name="connsiteX93" fmla="*/ 1346770 w 2431732"/>
                    <a:gd name="connsiteY93" fmla="*/ 521620 h 2380297"/>
                    <a:gd name="connsiteX94" fmla="*/ 1310291 w 2431732"/>
                    <a:gd name="connsiteY94" fmla="*/ 537630 h 2380297"/>
                    <a:gd name="connsiteX95" fmla="*/ 1273623 w 2431732"/>
                    <a:gd name="connsiteY95" fmla="*/ 521494 h 2380297"/>
                    <a:gd name="connsiteX96" fmla="*/ 1259182 w 2431732"/>
                    <a:gd name="connsiteY96" fmla="*/ 474090 h 2380297"/>
                    <a:gd name="connsiteX97" fmla="*/ 1273247 w 2431732"/>
                    <a:gd name="connsiteY97" fmla="*/ 426560 h 2380297"/>
                    <a:gd name="connsiteX98" fmla="*/ 1310291 w 2431732"/>
                    <a:gd name="connsiteY98" fmla="*/ 410801 h 2380297"/>
                    <a:gd name="connsiteX99" fmla="*/ 1428441 w 2431732"/>
                    <a:gd name="connsiteY99" fmla="*/ 382169 h 2380297"/>
                    <a:gd name="connsiteX100" fmla="*/ 1428441 w 2431732"/>
                    <a:gd name="connsiteY100" fmla="*/ 566260 h 2380297"/>
                    <a:gd name="connsiteX101" fmla="*/ 1465611 w 2431732"/>
                    <a:gd name="connsiteY101" fmla="*/ 566260 h 2380297"/>
                    <a:gd name="connsiteX102" fmla="*/ 1465611 w 2431732"/>
                    <a:gd name="connsiteY102" fmla="*/ 496818 h 2380297"/>
                    <a:gd name="connsiteX103" fmla="*/ 1489846 w 2431732"/>
                    <a:gd name="connsiteY103" fmla="*/ 496818 h 2380297"/>
                    <a:gd name="connsiteX104" fmla="*/ 1528397 w 2431732"/>
                    <a:gd name="connsiteY104" fmla="*/ 494181 h 2380297"/>
                    <a:gd name="connsiteX105" fmla="*/ 1547673 w 2431732"/>
                    <a:gd name="connsiteY105" fmla="*/ 485453 h 2380297"/>
                    <a:gd name="connsiteX106" fmla="*/ 1563307 w 2431732"/>
                    <a:gd name="connsiteY106" fmla="*/ 467308 h 2380297"/>
                    <a:gd name="connsiteX107" fmla="*/ 1569460 w 2431732"/>
                    <a:gd name="connsiteY107" fmla="*/ 438803 h 2380297"/>
                    <a:gd name="connsiteX108" fmla="*/ 1558786 w 2431732"/>
                    <a:gd name="connsiteY108" fmla="*/ 402951 h 2380297"/>
                    <a:gd name="connsiteX109" fmla="*/ 1532290 w 2431732"/>
                    <a:gd name="connsiteY109" fmla="*/ 384932 h 2380297"/>
                    <a:gd name="connsiteX110" fmla="*/ 1488088 w 2431732"/>
                    <a:gd name="connsiteY110" fmla="*/ 382169 h 2380297"/>
                    <a:gd name="connsiteX111" fmla="*/ 1428441 w 2431732"/>
                    <a:gd name="connsiteY111" fmla="*/ 382169 h 2380297"/>
                    <a:gd name="connsiteX112" fmla="*/ 1038041 w 2431732"/>
                    <a:gd name="connsiteY112" fmla="*/ 382169 h 2380297"/>
                    <a:gd name="connsiteX113" fmla="*/ 1038041 w 2431732"/>
                    <a:gd name="connsiteY113" fmla="*/ 566260 h 2380297"/>
                    <a:gd name="connsiteX114" fmla="*/ 1075211 w 2431732"/>
                    <a:gd name="connsiteY114" fmla="*/ 566260 h 2380297"/>
                    <a:gd name="connsiteX115" fmla="*/ 1075211 w 2431732"/>
                    <a:gd name="connsiteY115" fmla="*/ 485767 h 2380297"/>
                    <a:gd name="connsiteX116" fmla="*/ 1148044 w 2431732"/>
                    <a:gd name="connsiteY116" fmla="*/ 485767 h 2380297"/>
                    <a:gd name="connsiteX117" fmla="*/ 1148044 w 2431732"/>
                    <a:gd name="connsiteY117" fmla="*/ 566260 h 2380297"/>
                    <a:gd name="connsiteX118" fmla="*/ 1185214 w 2431732"/>
                    <a:gd name="connsiteY118" fmla="*/ 566260 h 2380297"/>
                    <a:gd name="connsiteX119" fmla="*/ 1185214 w 2431732"/>
                    <a:gd name="connsiteY119" fmla="*/ 382169 h 2380297"/>
                    <a:gd name="connsiteX120" fmla="*/ 1148044 w 2431732"/>
                    <a:gd name="connsiteY120" fmla="*/ 382169 h 2380297"/>
                    <a:gd name="connsiteX121" fmla="*/ 1148044 w 2431732"/>
                    <a:gd name="connsiteY121" fmla="*/ 454625 h 2380297"/>
                    <a:gd name="connsiteX122" fmla="*/ 1075211 w 2431732"/>
                    <a:gd name="connsiteY122" fmla="*/ 454625 h 2380297"/>
                    <a:gd name="connsiteX123" fmla="*/ 1075211 w 2431732"/>
                    <a:gd name="connsiteY123" fmla="*/ 382169 h 2380297"/>
                    <a:gd name="connsiteX124" fmla="*/ 1038041 w 2431732"/>
                    <a:gd name="connsiteY124" fmla="*/ 382169 h 2380297"/>
                    <a:gd name="connsiteX125" fmla="*/ 1309913 w 2431732"/>
                    <a:gd name="connsiteY125" fmla="*/ 379030 h 2380297"/>
                    <a:gd name="connsiteX126" fmla="*/ 1270232 w 2431732"/>
                    <a:gd name="connsiteY126" fmla="*/ 386313 h 2380297"/>
                    <a:gd name="connsiteX127" fmla="*/ 1246436 w 2431732"/>
                    <a:gd name="connsiteY127" fmla="*/ 402889 h 2380297"/>
                    <a:gd name="connsiteX128" fmla="*/ 1229295 w 2431732"/>
                    <a:gd name="connsiteY128" fmla="*/ 428129 h 2380297"/>
                    <a:gd name="connsiteX129" fmla="*/ 1220881 w 2431732"/>
                    <a:gd name="connsiteY129" fmla="*/ 475345 h 2380297"/>
                    <a:gd name="connsiteX130" fmla="*/ 1245117 w 2431732"/>
                    <a:gd name="connsiteY130" fmla="*/ 544348 h 2380297"/>
                    <a:gd name="connsiteX131" fmla="*/ 1310415 w 2431732"/>
                    <a:gd name="connsiteY131" fmla="*/ 569399 h 2380297"/>
                    <a:gd name="connsiteX132" fmla="*/ 1375211 w 2431732"/>
                    <a:gd name="connsiteY132" fmla="*/ 544222 h 2380297"/>
                    <a:gd name="connsiteX133" fmla="*/ 1399447 w 2431732"/>
                    <a:gd name="connsiteY133" fmla="*/ 474466 h 2380297"/>
                    <a:gd name="connsiteX134" fmla="*/ 1375023 w 2431732"/>
                    <a:gd name="connsiteY134" fmla="*/ 404270 h 2380297"/>
                    <a:gd name="connsiteX135" fmla="*/ 1309913 w 2431732"/>
                    <a:gd name="connsiteY135" fmla="*/ 379030 h 2380297"/>
                    <a:gd name="connsiteX136" fmla="*/ 930885 w 2431732"/>
                    <a:gd name="connsiteY136" fmla="*/ 379030 h 2380297"/>
                    <a:gd name="connsiteX137" fmla="*/ 894657 w 2431732"/>
                    <a:gd name="connsiteY137" fmla="*/ 385434 h 2380297"/>
                    <a:gd name="connsiteX138" fmla="*/ 871677 w 2431732"/>
                    <a:gd name="connsiteY138" fmla="*/ 404082 h 2380297"/>
                    <a:gd name="connsiteX139" fmla="*/ 863703 w 2431732"/>
                    <a:gd name="connsiteY139" fmla="*/ 430389 h 2380297"/>
                    <a:gd name="connsiteX140" fmla="*/ 880656 w 2431732"/>
                    <a:gd name="connsiteY140" fmla="*/ 467434 h 2380297"/>
                    <a:gd name="connsiteX141" fmla="*/ 922597 w 2431732"/>
                    <a:gd name="connsiteY141" fmla="*/ 485642 h 2380297"/>
                    <a:gd name="connsiteX142" fmla="*/ 952358 w 2431732"/>
                    <a:gd name="connsiteY142" fmla="*/ 493679 h 2380297"/>
                    <a:gd name="connsiteX143" fmla="*/ 965732 w 2431732"/>
                    <a:gd name="connsiteY143" fmla="*/ 501652 h 2380297"/>
                    <a:gd name="connsiteX144" fmla="*/ 969562 w 2431732"/>
                    <a:gd name="connsiteY144" fmla="*/ 512766 h 2380297"/>
                    <a:gd name="connsiteX145" fmla="*/ 960458 w 2431732"/>
                    <a:gd name="connsiteY145" fmla="*/ 530534 h 2380297"/>
                    <a:gd name="connsiteX146" fmla="*/ 933397 w 2431732"/>
                    <a:gd name="connsiteY146" fmla="*/ 538132 h 2380297"/>
                    <a:gd name="connsiteX147" fmla="*/ 906461 w 2431732"/>
                    <a:gd name="connsiteY147" fmla="*/ 529593 h 2380297"/>
                    <a:gd name="connsiteX148" fmla="*/ 893213 w 2431732"/>
                    <a:gd name="connsiteY148" fmla="*/ 502845 h 2380297"/>
                    <a:gd name="connsiteX149" fmla="*/ 857048 w 2431732"/>
                    <a:gd name="connsiteY149" fmla="*/ 506361 h 2380297"/>
                    <a:gd name="connsiteX150" fmla="*/ 879400 w 2431732"/>
                    <a:gd name="connsiteY150" fmla="*/ 553389 h 2380297"/>
                    <a:gd name="connsiteX151" fmla="*/ 933020 w 2431732"/>
                    <a:gd name="connsiteY151" fmla="*/ 569525 h 2380297"/>
                    <a:gd name="connsiteX152" fmla="*/ 973078 w 2431732"/>
                    <a:gd name="connsiteY152" fmla="*/ 562807 h 2380297"/>
                    <a:gd name="connsiteX153" fmla="*/ 997941 w 2431732"/>
                    <a:gd name="connsiteY153" fmla="*/ 542276 h 2380297"/>
                    <a:gd name="connsiteX154" fmla="*/ 1006732 w 2431732"/>
                    <a:gd name="connsiteY154" fmla="*/ 512640 h 2380297"/>
                    <a:gd name="connsiteX155" fmla="*/ 999386 w 2431732"/>
                    <a:gd name="connsiteY155" fmla="*/ 483319 h 2380297"/>
                    <a:gd name="connsiteX156" fmla="*/ 979043 w 2431732"/>
                    <a:gd name="connsiteY156" fmla="*/ 464608 h 2380297"/>
                    <a:gd name="connsiteX157" fmla="*/ 938922 w 2431732"/>
                    <a:gd name="connsiteY157" fmla="*/ 451360 h 2380297"/>
                    <a:gd name="connsiteX158" fmla="*/ 904766 w 2431732"/>
                    <a:gd name="connsiteY158" fmla="*/ 439054 h 2380297"/>
                    <a:gd name="connsiteX159" fmla="*/ 899240 w 2431732"/>
                    <a:gd name="connsiteY159" fmla="*/ 427878 h 2380297"/>
                    <a:gd name="connsiteX160" fmla="*/ 905142 w 2431732"/>
                    <a:gd name="connsiteY160" fmla="*/ 416451 h 2380297"/>
                    <a:gd name="connsiteX161" fmla="*/ 930508 w 2431732"/>
                    <a:gd name="connsiteY161" fmla="*/ 409795 h 2380297"/>
                    <a:gd name="connsiteX162" fmla="*/ 954053 w 2431732"/>
                    <a:gd name="connsiteY162" fmla="*/ 416011 h 2380297"/>
                    <a:gd name="connsiteX163" fmla="*/ 964288 w 2431732"/>
                    <a:gd name="connsiteY163" fmla="*/ 436417 h 2380297"/>
                    <a:gd name="connsiteX164" fmla="*/ 1001457 w 2431732"/>
                    <a:gd name="connsiteY164" fmla="*/ 434784 h 2380297"/>
                    <a:gd name="connsiteX165" fmla="*/ 983061 w 2431732"/>
                    <a:gd name="connsiteY165" fmla="*/ 394224 h 2380297"/>
                    <a:gd name="connsiteX166" fmla="*/ 930885 w 2431732"/>
                    <a:gd name="connsiteY166" fmla="*/ 379030 h 2380297"/>
                    <a:gd name="connsiteX167" fmla="*/ 408622 w 2431732"/>
                    <a:gd name="connsiteY167" fmla="*/ 144778 h 2380297"/>
                    <a:gd name="connsiteX168" fmla="*/ 2023110 w 2431732"/>
                    <a:gd name="connsiteY168" fmla="*/ 144778 h 2380297"/>
                    <a:gd name="connsiteX169" fmla="*/ 2431732 w 2431732"/>
                    <a:gd name="connsiteY169" fmla="*/ 801050 h 2380297"/>
                    <a:gd name="connsiteX170" fmla="*/ 0 w 2431732"/>
                    <a:gd name="connsiteY170" fmla="*/ 801050 h 2380297"/>
                    <a:gd name="connsiteX171" fmla="*/ 408622 w 2431732"/>
                    <a:gd name="connsiteY171" fmla="*/ 144778 h 2380297"/>
                    <a:gd name="connsiteX172" fmla="*/ 431483 w 2431732"/>
                    <a:gd name="connsiteY172" fmla="*/ 0 h 2380297"/>
                    <a:gd name="connsiteX173" fmla="*/ 1999298 w 2431732"/>
                    <a:gd name="connsiteY173" fmla="*/ 0 h 2380297"/>
                    <a:gd name="connsiteX174" fmla="*/ 1999298 w 2431732"/>
                    <a:gd name="connsiteY174" fmla="*/ 110490 h 2380297"/>
                    <a:gd name="connsiteX175" fmla="*/ 431483 w 2431732"/>
                    <a:gd name="connsiteY175" fmla="*/ 110490 h 2380297"/>
                    <a:gd name="connsiteX176" fmla="*/ 431483 w 2431732"/>
                    <a:gd name="connsiteY176"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107757 h 2380297"/>
                    <a:gd name="connsiteX42" fmla="*/ 384811 w 2431732"/>
                    <a:gd name="connsiteY42" fmla="*/ 1908809 h 2380297"/>
                    <a:gd name="connsiteX43" fmla="*/ 384811 w 2431732"/>
                    <a:gd name="connsiteY43" fmla="*/ 1943099 h 2380297"/>
                    <a:gd name="connsiteX44" fmla="*/ 419101 w 2431732"/>
                    <a:gd name="connsiteY44" fmla="*/ 1943099 h 2380297"/>
                    <a:gd name="connsiteX45" fmla="*/ 1221106 w 2431732"/>
                    <a:gd name="connsiteY45" fmla="*/ 1943099 h 2380297"/>
                    <a:gd name="connsiteX46" fmla="*/ 1255396 w 2431732"/>
                    <a:gd name="connsiteY46" fmla="*/ 1943099 h 2380297"/>
                    <a:gd name="connsiteX47" fmla="*/ 1255396 w 2431732"/>
                    <a:gd name="connsiteY47" fmla="*/ 1908809 h 2380297"/>
                    <a:gd name="connsiteX48" fmla="*/ 1255396 w 2431732"/>
                    <a:gd name="connsiteY48" fmla="*/ 1107757 h 2380297"/>
                    <a:gd name="connsiteX49" fmla="*/ 1255396 w 2431732"/>
                    <a:gd name="connsiteY49" fmla="*/ 1073467 h 2380297"/>
                    <a:gd name="connsiteX50" fmla="*/ 1221106 w 2431732"/>
                    <a:gd name="connsiteY50" fmla="*/ 1073467 h 2380297"/>
                    <a:gd name="connsiteX51" fmla="*/ 419101 w 2431732"/>
                    <a:gd name="connsiteY51" fmla="*/ 1073467 h 2380297"/>
                    <a:gd name="connsiteX52" fmla="*/ 384811 w 2431732"/>
                    <a:gd name="connsiteY52" fmla="*/ 1073467 h 2380297"/>
                    <a:gd name="connsiteX53" fmla="*/ 1496379 w 2431732"/>
                    <a:gd name="connsiteY53" fmla="*/ 998220 h 2380297"/>
                    <a:gd name="connsiteX54" fmla="*/ 2089786 w 2431732"/>
                    <a:gd name="connsiteY54" fmla="*/ 998220 h 2380297"/>
                    <a:gd name="connsiteX55" fmla="*/ 2089786 w 2431732"/>
                    <a:gd name="connsiteY55" fmla="*/ 1127760 h 2380297"/>
                    <a:gd name="connsiteX56" fmla="*/ 1496379 w 2431732"/>
                    <a:gd name="connsiteY56" fmla="*/ 1127760 h 2380297"/>
                    <a:gd name="connsiteX57" fmla="*/ 1496379 w 2431732"/>
                    <a:gd name="connsiteY57" fmla="*/ 998220 h 2380297"/>
                    <a:gd name="connsiteX58" fmla="*/ 1462089 w 2431732"/>
                    <a:gd name="connsiteY58" fmla="*/ 963929 h 2380297"/>
                    <a:gd name="connsiteX59" fmla="*/ 1462089 w 2431732"/>
                    <a:gd name="connsiteY59" fmla="*/ 1162049 h 2380297"/>
                    <a:gd name="connsiteX60" fmla="*/ 2089786 w 2431732"/>
                    <a:gd name="connsiteY60" fmla="*/ 1162049 h 2380297"/>
                    <a:gd name="connsiteX61" fmla="*/ 2124076 w 2431732"/>
                    <a:gd name="connsiteY61" fmla="*/ 1162049 h 2380297"/>
                    <a:gd name="connsiteX62" fmla="*/ 2124076 w 2431732"/>
                    <a:gd name="connsiteY62" fmla="*/ 1127759 h 2380297"/>
                    <a:gd name="connsiteX63" fmla="*/ 2124076 w 2431732"/>
                    <a:gd name="connsiteY63" fmla="*/ 998219 h 2380297"/>
                    <a:gd name="connsiteX64" fmla="*/ 2124076 w 2431732"/>
                    <a:gd name="connsiteY64" fmla="*/ 963929 h 2380297"/>
                    <a:gd name="connsiteX65" fmla="*/ 2089786 w 2431732"/>
                    <a:gd name="connsiteY65" fmla="*/ 963929 h 2380297"/>
                    <a:gd name="connsiteX66" fmla="*/ 1496379 w 2431732"/>
                    <a:gd name="connsiteY66" fmla="*/ 963929 h 2380297"/>
                    <a:gd name="connsiteX67" fmla="*/ 1462089 w 2431732"/>
                    <a:gd name="connsiteY67" fmla="*/ 963929 h 2380297"/>
                    <a:gd name="connsiteX68" fmla="*/ 178119 w 2431732"/>
                    <a:gd name="connsiteY68" fmla="*/ 835342 h 2380297"/>
                    <a:gd name="connsiteX69" fmla="*/ 2252664 w 2431732"/>
                    <a:gd name="connsiteY69" fmla="*/ 835342 h 2380297"/>
                    <a:gd name="connsiteX70" fmla="*/ 2252664 w 2431732"/>
                    <a:gd name="connsiteY70" fmla="*/ 2180272 h 2380297"/>
                    <a:gd name="connsiteX71" fmla="*/ 2124076 w 2431732"/>
                    <a:gd name="connsiteY71" fmla="*/ 2180272 h 2380297"/>
                    <a:gd name="connsiteX72" fmla="*/ 2124076 w 2431732"/>
                    <a:gd name="connsiteY72" fmla="*/ 1269682 h 2380297"/>
                    <a:gd name="connsiteX73" fmla="*/ 2124076 w 2431732"/>
                    <a:gd name="connsiteY73" fmla="*/ 1235392 h 2380297"/>
                    <a:gd name="connsiteX74" fmla="*/ 2089786 w 2431732"/>
                    <a:gd name="connsiteY74" fmla="*/ 1235392 h 2380297"/>
                    <a:gd name="connsiteX75" fmla="*/ 1462089 w 2431732"/>
                    <a:gd name="connsiteY75" fmla="*/ 1235392 h 2380297"/>
                    <a:gd name="connsiteX76" fmla="*/ 1462089 w 2431732"/>
                    <a:gd name="connsiteY76" fmla="*/ 2180272 h 2380297"/>
                    <a:gd name="connsiteX77" fmla="*/ 178119 w 2431732"/>
                    <a:gd name="connsiteY77" fmla="*/ 2180272 h 2380297"/>
                    <a:gd name="connsiteX78" fmla="*/ 178119 w 2431732"/>
                    <a:gd name="connsiteY78" fmla="*/ 835342 h 2380297"/>
                    <a:gd name="connsiteX79" fmla="*/ 1465612 w 2431732"/>
                    <a:gd name="connsiteY79" fmla="*/ 413312 h 2380297"/>
                    <a:gd name="connsiteX80" fmla="*/ 1483569 w 2431732"/>
                    <a:gd name="connsiteY80" fmla="*/ 413312 h 2380297"/>
                    <a:gd name="connsiteX81" fmla="*/ 1510316 w 2431732"/>
                    <a:gd name="connsiteY81" fmla="*/ 414568 h 2380297"/>
                    <a:gd name="connsiteX82" fmla="*/ 1525259 w 2431732"/>
                    <a:gd name="connsiteY82" fmla="*/ 422730 h 2380297"/>
                    <a:gd name="connsiteX83" fmla="*/ 1531161 w 2431732"/>
                    <a:gd name="connsiteY83" fmla="*/ 439306 h 2380297"/>
                    <a:gd name="connsiteX84" fmla="*/ 1526954 w 2431732"/>
                    <a:gd name="connsiteY84" fmla="*/ 453621 h 2380297"/>
                    <a:gd name="connsiteX85" fmla="*/ 1515339 w 2431732"/>
                    <a:gd name="connsiteY85" fmla="*/ 462663 h 2380297"/>
                    <a:gd name="connsiteX86" fmla="*/ 1485955 w 2431732"/>
                    <a:gd name="connsiteY86" fmla="*/ 465551 h 2380297"/>
                    <a:gd name="connsiteX87" fmla="*/ 1465612 w 2431732"/>
                    <a:gd name="connsiteY87" fmla="*/ 465551 h 2380297"/>
                    <a:gd name="connsiteX88" fmla="*/ 1465612 w 2431732"/>
                    <a:gd name="connsiteY88" fmla="*/ 413312 h 2380297"/>
                    <a:gd name="connsiteX89" fmla="*/ 1310291 w 2431732"/>
                    <a:gd name="connsiteY89" fmla="*/ 410801 h 2380297"/>
                    <a:gd name="connsiteX90" fmla="*/ 1347147 w 2431732"/>
                    <a:gd name="connsiteY90" fmla="*/ 426372 h 2380297"/>
                    <a:gd name="connsiteX91" fmla="*/ 1361023 w 2431732"/>
                    <a:gd name="connsiteY91" fmla="*/ 473588 h 2380297"/>
                    <a:gd name="connsiteX92" fmla="*/ 1346770 w 2431732"/>
                    <a:gd name="connsiteY92" fmla="*/ 521620 h 2380297"/>
                    <a:gd name="connsiteX93" fmla="*/ 1310291 w 2431732"/>
                    <a:gd name="connsiteY93" fmla="*/ 537630 h 2380297"/>
                    <a:gd name="connsiteX94" fmla="*/ 1273623 w 2431732"/>
                    <a:gd name="connsiteY94" fmla="*/ 521494 h 2380297"/>
                    <a:gd name="connsiteX95" fmla="*/ 1259182 w 2431732"/>
                    <a:gd name="connsiteY95" fmla="*/ 474090 h 2380297"/>
                    <a:gd name="connsiteX96" fmla="*/ 1273247 w 2431732"/>
                    <a:gd name="connsiteY96" fmla="*/ 426560 h 2380297"/>
                    <a:gd name="connsiteX97" fmla="*/ 1310291 w 2431732"/>
                    <a:gd name="connsiteY97" fmla="*/ 410801 h 2380297"/>
                    <a:gd name="connsiteX98" fmla="*/ 1428441 w 2431732"/>
                    <a:gd name="connsiteY98" fmla="*/ 382169 h 2380297"/>
                    <a:gd name="connsiteX99" fmla="*/ 1428441 w 2431732"/>
                    <a:gd name="connsiteY99" fmla="*/ 566260 h 2380297"/>
                    <a:gd name="connsiteX100" fmla="*/ 1465611 w 2431732"/>
                    <a:gd name="connsiteY100" fmla="*/ 566260 h 2380297"/>
                    <a:gd name="connsiteX101" fmla="*/ 1465611 w 2431732"/>
                    <a:gd name="connsiteY101" fmla="*/ 496818 h 2380297"/>
                    <a:gd name="connsiteX102" fmla="*/ 1489846 w 2431732"/>
                    <a:gd name="connsiteY102" fmla="*/ 496818 h 2380297"/>
                    <a:gd name="connsiteX103" fmla="*/ 1528397 w 2431732"/>
                    <a:gd name="connsiteY103" fmla="*/ 494181 h 2380297"/>
                    <a:gd name="connsiteX104" fmla="*/ 1547673 w 2431732"/>
                    <a:gd name="connsiteY104" fmla="*/ 485453 h 2380297"/>
                    <a:gd name="connsiteX105" fmla="*/ 1563307 w 2431732"/>
                    <a:gd name="connsiteY105" fmla="*/ 467308 h 2380297"/>
                    <a:gd name="connsiteX106" fmla="*/ 1569460 w 2431732"/>
                    <a:gd name="connsiteY106" fmla="*/ 438803 h 2380297"/>
                    <a:gd name="connsiteX107" fmla="*/ 1558786 w 2431732"/>
                    <a:gd name="connsiteY107" fmla="*/ 402951 h 2380297"/>
                    <a:gd name="connsiteX108" fmla="*/ 1532290 w 2431732"/>
                    <a:gd name="connsiteY108" fmla="*/ 384932 h 2380297"/>
                    <a:gd name="connsiteX109" fmla="*/ 1488088 w 2431732"/>
                    <a:gd name="connsiteY109" fmla="*/ 382169 h 2380297"/>
                    <a:gd name="connsiteX110" fmla="*/ 1428441 w 2431732"/>
                    <a:gd name="connsiteY110" fmla="*/ 382169 h 2380297"/>
                    <a:gd name="connsiteX111" fmla="*/ 1038041 w 2431732"/>
                    <a:gd name="connsiteY111" fmla="*/ 382169 h 2380297"/>
                    <a:gd name="connsiteX112" fmla="*/ 1038041 w 2431732"/>
                    <a:gd name="connsiteY112" fmla="*/ 566260 h 2380297"/>
                    <a:gd name="connsiteX113" fmla="*/ 1075211 w 2431732"/>
                    <a:gd name="connsiteY113" fmla="*/ 566260 h 2380297"/>
                    <a:gd name="connsiteX114" fmla="*/ 1075211 w 2431732"/>
                    <a:gd name="connsiteY114" fmla="*/ 485767 h 2380297"/>
                    <a:gd name="connsiteX115" fmla="*/ 1148044 w 2431732"/>
                    <a:gd name="connsiteY115" fmla="*/ 485767 h 2380297"/>
                    <a:gd name="connsiteX116" fmla="*/ 1148044 w 2431732"/>
                    <a:gd name="connsiteY116" fmla="*/ 566260 h 2380297"/>
                    <a:gd name="connsiteX117" fmla="*/ 1185214 w 2431732"/>
                    <a:gd name="connsiteY117" fmla="*/ 566260 h 2380297"/>
                    <a:gd name="connsiteX118" fmla="*/ 1185214 w 2431732"/>
                    <a:gd name="connsiteY118" fmla="*/ 382169 h 2380297"/>
                    <a:gd name="connsiteX119" fmla="*/ 1148044 w 2431732"/>
                    <a:gd name="connsiteY119" fmla="*/ 382169 h 2380297"/>
                    <a:gd name="connsiteX120" fmla="*/ 1148044 w 2431732"/>
                    <a:gd name="connsiteY120" fmla="*/ 454625 h 2380297"/>
                    <a:gd name="connsiteX121" fmla="*/ 1075211 w 2431732"/>
                    <a:gd name="connsiteY121" fmla="*/ 454625 h 2380297"/>
                    <a:gd name="connsiteX122" fmla="*/ 1075211 w 2431732"/>
                    <a:gd name="connsiteY122" fmla="*/ 382169 h 2380297"/>
                    <a:gd name="connsiteX123" fmla="*/ 1038041 w 2431732"/>
                    <a:gd name="connsiteY123" fmla="*/ 382169 h 2380297"/>
                    <a:gd name="connsiteX124" fmla="*/ 1309913 w 2431732"/>
                    <a:gd name="connsiteY124" fmla="*/ 379030 h 2380297"/>
                    <a:gd name="connsiteX125" fmla="*/ 1270232 w 2431732"/>
                    <a:gd name="connsiteY125" fmla="*/ 386313 h 2380297"/>
                    <a:gd name="connsiteX126" fmla="*/ 1246436 w 2431732"/>
                    <a:gd name="connsiteY126" fmla="*/ 402889 h 2380297"/>
                    <a:gd name="connsiteX127" fmla="*/ 1229295 w 2431732"/>
                    <a:gd name="connsiteY127" fmla="*/ 428129 h 2380297"/>
                    <a:gd name="connsiteX128" fmla="*/ 1220881 w 2431732"/>
                    <a:gd name="connsiteY128" fmla="*/ 475345 h 2380297"/>
                    <a:gd name="connsiteX129" fmla="*/ 1245117 w 2431732"/>
                    <a:gd name="connsiteY129" fmla="*/ 544348 h 2380297"/>
                    <a:gd name="connsiteX130" fmla="*/ 1310415 w 2431732"/>
                    <a:gd name="connsiteY130" fmla="*/ 569399 h 2380297"/>
                    <a:gd name="connsiteX131" fmla="*/ 1375211 w 2431732"/>
                    <a:gd name="connsiteY131" fmla="*/ 544222 h 2380297"/>
                    <a:gd name="connsiteX132" fmla="*/ 1399447 w 2431732"/>
                    <a:gd name="connsiteY132" fmla="*/ 474466 h 2380297"/>
                    <a:gd name="connsiteX133" fmla="*/ 1375023 w 2431732"/>
                    <a:gd name="connsiteY133" fmla="*/ 404270 h 2380297"/>
                    <a:gd name="connsiteX134" fmla="*/ 1309913 w 2431732"/>
                    <a:gd name="connsiteY134" fmla="*/ 379030 h 2380297"/>
                    <a:gd name="connsiteX135" fmla="*/ 930885 w 2431732"/>
                    <a:gd name="connsiteY135" fmla="*/ 379030 h 2380297"/>
                    <a:gd name="connsiteX136" fmla="*/ 894657 w 2431732"/>
                    <a:gd name="connsiteY136" fmla="*/ 385434 h 2380297"/>
                    <a:gd name="connsiteX137" fmla="*/ 871677 w 2431732"/>
                    <a:gd name="connsiteY137" fmla="*/ 404082 h 2380297"/>
                    <a:gd name="connsiteX138" fmla="*/ 863703 w 2431732"/>
                    <a:gd name="connsiteY138" fmla="*/ 430389 h 2380297"/>
                    <a:gd name="connsiteX139" fmla="*/ 880656 w 2431732"/>
                    <a:gd name="connsiteY139" fmla="*/ 467434 h 2380297"/>
                    <a:gd name="connsiteX140" fmla="*/ 922597 w 2431732"/>
                    <a:gd name="connsiteY140" fmla="*/ 485642 h 2380297"/>
                    <a:gd name="connsiteX141" fmla="*/ 952358 w 2431732"/>
                    <a:gd name="connsiteY141" fmla="*/ 493679 h 2380297"/>
                    <a:gd name="connsiteX142" fmla="*/ 965732 w 2431732"/>
                    <a:gd name="connsiteY142" fmla="*/ 501652 h 2380297"/>
                    <a:gd name="connsiteX143" fmla="*/ 969562 w 2431732"/>
                    <a:gd name="connsiteY143" fmla="*/ 512766 h 2380297"/>
                    <a:gd name="connsiteX144" fmla="*/ 960458 w 2431732"/>
                    <a:gd name="connsiteY144" fmla="*/ 530534 h 2380297"/>
                    <a:gd name="connsiteX145" fmla="*/ 933397 w 2431732"/>
                    <a:gd name="connsiteY145" fmla="*/ 538132 h 2380297"/>
                    <a:gd name="connsiteX146" fmla="*/ 906461 w 2431732"/>
                    <a:gd name="connsiteY146" fmla="*/ 529593 h 2380297"/>
                    <a:gd name="connsiteX147" fmla="*/ 893213 w 2431732"/>
                    <a:gd name="connsiteY147" fmla="*/ 502845 h 2380297"/>
                    <a:gd name="connsiteX148" fmla="*/ 857048 w 2431732"/>
                    <a:gd name="connsiteY148" fmla="*/ 506361 h 2380297"/>
                    <a:gd name="connsiteX149" fmla="*/ 879400 w 2431732"/>
                    <a:gd name="connsiteY149" fmla="*/ 553389 h 2380297"/>
                    <a:gd name="connsiteX150" fmla="*/ 933020 w 2431732"/>
                    <a:gd name="connsiteY150" fmla="*/ 569525 h 2380297"/>
                    <a:gd name="connsiteX151" fmla="*/ 973078 w 2431732"/>
                    <a:gd name="connsiteY151" fmla="*/ 562807 h 2380297"/>
                    <a:gd name="connsiteX152" fmla="*/ 997941 w 2431732"/>
                    <a:gd name="connsiteY152" fmla="*/ 542276 h 2380297"/>
                    <a:gd name="connsiteX153" fmla="*/ 1006732 w 2431732"/>
                    <a:gd name="connsiteY153" fmla="*/ 512640 h 2380297"/>
                    <a:gd name="connsiteX154" fmla="*/ 999386 w 2431732"/>
                    <a:gd name="connsiteY154" fmla="*/ 483319 h 2380297"/>
                    <a:gd name="connsiteX155" fmla="*/ 979043 w 2431732"/>
                    <a:gd name="connsiteY155" fmla="*/ 464608 h 2380297"/>
                    <a:gd name="connsiteX156" fmla="*/ 938922 w 2431732"/>
                    <a:gd name="connsiteY156" fmla="*/ 451360 h 2380297"/>
                    <a:gd name="connsiteX157" fmla="*/ 904766 w 2431732"/>
                    <a:gd name="connsiteY157" fmla="*/ 439054 h 2380297"/>
                    <a:gd name="connsiteX158" fmla="*/ 899240 w 2431732"/>
                    <a:gd name="connsiteY158" fmla="*/ 427878 h 2380297"/>
                    <a:gd name="connsiteX159" fmla="*/ 905142 w 2431732"/>
                    <a:gd name="connsiteY159" fmla="*/ 416451 h 2380297"/>
                    <a:gd name="connsiteX160" fmla="*/ 930508 w 2431732"/>
                    <a:gd name="connsiteY160" fmla="*/ 409795 h 2380297"/>
                    <a:gd name="connsiteX161" fmla="*/ 954053 w 2431732"/>
                    <a:gd name="connsiteY161" fmla="*/ 416011 h 2380297"/>
                    <a:gd name="connsiteX162" fmla="*/ 964288 w 2431732"/>
                    <a:gd name="connsiteY162" fmla="*/ 436417 h 2380297"/>
                    <a:gd name="connsiteX163" fmla="*/ 1001457 w 2431732"/>
                    <a:gd name="connsiteY163" fmla="*/ 434784 h 2380297"/>
                    <a:gd name="connsiteX164" fmla="*/ 983061 w 2431732"/>
                    <a:gd name="connsiteY164" fmla="*/ 394224 h 2380297"/>
                    <a:gd name="connsiteX165" fmla="*/ 930885 w 2431732"/>
                    <a:gd name="connsiteY165" fmla="*/ 379030 h 2380297"/>
                    <a:gd name="connsiteX166" fmla="*/ 408622 w 2431732"/>
                    <a:gd name="connsiteY166" fmla="*/ 144778 h 2380297"/>
                    <a:gd name="connsiteX167" fmla="*/ 2023110 w 2431732"/>
                    <a:gd name="connsiteY167" fmla="*/ 144778 h 2380297"/>
                    <a:gd name="connsiteX168" fmla="*/ 2431732 w 2431732"/>
                    <a:gd name="connsiteY168" fmla="*/ 801050 h 2380297"/>
                    <a:gd name="connsiteX169" fmla="*/ 0 w 2431732"/>
                    <a:gd name="connsiteY169" fmla="*/ 801050 h 2380297"/>
                    <a:gd name="connsiteX170" fmla="*/ 408622 w 2431732"/>
                    <a:gd name="connsiteY170" fmla="*/ 144778 h 2380297"/>
                    <a:gd name="connsiteX171" fmla="*/ 431483 w 2431732"/>
                    <a:gd name="connsiteY171" fmla="*/ 0 h 2380297"/>
                    <a:gd name="connsiteX172" fmla="*/ 1999298 w 2431732"/>
                    <a:gd name="connsiteY172" fmla="*/ 0 h 2380297"/>
                    <a:gd name="connsiteX173" fmla="*/ 1999298 w 2431732"/>
                    <a:gd name="connsiteY173" fmla="*/ 110490 h 2380297"/>
                    <a:gd name="connsiteX174" fmla="*/ 431483 w 2431732"/>
                    <a:gd name="connsiteY174" fmla="*/ 110490 h 2380297"/>
                    <a:gd name="connsiteX175" fmla="*/ 431483 w 2431732"/>
                    <a:gd name="connsiteY175"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107757 h 2380297"/>
                    <a:gd name="connsiteX42" fmla="*/ 384811 w 2431732"/>
                    <a:gd name="connsiteY42" fmla="*/ 1908809 h 2380297"/>
                    <a:gd name="connsiteX43" fmla="*/ 384811 w 2431732"/>
                    <a:gd name="connsiteY43" fmla="*/ 1943099 h 2380297"/>
                    <a:gd name="connsiteX44" fmla="*/ 419101 w 2431732"/>
                    <a:gd name="connsiteY44" fmla="*/ 1943099 h 2380297"/>
                    <a:gd name="connsiteX45" fmla="*/ 1221106 w 2431732"/>
                    <a:gd name="connsiteY45" fmla="*/ 1943099 h 2380297"/>
                    <a:gd name="connsiteX46" fmla="*/ 1255396 w 2431732"/>
                    <a:gd name="connsiteY46" fmla="*/ 1943099 h 2380297"/>
                    <a:gd name="connsiteX47" fmla="*/ 1255396 w 2431732"/>
                    <a:gd name="connsiteY47" fmla="*/ 1908809 h 2380297"/>
                    <a:gd name="connsiteX48" fmla="*/ 1255396 w 2431732"/>
                    <a:gd name="connsiteY48" fmla="*/ 1107757 h 2380297"/>
                    <a:gd name="connsiteX49" fmla="*/ 1255396 w 2431732"/>
                    <a:gd name="connsiteY49" fmla="*/ 1073467 h 2380297"/>
                    <a:gd name="connsiteX50" fmla="*/ 1221106 w 2431732"/>
                    <a:gd name="connsiteY50" fmla="*/ 1073467 h 2380297"/>
                    <a:gd name="connsiteX51" fmla="*/ 419101 w 2431732"/>
                    <a:gd name="connsiteY51" fmla="*/ 1073467 h 2380297"/>
                    <a:gd name="connsiteX52" fmla="*/ 384811 w 2431732"/>
                    <a:gd name="connsiteY52" fmla="*/ 1073467 h 2380297"/>
                    <a:gd name="connsiteX53" fmla="*/ 1496379 w 2431732"/>
                    <a:gd name="connsiteY53" fmla="*/ 998220 h 2380297"/>
                    <a:gd name="connsiteX54" fmla="*/ 2089786 w 2431732"/>
                    <a:gd name="connsiteY54" fmla="*/ 998220 h 2380297"/>
                    <a:gd name="connsiteX55" fmla="*/ 2089786 w 2431732"/>
                    <a:gd name="connsiteY55" fmla="*/ 1127760 h 2380297"/>
                    <a:gd name="connsiteX56" fmla="*/ 1496379 w 2431732"/>
                    <a:gd name="connsiteY56" fmla="*/ 1127760 h 2380297"/>
                    <a:gd name="connsiteX57" fmla="*/ 1496379 w 2431732"/>
                    <a:gd name="connsiteY57" fmla="*/ 998220 h 2380297"/>
                    <a:gd name="connsiteX58" fmla="*/ 1462089 w 2431732"/>
                    <a:gd name="connsiteY58" fmla="*/ 963929 h 2380297"/>
                    <a:gd name="connsiteX59" fmla="*/ 1462089 w 2431732"/>
                    <a:gd name="connsiteY59" fmla="*/ 1162049 h 2380297"/>
                    <a:gd name="connsiteX60" fmla="*/ 2089786 w 2431732"/>
                    <a:gd name="connsiteY60" fmla="*/ 1162049 h 2380297"/>
                    <a:gd name="connsiteX61" fmla="*/ 2124076 w 2431732"/>
                    <a:gd name="connsiteY61" fmla="*/ 1162049 h 2380297"/>
                    <a:gd name="connsiteX62" fmla="*/ 2124076 w 2431732"/>
                    <a:gd name="connsiteY62" fmla="*/ 1127759 h 2380297"/>
                    <a:gd name="connsiteX63" fmla="*/ 2124076 w 2431732"/>
                    <a:gd name="connsiteY63" fmla="*/ 998219 h 2380297"/>
                    <a:gd name="connsiteX64" fmla="*/ 2124076 w 2431732"/>
                    <a:gd name="connsiteY64" fmla="*/ 963929 h 2380297"/>
                    <a:gd name="connsiteX65" fmla="*/ 2089786 w 2431732"/>
                    <a:gd name="connsiteY65" fmla="*/ 963929 h 2380297"/>
                    <a:gd name="connsiteX66" fmla="*/ 1462089 w 2431732"/>
                    <a:gd name="connsiteY66" fmla="*/ 963929 h 2380297"/>
                    <a:gd name="connsiteX67" fmla="*/ 178119 w 2431732"/>
                    <a:gd name="connsiteY67" fmla="*/ 835342 h 2380297"/>
                    <a:gd name="connsiteX68" fmla="*/ 2252664 w 2431732"/>
                    <a:gd name="connsiteY68" fmla="*/ 835342 h 2380297"/>
                    <a:gd name="connsiteX69" fmla="*/ 2252664 w 2431732"/>
                    <a:gd name="connsiteY69" fmla="*/ 2180272 h 2380297"/>
                    <a:gd name="connsiteX70" fmla="*/ 2124076 w 2431732"/>
                    <a:gd name="connsiteY70" fmla="*/ 2180272 h 2380297"/>
                    <a:gd name="connsiteX71" fmla="*/ 2124076 w 2431732"/>
                    <a:gd name="connsiteY71" fmla="*/ 1269682 h 2380297"/>
                    <a:gd name="connsiteX72" fmla="*/ 2124076 w 2431732"/>
                    <a:gd name="connsiteY72" fmla="*/ 1235392 h 2380297"/>
                    <a:gd name="connsiteX73" fmla="*/ 2089786 w 2431732"/>
                    <a:gd name="connsiteY73" fmla="*/ 1235392 h 2380297"/>
                    <a:gd name="connsiteX74" fmla="*/ 1462089 w 2431732"/>
                    <a:gd name="connsiteY74" fmla="*/ 1235392 h 2380297"/>
                    <a:gd name="connsiteX75" fmla="*/ 1462089 w 2431732"/>
                    <a:gd name="connsiteY75" fmla="*/ 2180272 h 2380297"/>
                    <a:gd name="connsiteX76" fmla="*/ 178119 w 2431732"/>
                    <a:gd name="connsiteY76" fmla="*/ 2180272 h 2380297"/>
                    <a:gd name="connsiteX77" fmla="*/ 178119 w 2431732"/>
                    <a:gd name="connsiteY77" fmla="*/ 835342 h 2380297"/>
                    <a:gd name="connsiteX78" fmla="*/ 1465612 w 2431732"/>
                    <a:gd name="connsiteY78" fmla="*/ 413312 h 2380297"/>
                    <a:gd name="connsiteX79" fmla="*/ 1483569 w 2431732"/>
                    <a:gd name="connsiteY79" fmla="*/ 413312 h 2380297"/>
                    <a:gd name="connsiteX80" fmla="*/ 1510316 w 2431732"/>
                    <a:gd name="connsiteY80" fmla="*/ 414568 h 2380297"/>
                    <a:gd name="connsiteX81" fmla="*/ 1525259 w 2431732"/>
                    <a:gd name="connsiteY81" fmla="*/ 422730 h 2380297"/>
                    <a:gd name="connsiteX82" fmla="*/ 1531161 w 2431732"/>
                    <a:gd name="connsiteY82" fmla="*/ 439306 h 2380297"/>
                    <a:gd name="connsiteX83" fmla="*/ 1526954 w 2431732"/>
                    <a:gd name="connsiteY83" fmla="*/ 453621 h 2380297"/>
                    <a:gd name="connsiteX84" fmla="*/ 1515339 w 2431732"/>
                    <a:gd name="connsiteY84" fmla="*/ 462663 h 2380297"/>
                    <a:gd name="connsiteX85" fmla="*/ 1485955 w 2431732"/>
                    <a:gd name="connsiteY85" fmla="*/ 465551 h 2380297"/>
                    <a:gd name="connsiteX86" fmla="*/ 1465612 w 2431732"/>
                    <a:gd name="connsiteY86" fmla="*/ 465551 h 2380297"/>
                    <a:gd name="connsiteX87" fmla="*/ 1465612 w 2431732"/>
                    <a:gd name="connsiteY87" fmla="*/ 413312 h 2380297"/>
                    <a:gd name="connsiteX88" fmla="*/ 1310291 w 2431732"/>
                    <a:gd name="connsiteY88" fmla="*/ 410801 h 2380297"/>
                    <a:gd name="connsiteX89" fmla="*/ 1347147 w 2431732"/>
                    <a:gd name="connsiteY89" fmla="*/ 426372 h 2380297"/>
                    <a:gd name="connsiteX90" fmla="*/ 1361023 w 2431732"/>
                    <a:gd name="connsiteY90" fmla="*/ 473588 h 2380297"/>
                    <a:gd name="connsiteX91" fmla="*/ 1346770 w 2431732"/>
                    <a:gd name="connsiteY91" fmla="*/ 521620 h 2380297"/>
                    <a:gd name="connsiteX92" fmla="*/ 1310291 w 2431732"/>
                    <a:gd name="connsiteY92" fmla="*/ 537630 h 2380297"/>
                    <a:gd name="connsiteX93" fmla="*/ 1273623 w 2431732"/>
                    <a:gd name="connsiteY93" fmla="*/ 521494 h 2380297"/>
                    <a:gd name="connsiteX94" fmla="*/ 1259182 w 2431732"/>
                    <a:gd name="connsiteY94" fmla="*/ 474090 h 2380297"/>
                    <a:gd name="connsiteX95" fmla="*/ 1273247 w 2431732"/>
                    <a:gd name="connsiteY95" fmla="*/ 426560 h 2380297"/>
                    <a:gd name="connsiteX96" fmla="*/ 1310291 w 2431732"/>
                    <a:gd name="connsiteY96" fmla="*/ 410801 h 2380297"/>
                    <a:gd name="connsiteX97" fmla="*/ 1428441 w 2431732"/>
                    <a:gd name="connsiteY97" fmla="*/ 382169 h 2380297"/>
                    <a:gd name="connsiteX98" fmla="*/ 1428441 w 2431732"/>
                    <a:gd name="connsiteY98" fmla="*/ 566260 h 2380297"/>
                    <a:gd name="connsiteX99" fmla="*/ 1465611 w 2431732"/>
                    <a:gd name="connsiteY99" fmla="*/ 566260 h 2380297"/>
                    <a:gd name="connsiteX100" fmla="*/ 1465611 w 2431732"/>
                    <a:gd name="connsiteY100" fmla="*/ 496818 h 2380297"/>
                    <a:gd name="connsiteX101" fmla="*/ 1489846 w 2431732"/>
                    <a:gd name="connsiteY101" fmla="*/ 496818 h 2380297"/>
                    <a:gd name="connsiteX102" fmla="*/ 1528397 w 2431732"/>
                    <a:gd name="connsiteY102" fmla="*/ 494181 h 2380297"/>
                    <a:gd name="connsiteX103" fmla="*/ 1547673 w 2431732"/>
                    <a:gd name="connsiteY103" fmla="*/ 485453 h 2380297"/>
                    <a:gd name="connsiteX104" fmla="*/ 1563307 w 2431732"/>
                    <a:gd name="connsiteY104" fmla="*/ 467308 h 2380297"/>
                    <a:gd name="connsiteX105" fmla="*/ 1569460 w 2431732"/>
                    <a:gd name="connsiteY105" fmla="*/ 438803 h 2380297"/>
                    <a:gd name="connsiteX106" fmla="*/ 1558786 w 2431732"/>
                    <a:gd name="connsiteY106" fmla="*/ 402951 h 2380297"/>
                    <a:gd name="connsiteX107" fmla="*/ 1532290 w 2431732"/>
                    <a:gd name="connsiteY107" fmla="*/ 384932 h 2380297"/>
                    <a:gd name="connsiteX108" fmla="*/ 1488088 w 2431732"/>
                    <a:gd name="connsiteY108" fmla="*/ 382169 h 2380297"/>
                    <a:gd name="connsiteX109" fmla="*/ 1428441 w 2431732"/>
                    <a:gd name="connsiteY109" fmla="*/ 382169 h 2380297"/>
                    <a:gd name="connsiteX110" fmla="*/ 1038041 w 2431732"/>
                    <a:gd name="connsiteY110" fmla="*/ 382169 h 2380297"/>
                    <a:gd name="connsiteX111" fmla="*/ 1038041 w 2431732"/>
                    <a:gd name="connsiteY111" fmla="*/ 566260 h 2380297"/>
                    <a:gd name="connsiteX112" fmla="*/ 1075211 w 2431732"/>
                    <a:gd name="connsiteY112" fmla="*/ 566260 h 2380297"/>
                    <a:gd name="connsiteX113" fmla="*/ 1075211 w 2431732"/>
                    <a:gd name="connsiteY113" fmla="*/ 485767 h 2380297"/>
                    <a:gd name="connsiteX114" fmla="*/ 1148044 w 2431732"/>
                    <a:gd name="connsiteY114" fmla="*/ 485767 h 2380297"/>
                    <a:gd name="connsiteX115" fmla="*/ 1148044 w 2431732"/>
                    <a:gd name="connsiteY115" fmla="*/ 566260 h 2380297"/>
                    <a:gd name="connsiteX116" fmla="*/ 1185214 w 2431732"/>
                    <a:gd name="connsiteY116" fmla="*/ 566260 h 2380297"/>
                    <a:gd name="connsiteX117" fmla="*/ 1185214 w 2431732"/>
                    <a:gd name="connsiteY117" fmla="*/ 382169 h 2380297"/>
                    <a:gd name="connsiteX118" fmla="*/ 1148044 w 2431732"/>
                    <a:gd name="connsiteY118" fmla="*/ 382169 h 2380297"/>
                    <a:gd name="connsiteX119" fmla="*/ 1148044 w 2431732"/>
                    <a:gd name="connsiteY119" fmla="*/ 454625 h 2380297"/>
                    <a:gd name="connsiteX120" fmla="*/ 1075211 w 2431732"/>
                    <a:gd name="connsiteY120" fmla="*/ 454625 h 2380297"/>
                    <a:gd name="connsiteX121" fmla="*/ 1075211 w 2431732"/>
                    <a:gd name="connsiteY121" fmla="*/ 382169 h 2380297"/>
                    <a:gd name="connsiteX122" fmla="*/ 1038041 w 2431732"/>
                    <a:gd name="connsiteY122" fmla="*/ 382169 h 2380297"/>
                    <a:gd name="connsiteX123" fmla="*/ 1309913 w 2431732"/>
                    <a:gd name="connsiteY123" fmla="*/ 379030 h 2380297"/>
                    <a:gd name="connsiteX124" fmla="*/ 1270232 w 2431732"/>
                    <a:gd name="connsiteY124" fmla="*/ 386313 h 2380297"/>
                    <a:gd name="connsiteX125" fmla="*/ 1246436 w 2431732"/>
                    <a:gd name="connsiteY125" fmla="*/ 402889 h 2380297"/>
                    <a:gd name="connsiteX126" fmla="*/ 1229295 w 2431732"/>
                    <a:gd name="connsiteY126" fmla="*/ 428129 h 2380297"/>
                    <a:gd name="connsiteX127" fmla="*/ 1220881 w 2431732"/>
                    <a:gd name="connsiteY127" fmla="*/ 475345 h 2380297"/>
                    <a:gd name="connsiteX128" fmla="*/ 1245117 w 2431732"/>
                    <a:gd name="connsiteY128" fmla="*/ 544348 h 2380297"/>
                    <a:gd name="connsiteX129" fmla="*/ 1310415 w 2431732"/>
                    <a:gd name="connsiteY129" fmla="*/ 569399 h 2380297"/>
                    <a:gd name="connsiteX130" fmla="*/ 1375211 w 2431732"/>
                    <a:gd name="connsiteY130" fmla="*/ 544222 h 2380297"/>
                    <a:gd name="connsiteX131" fmla="*/ 1399447 w 2431732"/>
                    <a:gd name="connsiteY131" fmla="*/ 474466 h 2380297"/>
                    <a:gd name="connsiteX132" fmla="*/ 1375023 w 2431732"/>
                    <a:gd name="connsiteY132" fmla="*/ 404270 h 2380297"/>
                    <a:gd name="connsiteX133" fmla="*/ 1309913 w 2431732"/>
                    <a:gd name="connsiteY133" fmla="*/ 379030 h 2380297"/>
                    <a:gd name="connsiteX134" fmla="*/ 930885 w 2431732"/>
                    <a:gd name="connsiteY134" fmla="*/ 379030 h 2380297"/>
                    <a:gd name="connsiteX135" fmla="*/ 894657 w 2431732"/>
                    <a:gd name="connsiteY135" fmla="*/ 385434 h 2380297"/>
                    <a:gd name="connsiteX136" fmla="*/ 871677 w 2431732"/>
                    <a:gd name="connsiteY136" fmla="*/ 404082 h 2380297"/>
                    <a:gd name="connsiteX137" fmla="*/ 863703 w 2431732"/>
                    <a:gd name="connsiteY137" fmla="*/ 430389 h 2380297"/>
                    <a:gd name="connsiteX138" fmla="*/ 880656 w 2431732"/>
                    <a:gd name="connsiteY138" fmla="*/ 467434 h 2380297"/>
                    <a:gd name="connsiteX139" fmla="*/ 922597 w 2431732"/>
                    <a:gd name="connsiteY139" fmla="*/ 485642 h 2380297"/>
                    <a:gd name="connsiteX140" fmla="*/ 952358 w 2431732"/>
                    <a:gd name="connsiteY140" fmla="*/ 493679 h 2380297"/>
                    <a:gd name="connsiteX141" fmla="*/ 965732 w 2431732"/>
                    <a:gd name="connsiteY141" fmla="*/ 501652 h 2380297"/>
                    <a:gd name="connsiteX142" fmla="*/ 969562 w 2431732"/>
                    <a:gd name="connsiteY142" fmla="*/ 512766 h 2380297"/>
                    <a:gd name="connsiteX143" fmla="*/ 960458 w 2431732"/>
                    <a:gd name="connsiteY143" fmla="*/ 530534 h 2380297"/>
                    <a:gd name="connsiteX144" fmla="*/ 933397 w 2431732"/>
                    <a:gd name="connsiteY144" fmla="*/ 538132 h 2380297"/>
                    <a:gd name="connsiteX145" fmla="*/ 906461 w 2431732"/>
                    <a:gd name="connsiteY145" fmla="*/ 529593 h 2380297"/>
                    <a:gd name="connsiteX146" fmla="*/ 893213 w 2431732"/>
                    <a:gd name="connsiteY146" fmla="*/ 502845 h 2380297"/>
                    <a:gd name="connsiteX147" fmla="*/ 857048 w 2431732"/>
                    <a:gd name="connsiteY147" fmla="*/ 506361 h 2380297"/>
                    <a:gd name="connsiteX148" fmla="*/ 879400 w 2431732"/>
                    <a:gd name="connsiteY148" fmla="*/ 553389 h 2380297"/>
                    <a:gd name="connsiteX149" fmla="*/ 933020 w 2431732"/>
                    <a:gd name="connsiteY149" fmla="*/ 569525 h 2380297"/>
                    <a:gd name="connsiteX150" fmla="*/ 973078 w 2431732"/>
                    <a:gd name="connsiteY150" fmla="*/ 562807 h 2380297"/>
                    <a:gd name="connsiteX151" fmla="*/ 997941 w 2431732"/>
                    <a:gd name="connsiteY151" fmla="*/ 542276 h 2380297"/>
                    <a:gd name="connsiteX152" fmla="*/ 1006732 w 2431732"/>
                    <a:gd name="connsiteY152" fmla="*/ 512640 h 2380297"/>
                    <a:gd name="connsiteX153" fmla="*/ 999386 w 2431732"/>
                    <a:gd name="connsiteY153" fmla="*/ 483319 h 2380297"/>
                    <a:gd name="connsiteX154" fmla="*/ 979043 w 2431732"/>
                    <a:gd name="connsiteY154" fmla="*/ 464608 h 2380297"/>
                    <a:gd name="connsiteX155" fmla="*/ 938922 w 2431732"/>
                    <a:gd name="connsiteY155" fmla="*/ 451360 h 2380297"/>
                    <a:gd name="connsiteX156" fmla="*/ 904766 w 2431732"/>
                    <a:gd name="connsiteY156" fmla="*/ 439054 h 2380297"/>
                    <a:gd name="connsiteX157" fmla="*/ 899240 w 2431732"/>
                    <a:gd name="connsiteY157" fmla="*/ 427878 h 2380297"/>
                    <a:gd name="connsiteX158" fmla="*/ 905142 w 2431732"/>
                    <a:gd name="connsiteY158" fmla="*/ 416451 h 2380297"/>
                    <a:gd name="connsiteX159" fmla="*/ 930508 w 2431732"/>
                    <a:gd name="connsiteY159" fmla="*/ 409795 h 2380297"/>
                    <a:gd name="connsiteX160" fmla="*/ 954053 w 2431732"/>
                    <a:gd name="connsiteY160" fmla="*/ 416011 h 2380297"/>
                    <a:gd name="connsiteX161" fmla="*/ 964288 w 2431732"/>
                    <a:gd name="connsiteY161" fmla="*/ 436417 h 2380297"/>
                    <a:gd name="connsiteX162" fmla="*/ 1001457 w 2431732"/>
                    <a:gd name="connsiteY162" fmla="*/ 434784 h 2380297"/>
                    <a:gd name="connsiteX163" fmla="*/ 983061 w 2431732"/>
                    <a:gd name="connsiteY163" fmla="*/ 394224 h 2380297"/>
                    <a:gd name="connsiteX164" fmla="*/ 930885 w 2431732"/>
                    <a:gd name="connsiteY164" fmla="*/ 379030 h 2380297"/>
                    <a:gd name="connsiteX165" fmla="*/ 408622 w 2431732"/>
                    <a:gd name="connsiteY165" fmla="*/ 144778 h 2380297"/>
                    <a:gd name="connsiteX166" fmla="*/ 2023110 w 2431732"/>
                    <a:gd name="connsiteY166" fmla="*/ 144778 h 2380297"/>
                    <a:gd name="connsiteX167" fmla="*/ 2431732 w 2431732"/>
                    <a:gd name="connsiteY167" fmla="*/ 801050 h 2380297"/>
                    <a:gd name="connsiteX168" fmla="*/ 0 w 2431732"/>
                    <a:gd name="connsiteY168" fmla="*/ 801050 h 2380297"/>
                    <a:gd name="connsiteX169" fmla="*/ 408622 w 2431732"/>
                    <a:gd name="connsiteY169" fmla="*/ 144778 h 2380297"/>
                    <a:gd name="connsiteX170" fmla="*/ 431483 w 2431732"/>
                    <a:gd name="connsiteY170" fmla="*/ 0 h 2380297"/>
                    <a:gd name="connsiteX171" fmla="*/ 1999298 w 2431732"/>
                    <a:gd name="connsiteY171" fmla="*/ 0 h 2380297"/>
                    <a:gd name="connsiteX172" fmla="*/ 1999298 w 2431732"/>
                    <a:gd name="connsiteY172" fmla="*/ 110490 h 2380297"/>
                    <a:gd name="connsiteX173" fmla="*/ 431483 w 2431732"/>
                    <a:gd name="connsiteY173" fmla="*/ 110490 h 2380297"/>
                    <a:gd name="connsiteX174" fmla="*/ 431483 w 2431732"/>
                    <a:gd name="connsiteY174"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107757 h 2380297"/>
                    <a:gd name="connsiteX42" fmla="*/ 384811 w 2431732"/>
                    <a:gd name="connsiteY42" fmla="*/ 1908809 h 2380297"/>
                    <a:gd name="connsiteX43" fmla="*/ 384811 w 2431732"/>
                    <a:gd name="connsiteY43" fmla="*/ 1943099 h 2380297"/>
                    <a:gd name="connsiteX44" fmla="*/ 419101 w 2431732"/>
                    <a:gd name="connsiteY44" fmla="*/ 1943099 h 2380297"/>
                    <a:gd name="connsiteX45" fmla="*/ 1221106 w 2431732"/>
                    <a:gd name="connsiteY45" fmla="*/ 1943099 h 2380297"/>
                    <a:gd name="connsiteX46" fmla="*/ 1255396 w 2431732"/>
                    <a:gd name="connsiteY46" fmla="*/ 1943099 h 2380297"/>
                    <a:gd name="connsiteX47" fmla="*/ 1255396 w 2431732"/>
                    <a:gd name="connsiteY47" fmla="*/ 1908809 h 2380297"/>
                    <a:gd name="connsiteX48" fmla="*/ 1255396 w 2431732"/>
                    <a:gd name="connsiteY48" fmla="*/ 1073467 h 2380297"/>
                    <a:gd name="connsiteX49" fmla="*/ 1221106 w 2431732"/>
                    <a:gd name="connsiteY49" fmla="*/ 1073467 h 2380297"/>
                    <a:gd name="connsiteX50" fmla="*/ 419101 w 2431732"/>
                    <a:gd name="connsiteY50" fmla="*/ 1073467 h 2380297"/>
                    <a:gd name="connsiteX51" fmla="*/ 384811 w 2431732"/>
                    <a:gd name="connsiteY51" fmla="*/ 1073467 h 2380297"/>
                    <a:gd name="connsiteX52" fmla="*/ 1496379 w 2431732"/>
                    <a:gd name="connsiteY52" fmla="*/ 998220 h 2380297"/>
                    <a:gd name="connsiteX53" fmla="*/ 2089786 w 2431732"/>
                    <a:gd name="connsiteY53" fmla="*/ 998220 h 2380297"/>
                    <a:gd name="connsiteX54" fmla="*/ 2089786 w 2431732"/>
                    <a:gd name="connsiteY54" fmla="*/ 1127760 h 2380297"/>
                    <a:gd name="connsiteX55" fmla="*/ 1496379 w 2431732"/>
                    <a:gd name="connsiteY55" fmla="*/ 1127760 h 2380297"/>
                    <a:gd name="connsiteX56" fmla="*/ 1496379 w 2431732"/>
                    <a:gd name="connsiteY56" fmla="*/ 998220 h 2380297"/>
                    <a:gd name="connsiteX57" fmla="*/ 1462089 w 2431732"/>
                    <a:gd name="connsiteY57" fmla="*/ 963929 h 2380297"/>
                    <a:gd name="connsiteX58" fmla="*/ 1462089 w 2431732"/>
                    <a:gd name="connsiteY58" fmla="*/ 1162049 h 2380297"/>
                    <a:gd name="connsiteX59" fmla="*/ 2089786 w 2431732"/>
                    <a:gd name="connsiteY59" fmla="*/ 1162049 h 2380297"/>
                    <a:gd name="connsiteX60" fmla="*/ 2124076 w 2431732"/>
                    <a:gd name="connsiteY60" fmla="*/ 1162049 h 2380297"/>
                    <a:gd name="connsiteX61" fmla="*/ 2124076 w 2431732"/>
                    <a:gd name="connsiteY61" fmla="*/ 1127759 h 2380297"/>
                    <a:gd name="connsiteX62" fmla="*/ 2124076 w 2431732"/>
                    <a:gd name="connsiteY62" fmla="*/ 998219 h 2380297"/>
                    <a:gd name="connsiteX63" fmla="*/ 2124076 w 2431732"/>
                    <a:gd name="connsiteY63" fmla="*/ 963929 h 2380297"/>
                    <a:gd name="connsiteX64" fmla="*/ 2089786 w 2431732"/>
                    <a:gd name="connsiteY64" fmla="*/ 963929 h 2380297"/>
                    <a:gd name="connsiteX65" fmla="*/ 1462089 w 2431732"/>
                    <a:gd name="connsiteY65" fmla="*/ 963929 h 2380297"/>
                    <a:gd name="connsiteX66" fmla="*/ 178119 w 2431732"/>
                    <a:gd name="connsiteY66" fmla="*/ 835342 h 2380297"/>
                    <a:gd name="connsiteX67" fmla="*/ 2252664 w 2431732"/>
                    <a:gd name="connsiteY67" fmla="*/ 835342 h 2380297"/>
                    <a:gd name="connsiteX68" fmla="*/ 2252664 w 2431732"/>
                    <a:gd name="connsiteY68" fmla="*/ 2180272 h 2380297"/>
                    <a:gd name="connsiteX69" fmla="*/ 2124076 w 2431732"/>
                    <a:gd name="connsiteY69" fmla="*/ 2180272 h 2380297"/>
                    <a:gd name="connsiteX70" fmla="*/ 2124076 w 2431732"/>
                    <a:gd name="connsiteY70" fmla="*/ 1269682 h 2380297"/>
                    <a:gd name="connsiteX71" fmla="*/ 2124076 w 2431732"/>
                    <a:gd name="connsiteY71" fmla="*/ 1235392 h 2380297"/>
                    <a:gd name="connsiteX72" fmla="*/ 2089786 w 2431732"/>
                    <a:gd name="connsiteY72" fmla="*/ 1235392 h 2380297"/>
                    <a:gd name="connsiteX73" fmla="*/ 1462089 w 2431732"/>
                    <a:gd name="connsiteY73" fmla="*/ 1235392 h 2380297"/>
                    <a:gd name="connsiteX74" fmla="*/ 1462089 w 2431732"/>
                    <a:gd name="connsiteY74" fmla="*/ 2180272 h 2380297"/>
                    <a:gd name="connsiteX75" fmla="*/ 178119 w 2431732"/>
                    <a:gd name="connsiteY75" fmla="*/ 2180272 h 2380297"/>
                    <a:gd name="connsiteX76" fmla="*/ 178119 w 2431732"/>
                    <a:gd name="connsiteY76" fmla="*/ 835342 h 2380297"/>
                    <a:gd name="connsiteX77" fmla="*/ 1465612 w 2431732"/>
                    <a:gd name="connsiteY77" fmla="*/ 413312 h 2380297"/>
                    <a:gd name="connsiteX78" fmla="*/ 1483569 w 2431732"/>
                    <a:gd name="connsiteY78" fmla="*/ 413312 h 2380297"/>
                    <a:gd name="connsiteX79" fmla="*/ 1510316 w 2431732"/>
                    <a:gd name="connsiteY79" fmla="*/ 414568 h 2380297"/>
                    <a:gd name="connsiteX80" fmla="*/ 1525259 w 2431732"/>
                    <a:gd name="connsiteY80" fmla="*/ 422730 h 2380297"/>
                    <a:gd name="connsiteX81" fmla="*/ 1531161 w 2431732"/>
                    <a:gd name="connsiteY81" fmla="*/ 439306 h 2380297"/>
                    <a:gd name="connsiteX82" fmla="*/ 1526954 w 2431732"/>
                    <a:gd name="connsiteY82" fmla="*/ 453621 h 2380297"/>
                    <a:gd name="connsiteX83" fmla="*/ 1515339 w 2431732"/>
                    <a:gd name="connsiteY83" fmla="*/ 462663 h 2380297"/>
                    <a:gd name="connsiteX84" fmla="*/ 1485955 w 2431732"/>
                    <a:gd name="connsiteY84" fmla="*/ 465551 h 2380297"/>
                    <a:gd name="connsiteX85" fmla="*/ 1465612 w 2431732"/>
                    <a:gd name="connsiteY85" fmla="*/ 465551 h 2380297"/>
                    <a:gd name="connsiteX86" fmla="*/ 1465612 w 2431732"/>
                    <a:gd name="connsiteY86" fmla="*/ 413312 h 2380297"/>
                    <a:gd name="connsiteX87" fmla="*/ 1310291 w 2431732"/>
                    <a:gd name="connsiteY87" fmla="*/ 410801 h 2380297"/>
                    <a:gd name="connsiteX88" fmla="*/ 1347147 w 2431732"/>
                    <a:gd name="connsiteY88" fmla="*/ 426372 h 2380297"/>
                    <a:gd name="connsiteX89" fmla="*/ 1361023 w 2431732"/>
                    <a:gd name="connsiteY89" fmla="*/ 473588 h 2380297"/>
                    <a:gd name="connsiteX90" fmla="*/ 1346770 w 2431732"/>
                    <a:gd name="connsiteY90" fmla="*/ 521620 h 2380297"/>
                    <a:gd name="connsiteX91" fmla="*/ 1310291 w 2431732"/>
                    <a:gd name="connsiteY91" fmla="*/ 537630 h 2380297"/>
                    <a:gd name="connsiteX92" fmla="*/ 1273623 w 2431732"/>
                    <a:gd name="connsiteY92" fmla="*/ 521494 h 2380297"/>
                    <a:gd name="connsiteX93" fmla="*/ 1259182 w 2431732"/>
                    <a:gd name="connsiteY93" fmla="*/ 474090 h 2380297"/>
                    <a:gd name="connsiteX94" fmla="*/ 1273247 w 2431732"/>
                    <a:gd name="connsiteY94" fmla="*/ 426560 h 2380297"/>
                    <a:gd name="connsiteX95" fmla="*/ 1310291 w 2431732"/>
                    <a:gd name="connsiteY95" fmla="*/ 410801 h 2380297"/>
                    <a:gd name="connsiteX96" fmla="*/ 1428441 w 2431732"/>
                    <a:gd name="connsiteY96" fmla="*/ 382169 h 2380297"/>
                    <a:gd name="connsiteX97" fmla="*/ 1428441 w 2431732"/>
                    <a:gd name="connsiteY97" fmla="*/ 566260 h 2380297"/>
                    <a:gd name="connsiteX98" fmla="*/ 1465611 w 2431732"/>
                    <a:gd name="connsiteY98" fmla="*/ 566260 h 2380297"/>
                    <a:gd name="connsiteX99" fmla="*/ 1465611 w 2431732"/>
                    <a:gd name="connsiteY99" fmla="*/ 496818 h 2380297"/>
                    <a:gd name="connsiteX100" fmla="*/ 1489846 w 2431732"/>
                    <a:gd name="connsiteY100" fmla="*/ 496818 h 2380297"/>
                    <a:gd name="connsiteX101" fmla="*/ 1528397 w 2431732"/>
                    <a:gd name="connsiteY101" fmla="*/ 494181 h 2380297"/>
                    <a:gd name="connsiteX102" fmla="*/ 1547673 w 2431732"/>
                    <a:gd name="connsiteY102" fmla="*/ 485453 h 2380297"/>
                    <a:gd name="connsiteX103" fmla="*/ 1563307 w 2431732"/>
                    <a:gd name="connsiteY103" fmla="*/ 467308 h 2380297"/>
                    <a:gd name="connsiteX104" fmla="*/ 1569460 w 2431732"/>
                    <a:gd name="connsiteY104" fmla="*/ 438803 h 2380297"/>
                    <a:gd name="connsiteX105" fmla="*/ 1558786 w 2431732"/>
                    <a:gd name="connsiteY105" fmla="*/ 402951 h 2380297"/>
                    <a:gd name="connsiteX106" fmla="*/ 1532290 w 2431732"/>
                    <a:gd name="connsiteY106" fmla="*/ 384932 h 2380297"/>
                    <a:gd name="connsiteX107" fmla="*/ 1488088 w 2431732"/>
                    <a:gd name="connsiteY107" fmla="*/ 382169 h 2380297"/>
                    <a:gd name="connsiteX108" fmla="*/ 1428441 w 2431732"/>
                    <a:gd name="connsiteY108" fmla="*/ 382169 h 2380297"/>
                    <a:gd name="connsiteX109" fmla="*/ 1038041 w 2431732"/>
                    <a:gd name="connsiteY109" fmla="*/ 382169 h 2380297"/>
                    <a:gd name="connsiteX110" fmla="*/ 1038041 w 2431732"/>
                    <a:gd name="connsiteY110" fmla="*/ 566260 h 2380297"/>
                    <a:gd name="connsiteX111" fmla="*/ 1075211 w 2431732"/>
                    <a:gd name="connsiteY111" fmla="*/ 566260 h 2380297"/>
                    <a:gd name="connsiteX112" fmla="*/ 1075211 w 2431732"/>
                    <a:gd name="connsiteY112" fmla="*/ 485767 h 2380297"/>
                    <a:gd name="connsiteX113" fmla="*/ 1148044 w 2431732"/>
                    <a:gd name="connsiteY113" fmla="*/ 485767 h 2380297"/>
                    <a:gd name="connsiteX114" fmla="*/ 1148044 w 2431732"/>
                    <a:gd name="connsiteY114" fmla="*/ 566260 h 2380297"/>
                    <a:gd name="connsiteX115" fmla="*/ 1185214 w 2431732"/>
                    <a:gd name="connsiteY115" fmla="*/ 566260 h 2380297"/>
                    <a:gd name="connsiteX116" fmla="*/ 1185214 w 2431732"/>
                    <a:gd name="connsiteY116" fmla="*/ 382169 h 2380297"/>
                    <a:gd name="connsiteX117" fmla="*/ 1148044 w 2431732"/>
                    <a:gd name="connsiteY117" fmla="*/ 382169 h 2380297"/>
                    <a:gd name="connsiteX118" fmla="*/ 1148044 w 2431732"/>
                    <a:gd name="connsiteY118" fmla="*/ 454625 h 2380297"/>
                    <a:gd name="connsiteX119" fmla="*/ 1075211 w 2431732"/>
                    <a:gd name="connsiteY119" fmla="*/ 454625 h 2380297"/>
                    <a:gd name="connsiteX120" fmla="*/ 1075211 w 2431732"/>
                    <a:gd name="connsiteY120" fmla="*/ 382169 h 2380297"/>
                    <a:gd name="connsiteX121" fmla="*/ 1038041 w 2431732"/>
                    <a:gd name="connsiteY121" fmla="*/ 382169 h 2380297"/>
                    <a:gd name="connsiteX122" fmla="*/ 1309913 w 2431732"/>
                    <a:gd name="connsiteY122" fmla="*/ 379030 h 2380297"/>
                    <a:gd name="connsiteX123" fmla="*/ 1270232 w 2431732"/>
                    <a:gd name="connsiteY123" fmla="*/ 386313 h 2380297"/>
                    <a:gd name="connsiteX124" fmla="*/ 1246436 w 2431732"/>
                    <a:gd name="connsiteY124" fmla="*/ 402889 h 2380297"/>
                    <a:gd name="connsiteX125" fmla="*/ 1229295 w 2431732"/>
                    <a:gd name="connsiteY125" fmla="*/ 428129 h 2380297"/>
                    <a:gd name="connsiteX126" fmla="*/ 1220881 w 2431732"/>
                    <a:gd name="connsiteY126" fmla="*/ 475345 h 2380297"/>
                    <a:gd name="connsiteX127" fmla="*/ 1245117 w 2431732"/>
                    <a:gd name="connsiteY127" fmla="*/ 544348 h 2380297"/>
                    <a:gd name="connsiteX128" fmla="*/ 1310415 w 2431732"/>
                    <a:gd name="connsiteY128" fmla="*/ 569399 h 2380297"/>
                    <a:gd name="connsiteX129" fmla="*/ 1375211 w 2431732"/>
                    <a:gd name="connsiteY129" fmla="*/ 544222 h 2380297"/>
                    <a:gd name="connsiteX130" fmla="*/ 1399447 w 2431732"/>
                    <a:gd name="connsiteY130" fmla="*/ 474466 h 2380297"/>
                    <a:gd name="connsiteX131" fmla="*/ 1375023 w 2431732"/>
                    <a:gd name="connsiteY131" fmla="*/ 404270 h 2380297"/>
                    <a:gd name="connsiteX132" fmla="*/ 1309913 w 2431732"/>
                    <a:gd name="connsiteY132" fmla="*/ 379030 h 2380297"/>
                    <a:gd name="connsiteX133" fmla="*/ 930885 w 2431732"/>
                    <a:gd name="connsiteY133" fmla="*/ 379030 h 2380297"/>
                    <a:gd name="connsiteX134" fmla="*/ 894657 w 2431732"/>
                    <a:gd name="connsiteY134" fmla="*/ 385434 h 2380297"/>
                    <a:gd name="connsiteX135" fmla="*/ 871677 w 2431732"/>
                    <a:gd name="connsiteY135" fmla="*/ 404082 h 2380297"/>
                    <a:gd name="connsiteX136" fmla="*/ 863703 w 2431732"/>
                    <a:gd name="connsiteY136" fmla="*/ 430389 h 2380297"/>
                    <a:gd name="connsiteX137" fmla="*/ 880656 w 2431732"/>
                    <a:gd name="connsiteY137" fmla="*/ 467434 h 2380297"/>
                    <a:gd name="connsiteX138" fmla="*/ 922597 w 2431732"/>
                    <a:gd name="connsiteY138" fmla="*/ 485642 h 2380297"/>
                    <a:gd name="connsiteX139" fmla="*/ 952358 w 2431732"/>
                    <a:gd name="connsiteY139" fmla="*/ 493679 h 2380297"/>
                    <a:gd name="connsiteX140" fmla="*/ 965732 w 2431732"/>
                    <a:gd name="connsiteY140" fmla="*/ 501652 h 2380297"/>
                    <a:gd name="connsiteX141" fmla="*/ 969562 w 2431732"/>
                    <a:gd name="connsiteY141" fmla="*/ 512766 h 2380297"/>
                    <a:gd name="connsiteX142" fmla="*/ 960458 w 2431732"/>
                    <a:gd name="connsiteY142" fmla="*/ 530534 h 2380297"/>
                    <a:gd name="connsiteX143" fmla="*/ 933397 w 2431732"/>
                    <a:gd name="connsiteY143" fmla="*/ 538132 h 2380297"/>
                    <a:gd name="connsiteX144" fmla="*/ 906461 w 2431732"/>
                    <a:gd name="connsiteY144" fmla="*/ 529593 h 2380297"/>
                    <a:gd name="connsiteX145" fmla="*/ 893213 w 2431732"/>
                    <a:gd name="connsiteY145" fmla="*/ 502845 h 2380297"/>
                    <a:gd name="connsiteX146" fmla="*/ 857048 w 2431732"/>
                    <a:gd name="connsiteY146" fmla="*/ 506361 h 2380297"/>
                    <a:gd name="connsiteX147" fmla="*/ 879400 w 2431732"/>
                    <a:gd name="connsiteY147" fmla="*/ 553389 h 2380297"/>
                    <a:gd name="connsiteX148" fmla="*/ 933020 w 2431732"/>
                    <a:gd name="connsiteY148" fmla="*/ 569525 h 2380297"/>
                    <a:gd name="connsiteX149" fmla="*/ 973078 w 2431732"/>
                    <a:gd name="connsiteY149" fmla="*/ 562807 h 2380297"/>
                    <a:gd name="connsiteX150" fmla="*/ 997941 w 2431732"/>
                    <a:gd name="connsiteY150" fmla="*/ 542276 h 2380297"/>
                    <a:gd name="connsiteX151" fmla="*/ 1006732 w 2431732"/>
                    <a:gd name="connsiteY151" fmla="*/ 512640 h 2380297"/>
                    <a:gd name="connsiteX152" fmla="*/ 999386 w 2431732"/>
                    <a:gd name="connsiteY152" fmla="*/ 483319 h 2380297"/>
                    <a:gd name="connsiteX153" fmla="*/ 979043 w 2431732"/>
                    <a:gd name="connsiteY153" fmla="*/ 464608 h 2380297"/>
                    <a:gd name="connsiteX154" fmla="*/ 938922 w 2431732"/>
                    <a:gd name="connsiteY154" fmla="*/ 451360 h 2380297"/>
                    <a:gd name="connsiteX155" fmla="*/ 904766 w 2431732"/>
                    <a:gd name="connsiteY155" fmla="*/ 439054 h 2380297"/>
                    <a:gd name="connsiteX156" fmla="*/ 899240 w 2431732"/>
                    <a:gd name="connsiteY156" fmla="*/ 427878 h 2380297"/>
                    <a:gd name="connsiteX157" fmla="*/ 905142 w 2431732"/>
                    <a:gd name="connsiteY157" fmla="*/ 416451 h 2380297"/>
                    <a:gd name="connsiteX158" fmla="*/ 930508 w 2431732"/>
                    <a:gd name="connsiteY158" fmla="*/ 409795 h 2380297"/>
                    <a:gd name="connsiteX159" fmla="*/ 954053 w 2431732"/>
                    <a:gd name="connsiteY159" fmla="*/ 416011 h 2380297"/>
                    <a:gd name="connsiteX160" fmla="*/ 964288 w 2431732"/>
                    <a:gd name="connsiteY160" fmla="*/ 436417 h 2380297"/>
                    <a:gd name="connsiteX161" fmla="*/ 1001457 w 2431732"/>
                    <a:gd name="connsiteY161" fmla="*/ 434784 h 2380297"/>
                    <a:gd name="connsiteX162" fmla="*/ 983061 w 2431732"/>
                    <a:gd name="connsiteY162" fmla="*/ 394224 h 2380297"/>
                    <a:gd name="connsiteX163" fmla="*/ 930885 w 2431732"/>
                    <a:gd name="connsiteY163" fmla="*/ 379030 h 2380297"/>
                    <a:gd name="connsiteX164" fmla="*/ 408622 w 2431732"/>
                    <a:gd name="connsiteY164" fmla="*/ 144778 h 2380297"/>
                    <a:gd name="connsiteX165" fmla="*/ 2023110 w 2431732"/>
                    <a:gd name="connsiteY165" fmla="*/ 144778 h 2380297"/>
                    <a:gd name="connsiteX166" fmla="*/ 2431732 w 2431732"/>
                    <a:gd name="connsiteY166" fmla="*/ 801050 h 2380297"/>
                    <a:gd name="connsiteX167" fmla="*/ 0 w 2431732"/>
                    <a:gd name="connsiteY167" fmla="*/ 801050 h 2380297"/>
                    <a:gd name="connsiteX168" fmla="*/ 408622 w 2431732"/>
                    <a:gd name="connsiteY168" fmla="*/ 144778 h 2380297"/>
                    <a:gd name="connsiteX169" fmla="*/ 431483 w 2431732"/>
                    <a:gd name="connsiteY169" fmla="*/ 0 h 2380297"/>
                    <a:gd name="connsiteX170" fmla="*/ 1999298 w 2431732"/>
                    <a:gd name="connsiteY170" fmla="*/ 0 h 2380297"/>
                    <a:gd name="connsiteX171" fmla="*/ 1999298 w 2431732"/>
                    <a:gd name="connsiteY171" fmla="*/ 110490 h 2380297"/>
                    <a:gd name="connsiteX172" fmla="*/ 431483 w 2431732"/>
                    <a:gd name="connsiteY172" fmla="*/ 110490 h 2380297"/>
                    <a:gd name="connsiteX173" fmla="*/ 431483 w 2431732"/>
                    <a:gd name="connsiteY173"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107757 h 2380297"/>
                    <a:gd name="connsiteX42" fmla="*/ 384811 w 2431732"/>
                    <a:gd name="connsiteY42" fmla="*/ 1908809 h 2380297"/>
                    <a:gd name="connsiteX43" fmla="*/ 384811 w 2431732"/>
                    <a:gd name="connsiteY43" fmla="*/ 1943099 h 2380297"/>
                    <a:gd name="connsiteX44" fmla="*/ 419101 w 2431732"/>
                    <a:gd name="connsiteY44" fmla="*/ 1943099 h 2380297"/>
                    <a:gd name="connsiteX45" fmla="*/ 1221106 w 2431732"/>
                    <a:gd name="connsiteY45" fmla="*/ 1943099 h 2380297"/>
                    <a:gd name="connsiteX46" fmla="*/ 1255396 w 2431732"/>
                    <a:gd name="connsiteY46" fmla="*/ 1943099 h 2380297"/>
                    <a:gd name="connsiteX47" fmla="*/ 1255396 w 2431732"/>
                    <a:gd name="connsiteY47" fmla="*/ 1908809 h 2380297"/>
                    <a:gd name="connsiteX48" fmla="*/ 1255396 w 2431732"/>
                    <a:gd name="connsiteY48" fmla="*/ 1073467 h 2380297"/>
                    <a:gd name="connsiteX49" fmla="*/ 419101 w 2431732"/>
                    <a:gd name="connsiteY49" fmla="*/ 1073467 h 2380297"/>
                    <a:gd name="connsiteX50" fmla="*/ 384811 w 2431732"/>
                    <a:gd name="connsiteY50" fmla="*/ 1073467 h 2380297"/>
                    <a:gd name="connsiteX51" fmla="*/ 1496379 w 2431732"/>
                    <a:gd name="connsiteY51" fmla="*/ 998220 h 2380297"/>
                    <a:gd name="connsiteX52" fmla="*/ 2089786 w 2431732"/>
                    <a:gd name="connsiteY52" fmla="*/ 998220 h 2380297"/>
                    <a:gd name="connsiteX53" fmla="*/ 2089786 w 2431732"/>
                    <a:gd name="connsiteY53" fmla="*/ 1127760 h 2380297"/>
                    <a:gd name="connsiteX54" fmla="*/ 1496379 w 2431732"/>
                    <a:gd name="connsiteY54" fmla="*/ 1127760 h 2380297"/>
                    <a:gd name="connsiteX55" fmla="*/ 1496379 w 2431732"/>
                    <a:gd name="connsiteY55" fmla="*/ 998220 h 2380297"/>
                    <a:gd name="connsiteX56" fmla="*/ 1462089 w 2431732"/>
                    <a:gd name="connsiteY56" fmla="*/ 963929 h 2380297"/>
                    <a:gd name="connsiteX57" fmla="*/ 1462089 w 2431732"/>
                    <a:gd name="connsiteY57" fmla="*/ 1162049 h 2380297"/>
                    <a:gd name="connsiteX58" fmla="*/ 2089786 w 2431732"/>
                    <a:gd name="connsiteY58" fmla="*/ 1162049 h 2380297"/>
                    <a:gd name="connsiteX59" fmla="*/ 2124076 w 2431732"/>
                    <a:gd name="connsiteY59" fmla="*/ 1162049 h 2380297"/>
                    <a:gd name="connsiteX60" fmla="*/ 2124076 w 2431732"/>
                    <a:gd name="connsiteY60" fmla="*/ 1127759 h 2380297"/>
                    <a:gd name="connsiteX61" fmla="*/ 2124076 w 2431732"/>
                    <a:gd name="connsiteY61" fmla="*/ 998219 h 2380297"/>
                    <a:gd name="connsiteX62" fmla="*/ 2124076 w 2431732"/>
                    <a:gd name="connsiteY62" fmla="*/ 963929 h 2380297"/>
                    <a:gd name="connsiteX63" fmla="*/ 2089786 w 2431732"/>
                    <a:gd name="connsiteY63" fmla="*/ 963929 h 2380297"/>
                    <a:gd name="connsiteX64" fmla="*/ 1462089 w 2431732"/>
                    <a:gd name="connsiteY64" fmla="*/ 963929 h 2380297"/>
                    <a:gd name="connsiteX65" fmla="*/ 178119 w 2431732"/>
                    <a:gd name="connsiteY65" fmla="*/ 835342 h 2380297"/>
                    <a:gd name="connsiteX66" fmla="*/ 2252664 w 2431732"/>
                    <a:gd name="connsiteY66" fmla="*/ 835342 h 2380297"/>
                    <a:gd name="connsiteX67" fmla="*/ 2252664 w 2431732"/>
                    <a:gd name="connsiteY67" fmla="*/ 2180272 h 2380297"/>
                    <a:gd name="connsiteX68" fmla="*/ 2124076 w 2431732"/>
                    <a:gd name="connsiteY68" fmla="*/ 2180272 h 2380297"/>
                    <a:gd name="connsiteX69" fmla="*/ 2124076 w 2431732"/>
                    <a:gd name="connsiteY69" fmla="*/ 1269682 h 2380297"/>
                    <a:gd name="connsiteX70" fmla="*/ 2124076 w 2431732"/>
                    <a:gd name="connsiteY70" fmla="*/ 1235392 h 2380297"/>
                    <a:gd name="connsiteX71" fmla="*/ 2089786 w 2431732"/>
                    <a:gd name="connsiteY71" fmla="*/ 1235392 h 2380297"/>
                    <a:gd name="connsiteX72" fmla="*/ 1462089 w 2431732"/>
                    <a:gd name="connsiteY72" fmla="*/ 1235392 h 2380297"/>
                    <a:gd name="connsiteX73" fmla="*/ 1462089 w 2431732"/>
                    <a:gd name="connsiteY73" fmla="*/ 2180272 h 2380297"/>
                    <a:gd name="connsiteX74" fmla="*/ 178119 w 2431732"/>
                    <a:gd name="connsiteY74" fmla="*/ 2180272 h 2380297"/>
                    <a:gd name="connsiteX75" fmla="*/ 178119 w 2431732"/>
                    <a:gd name="connsiteY75" fmla="*/ 835342 h 2380297"/>
                    <a:gd name="connsiteX76" fmla="*/ 1465612 w 2431732"/>
                    <a:gd name="connsiteY76" fmla="*/ 413312 h 2380297"/>
                    <a:gd name="connsiteX77" fmla="*/ 1483569 w 2431732"/>
                    <a:gd name="connsiteY77" fmla="*/ 413312 h 2380297"/>
                    <a:gd name="connsiteX78" fmla="*/ 1510316 w 2431732"/>
                    <a:gd name="connsiteY78" fmla="*/ 414568 h 2380297"/>
                    <a:gd name="connsiteX79" fmla="*/ 1525259 w 2431732"/>
                    <a:gd name="connsiteY79" fmla="*/ 422730 h 2380297"/>
                    <a:gd name="connsiteX80" fmla="*/ 1531161 w 2431732"/>
                    <a:gd name="connsiteY80" fmla="*/ 439306 h 2380297"/>
                    <a:gd name="connsiteX81" fmla="*/ 1526954 w 2431732"/>
                    <a:gd name="connsiteY81" fmla="*/ 453621 h 2380297"/>
                    <a:gd name="connsiteX82" fmla="*/ 1515339 w 2431732"/>
                    <a:gd name="connsiteY82" fmla="*/ 462663 h 2380297"/>
                    <a:gd name="connsiteX83" fmla="*/ 1485955 w 2431732"/>
                    <a:gd name="connsiteY83" fmla="*/ 465551 h 2380297"/>
                    <a:gd name="connsiteX84" fmla="*/ 1465612 w 2431732"/>
                    <a:gd name="connsiteY84" fmla="*/ 465551 h 2380297"/>
                    <a:gd name="connsiteX85" fmla="*/ 1465612 w 2431732"/>
                    <a:gd name="connsiteY85" fmla="*/ 413312 h 2380297"/>
                    <a:gd name="connsiteX86" fmla="*/ 1310291 w 2431732"/>
                    <a:gd name="connsiteY86" fmla="*/ 410801 h 2380297"/>
                    <a:gd name="connsiteX87" fmla="*/ 1347147 w 2431732"/>
                    <a:gd name="connsiteY87" fmla="*/ 426372 h 2380297"/>
                    <a:gd name="connsiteX88" fmla="*/ 1361023 w 2431732"/>
                    <a:gd name="connsiteY88" fmla="*/ 473588 h 2380297"/>
                    <a:gd name="connsiteX89" fmla="*/ 1346770 w 2431732"/>
                    <a:gd name="connsiteY89" fmla="*/ 521620 h 2380297"/>
                    <a:gd name="connsiteX90" fmla="*/ 1310291 w 2431732"/>
                    <a:gd name="connsiteY90" fmla="*/ 537630 h 2380297"/>
                    <a:gd name="connsiteX91" fmla="*/ 1273623 w 2431732"/>
                    <a:gd name="connsiteY91" fmla="*/ 521494 h 2380297"/>
                    <a:gd name="connsiteX92" fmla="*/ 1259182 w 2431732"/>
                    <a:gd name="connsiteY92" fmla="*/ 474090 h 2380297"/>
                    <a:gd name="connsiteX93" fmla="*/ 1273247 w 2431732"/>
                    <a:gd name="connsiteY93" fmla="*/ 426560 h 2380297"/>
                    <a:gd name="connsiteX94" fmla="*/ 1310291 w 2431732"/>
                    <a:gd name="connsiteY94" fmla="*/ 410801 h 2380297"/>
                    <a:gd name="connsiteX95" fmla="*/ 1428441 w 2431732"/>
                    <a:gd name="connsiteY95" fmla="*/ 382169 h 2380297"/>
                    <a:gd name="connsiteX96" fmla="*/ 1428441 w 2431732"/>
                    <a:gd name="connsiteY96" fmla="*/ 566260 h 2380297"/>
                    <a:gd name="connsiteX97" fmla="*/ 1465611 w 2431732"/>
                    <a:gd name="connsiteY97" fmla="*/ 566260 h 2380297"/>
                    <a:gd name="connsiteX98" fmla="*/ 1465611 w 2431732"/>
                    <a:gd name="connsiteY98" fmla="*/ 496818 h 2380297"/>
                    <a:gd name="connsiteX99" fmla="*/ 1489846 w 2431732"/>
                    <a:gd name="connsiteY99" fmla="*/ 496818 h 2380297"/>
                    <a:gd name="connsiteX100" fmla="*/ 1528397 w 2431732"/>
                    <a:gd name="connsiteY100" fmla="*/ 494181 h 2380297"/>
                    <a:gd name="connsiteX101" fmla="*/ 1547673 w 2431732"/>
                    <a:gd name="connsiteY101" fmla="*/ 485453 h 2380297"/>
                    <a:gd name="connsiteX102" fmla="*/ 1563307 w 2431732"/>
                    <a:gd name="connsiteY102" fmla="*/ 467308 h 2380297"/>
                    <a:gd name="connsiteX103" fmla="*/ 1569460 w 2431732"/>
                    <a:gd name="connsiteY103" fmla="*/ 438803 h 2380297"/>
                    <a:gd name="connsiteX104" fmla="*/ 1558786 w 2431732"/>
                    <a:gd name="connsiteY104" fmla="*/ 402951 h 2380297"/>
                    <a:gd name="connsiteX105" fmla="*/ 1532290 w 2431732"/>
                    <a:gd name="connsiteY105" fmla="*/ 384932 h 2380297"/>
                    <a:gd name="connsiteX106" fmla="*/ 1488088 w 2431732"/>
                    <a:gd name="connsiteY106" fmla="*/ 382169 h 2380297"/>
                    <a:gd name="connsiteX107" fmla="*/ 1428441 w 2431732"/>
                    <a:gd name="connsiteY107" fmla="*/ 382169 h 2380297"/>
                    <a:gd name="connsiteX108" fmla="*/ 1038041 w 2431732"/>
                    <a:gd name="connsiteY108" fmla="*/ 382169 h 2380297"/>
                    <a:gd name="connsiteX109" fmla="*/ 1038041 w 2431732"/>
                    <a:gd name="connsiteY109" fmla="*/ 566260 h 2380297"/>
                    <a:gd name="connsiteX110" fmla="*/ 1075211 w 2431732"/>
                    <a:gd name="connsiteY110" fmla="*/ 566260 h 2380297"/>
                    <a:gd name="connsiteX111" fmla="*/ 1075211 w 2431732"/>
                    <a:gd name="connsiteY111" fmla="*/ 485767 h 2380297"/>
                    <a:gd name="connsiteX112" fmla="*/ 1148044 w 2431732"/>
                    <a:gd name="connsiteY112" fmla="*/ 485767 h 2380297"/>
                    <a:gd name="connsiteX113" fmla="*/ 1148044 w 2431732"/>
                    <a:gd name="connsiteY113" fmla="*/ 566260 h 2380297"/>
                    <a:gd name="connsiteX114" fmla="*/ 1185214 w 2431732"/>
                    <a:gd name="connsiteY114" fmla="*/ 566260 h 2380297"/>
                    <a:gd name="connsiteX115" fmla="*/ 1185214 w 2431732"/>
                    <a:gd name="connsiteY115" fmla="*/ 382169 h 2380297"/>
                    <a:gd name="connsiteX116" fmla="*/ 1148044 w 2431732"/>
                    <a:gd name="connsiteY116" fmla="*/ 382169 h 2380297"/>
                    <a:gd name="connsiteX117" fmla="*/ 1148044 w 2431732"/>
                    <a:gd name="connsiteY117" fmla="*/ 454625 h 2380297"/>
                    <a:gd name="connsiteX118" fmla="*/ 1075211 w 2431732"/>
                    <a:gd name="connsiteY118" fmla="*/ 454625 h 2380297"/>
                    <a:gd name="connsiteX119" fmla="*/ 1075211 w 2431732"/>
                    <a:gd name="connsiteY119" fmla="*/ 382169 h 2380297"/>
                    <a:gd name="connsiteX120" fmla="*/ 1038041 w 2431732"/>
                    <a:gd name="connsiteY120" fmla="*/ 382169 h 2380297"/>
                    <a:gd name="connsiteX121" fmla="*/ 1309913 w 2431732"/>
                    <a:gd name="connsiteY121" fmla="*/ 379030 h 2380297"/>
                    <a:gd name="connsiteX122" fmla="*/ 1270232 w 2431732"/>
                    <a:gd name="connsiteY122" fmla="*/ 386313 h 2380297"/>
                    <a:gd name="connsiteX123" fmla="*/ 1246436 w 2431732"/>
                    <a:gd name="connsiteY123" fmla="*/ 402889 h 2380297"/>
                    <a:gd name="connsiteX124" fmla="*/ 1229295 w 2431732"/>
                    <a:gd name="connsiteY124" fmla="*/ 428129 h 2380297"/>
                    <a:gd name="connsiteX125" fmla="*/ 1220881 w 2431732"/>
                    <a:gd name="connsiteY125" fmla="*/ 475345 h 2380297"/>
                    <a:gd name="connsiteX126" fmla="*/ 1245117 w 2431732"/>
                    <a:gd name="connsiteY126" fmla="*/ 544348 h 2380297"/>
                    <a:gd name="connsiteX127" fmla="*/ 1310415 w 2431732"/>
                    <a:gd name="connsiteY127" fmla="*/ 569399 h 2380297"/>
                    <a:gd name="connsiteX128" fmla="*/ 1375211 w 2431732"/>
                    <a:gd name="connsiteY128" fmla="*/ 544222 h 2380297"/>
                    <a:gd name="connsiteX129" fmla="*/ 1399447 w 2431732"/>
                    <a:gd name="connsiteY129" fmla="*/ 474466 h 2380297"/>
                    <a:gd name="connsiteX130" fmla="*/ 1375023 w 2431732"/>
                    <a:gd name="connsiteY130" fmla="*/ 404270 h 2380297"/>
                    <a:gd name="connsiteX131" fmla="*/ 1309913 w 2431732"/>
                    <a:gd name="connsiteY131" fmla="*/ 379030 h 2380297"/>
                    <a:gd name="connsiteX132" fmla="*/ 930885 w 2431732"/>
                    <a:gd name="connsiteY132" fmla="*/ 379030 h 2380297"/>
                    <a:gd name="connsiteX133" fmla="*/ 894657 w 2431732"/>
                    <a:gd name="connsiteY133" fmla="*/ 385434 h 2380297"/>
                    <a:gd name="connsiteX134" fmla="*/ 871677 w 2431732"/>
                    <a:gd name="connsiteY134" fmla="*/ 404082 h 2380297"/>
                    <a:gd name="connsiteX135" fmla="*/ 863703 w 2431732"/>
                    <a:gd name="connsiteY135" fmla="*/ 430389 h 2380297"/>
                    <a:gd name="connsiteX136" fmla="*/ 880656 w 2431732"/>
                    <a:gd name="connsiteY136" fmla="*/ 467434 h 2380297"/>
                    <a:gd name="connsiteX137" fmla="*/ 922597 w 2431732"/>
                    <a:gd name="connsiteY137" fmla="*/ 485642 h 2380297"/>
                    <a:gd name="connsiteX138" fmla="*/ 952358 w 2431732"/>
                    <a:gd name="connsiteY138" fmla="*/ 493679 h 2380297"/>
                    <a:gd name="connsiteX139" fmla="*/ 965732 w 2431732"/>
                    <a:gd name="connsiteY139" fmla="*/ 501652 h 2380297"/>
                    <a:gd name="connsiteX140" fmla="*/ 969562 w 2431732"/>
                    <a:gd name="connsiteY140" fmla="*/ 512766 h 2380297"/>
                    <a:gd name="connsiteX141" fmla="*/ 960458 w 2431732"/>
                    <a:gd name="connsiteY141" fmla="*/ 530534 h 2380297"/>
                    <a:gd name="connsiteX142" fmla="*/ 933397 w 2431732"/>
                    <a:gd name="connsiteY142" fmla="*/ 538132 h 2380297"/>
                    <a:gd name="connsiteX143" fmla="*/ 906461 w 2431732"/>
                    <a:gd name="connsiteY143" fmla="*/ 529593 h 2380297"/>
                    <a:gd name="connsiteX144" fmla="*/ 893213 w 2431732"/>
                    <a:gd name="connsiteY144" fmla="*/ 502845 h 2380297"/>
                    <a:gd name="connsiteX145" fmla="*/ 857048 w 2431732"/>
                    <a:gd name="connsiteY145" fmla="*/ 506361 h 2380297"/>
                    <a:gd name="connsiteX146" fmla="*/ 879400 w 2431732"/>
                    <a:gd name="connsiteY146" fmla="*/ 553389 h 2380297"/>
                    <a:gd name="connsiteX147" fmla="*/ 933020 w 2431732"/>
                    <a:gd name="connsiteY147" fmla="*/ 569525 h 2380297"/>
                    <a:gd name="connsiteX148" fmla="*/ 973078 w 2431732"/>
                    <a:gd name="connsiteY148" fmla="*/ 562807 h 2380297"/>
                    <a:gd name="connsiteX149" fmla="*/ 997941 w 2431732"/>
                    <a:gd name="connsiteY149" fmla="*/ 542276 h 2380297"/>
                    <a:gd name="connsiteX150" fmla="*/ 1006732 w 2431732"/>
                    <a:gd name="connsiteY150" fmla="*/ 512640 h 2380297"/>
                    <a:gd name="connsiteX151" fmla="*/ 999386 w 2431732"/>
                    <a:gd name="connsiteY151" fmla="*/ 483319 h 2380297"/>
                    <a:gd name="connsiteX152" fmla="*/ 979043 w 2431732"/>
                    <a:gd name="connsiteY152" fmla="*/ 464608 h 2380297"/>
                    <a:gd name="connsiteX153" fmla="*/ 938922 w 2431732"/>
                    <a:gd name="connsiteY153" fmla="*/ 451360 h 2380297"/>
                    <a:gd name="connsiteX154" fmla="*/ 904766 w 2431732"/>
                    <a:gd name="connsiteY154" fmla="*/ 439054 h 2380297"/>
                    <a:gd name="connsiteX155" fmla="*/ 899240 w 2431732"/>
                    <a:gd name="connsiteY155" fmla="*/ 427878 h 2380297"/>
                    <a:gd name="connsiteX156" fmla="*/ 905142 w 2431732"/>
                    <a:gd name="connsiteY156" fmla="*/ 416451 h 2380297"/>
                    <a:gd name="connsiteX157" fmla="*/ 930508 w 2431732"/>
                    <a:gd name="connsiteY157" fmla="*/ 409795 h 2380297"/>
                    <a:gd name="connsiteX158" fmla="*/ 954053 w 2431732"/>
                    <a:gd name="connsiteY158" fmla="*/ 416011 h 2380297"/>
                    <a:gd name="connsiteX159" fmla="*/ 964288 w 2431732"/>
                    <a:gd name="connsiteY159" fmla="*/ 436417 h 2380297"/>
                    <a:gd name="connsiteX160" fmla="*/ 1001457 w 2431732"/>
                    <a:gd name="connsiteY160" fmla="*/ 434784 h 2380297"/>
                    <a:gd name="connsiteX161" fmla="*/ 983061 w 2431732"/>
                    <a:gd name="connsiteY161" fmla="*/ 394224 h 2380297"/>
                    <a:gd name="connsiteX162" fmla="*/ 930885 w 2431732"/>
                    <a:gd name="connsiteY162" fmla="*/ 379030 h 2380297"/>
                    <a:gd name="connsiteX163" fmla="*/ 408622 w 2431732"/>
                    <a:gd name="connsiteY163" fmla="*/ 144778 h 2380297"/>
                    <a:gd name="connsiteX164" fmla="*/ 2023110 w 2431732"/>
                    <a:gd name="connsiteY164" fmla="*/ 144778 h 2380297"/>
                    <a:gd name="connsiteX165" fmla="*/ 2431732 w 2431732"/>
                    <a:gd name="connsiteY165" fmla="*/ 801050 h 2380297"/>
                    <a:gd name="connsiteX166" fmla="*/ 0 w 2431732"/>
                    <a:gd name="connsiteY166" fmla="*/ 801050 h 2380297"/>
                    <a:gd name="connsiteX167" fmla="*/ 408622 w 2431732"/>
                    <a:gd name="connsiteY167" fmla="*/ 144778 h 2380297"/>
                    <a:gd name="connsiteX168" fmla="*/ 431483 w 2431732"/>
                    <a:gd name="connsiteY168" fmla="*/ 0 h 2380297"/>
                    <a:gd name="connsiteX169" fmla="*/ 1999298 w 2431732"/>
                    <a:gd name="connsiteY169" fmla="*/ 0 h 2380297"/>
                    <a:gd name="connsiteX170" fmla="*/ 1999298 w 2431732"/>
                    <a:gd name="connsiteY170" fmla="*/ 110490 h 2380297"/>
                    <a:gd name="connsiteX171" fmla="*/ 431483 w 2431732"/>
                    <a:gd name="connsiteY171" fmla="*/ 110490 h 2380297"/>
                    <a:gd name="connsiteX172" fmla="*/ 431483 w 2431732"/>
                    <a:gd name="connsiteY172"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107757 h 2380297"/>
                    <a:gd name="connsiteX42" fmla="*/ 384811 w 2431732"/>
                    <a:gd name="connsiteY42" fmla="*/ 1908809 h 2380297"/>
                    <a:gd name="connsiteX43" fmla="*/ 384811 w 2431732"/>
                    <a:gd name="connsiteY43" fmla="*/ 1943099 h 2380297"/>
                    <a:gd name="connsiteX44" fmla="*/ 419101 w 2431732"/>
                    <a:gd name="connsiteY44" fmla="*/ 1943099 h 2380297"/>
                    <a:gd name="connsiteX45" fmla="*/ 1221106 w 2431732"/>
                    <a:gd name="connsiteY45" fmla="*/ 1943099 h 2380297"/>
                    <a:gd name="connsiteX46" fmla="*/ 1255396 w 2431732"/>
                    <a:gd name="connsiteY46" fmla="*/ 1943099 h 2380297"/>
                    <a:gd name="connsiteX47" fmla="*/ 1255396 w 2431732"/>
                    <a:gd name="connsiteY47" fmla="*/ 1908809 h 2380297"/>
                    <a:gd name="connsiteX48" fmla="*/ 1255396 w 2431732"/>
                    <a:gd name="connsiteY48" fmla="*/ 1073467 h 2380297"/>
                    <a:gd name="connsiteX49" fmla="*/ 384811 w 2431732"/>
                    <a:gd name="connsiteY49" fmla="*/ 1073467 h 2380297"/>
                    <a:gd name="connsiteX50" fmla="*/ 1496379 w 2431732"/>
                    <a:gd name="connsiteY50" fmla="*/ 998220 h 2380297"/>
                    <a:gd name="connsiteX51" fmla="*/ 2089786 w 2431732"/>
                    <a:gd name="connsiteY51" fmla="*/ 998220 h 2380297"/>
                    <a:gd name="connsiteX52" fmla="*/ 2089786 w 2431732"/>
                    <a:gd name="connsiteY52" fmla="*/ 1127760 h 2380297"/>
                    <a:gd name="connsiteX53" fmla="*/ 1496379 w 2431732"/>
                    <a:gd name="connsiteY53" fmla="*/ 1127760 h 2380297"/>
                    <a:gd name="connsiteX54" fmla="*/ 1496379 w 2431732"/>
                    <a:gd name="connsiteY54" fmla="*/ 998220 h 2380297"/>
                    <a:gd name="connsiteX55" fmla="*/ 1462089 w 2431732"/>
                    <a:gd name="connsiteY55" fmla="*/ 963929 h 2380297"/>
                    <a:gd name="connsiteX56" fmla="*/ 1462089 w 2431732"/>
                    <a:gd name="connsiteY56" fmla="*/ 1162049 h 2380297"/>
                    <a:gd name="connsiteX57" fmla="*/ 2089786 w 2431732"/>
                    <a:gd name="connsiteY57" fmla="*/ 1162049 h 2380297"/>
                    <a:gd name="connsiteX58" fmla="*/ 2124076 w 2431732"/>
                    <a:gd name="connsiteY58" fmla="*/ 1162049 h 2380297"/>
                    <a:gd name="connsiteX59" fmla="*/ 2124076 w 2431732"/>
                    <a:gd name="connsiteY59" fmla="*/ 1127759 h 2380297"/>
                    <a:gd name="connsiteX60" fmla="*/ 2124076 w 2431732"/>
                    <a:gd name="connsiteY60" fmla="*/ 998219 h 2380297"/>
                    <a:gd name="connsiteX61" fmla="*/ 2124076 w 2431732"/>
                    <a:gd name="connsiteY61" fmla="*/ 963929 h 2380297"/>
                    <a:gd name="connsiteX62" fmla="*/ 2089786 w 2431732"/>
                    <a:gd name="connsiteY62" fmla="*/ 963929 h 2380297"/>
                    <a:gd name="connsiteX63" fmla="*/ 1462089 w 2431732"/>
                    <a:gd name="connsiteY63" fmla="*/ 963929 h 2380297"/>
                    <a:gd name="connsiteX64" fmla="*/ 178119 w 2431732"/>
                    <a:gd name="connsiteY64" fmla="*/ 835342 h 2380297"/>
                    <a:gd name="connsiteX65" fmla="*/ 2252664 w 2431732"/>
                    <a:gd name="connsiteY65" fmla="*/ 835342 h 2380297"/>
                    <a:gd name="connsiteX66" fmla="*/ 2252664 w 2431732"/>
                    <a:gd name="connsiteY66" fmla="*/ 2180272 h 2380297"/>
                    <a:gd name="connsiteX67" fmla="*/ 2124076 w 2431732"/>
                    <a:gd name="connsiteY67" fmla="*/ 2180272 h 2380297"/>
                    <a:gd name="connsiteX68" fmla="*/ 2124076 w 2431732"/>
                    <a:gd name="connsiteY68" fmla="*/ 1269682 h 2380297"/>
                    <a:gd name="connsiteX69" fmla="*/ 2124076 w 2431732"/>
                    <a:gd name="connsiteY69" fmla="*/ 1235392 h 2380297"/>
                    <a:gd name="connsiteX70" fmla="*/ 2089786 w 2431732"/>
                    <a:gd name="connsiteY70" fmla="*/ 1235392 h 2380297"/>
                    <a:gd name="connsiteX71" fmla="*/ 1462089 w 2431732"/>
                    <a:gd name="connsiteY71" fmla="*/ 1235392 h 2380297"/>
                    <a:gd name="connsiteX72" fmla="*/ 1462089 w 2431732"/>
                    <a:gd name="connsiteY72" fmla="*/ 2180272 h 2380297"/>
                    <a:gd name="connsiteX73" fmla="*/ 178119 w 2431732"/>
                    <a:gd name="connsiteY73" fmla="*/ 2180272 h 2380297"/>
                    <a:gd name="connsiteX74" fmla="*/ 178119 w 2431732"/>
                    <a:gd name="connsiteY74" fmla="*/ 835342 h 2380297"/>
                    <a:gd name="connsiteX75" fmla="*/ 1465612 w 2431732"/>
                    <a:gd name="connsiteY75" fmla="*/ 413312 h 2380297"/>
                    <a:gd name="connsiteX76" fmla="*/ 1483569 w 2431732"/>
                    <a:gd name="connsiteY76" fmla="*/ 413312 h 2380297"/>
                    <a:gd name="connsiteX77" fmla="*/ 1510316 w 2431732"/>
                    <a:gd name="connsiteY77" fmla="*/ 414568 h 2380297"/>
                    <a:gd name="connsiteX78" fmla="*/ 1525259 w 2431732"/>
                    <a:gd name="connsiteY78" fmla="*/ 422730 h 2380297"/>
                    <a:gd name="connsiteX79" fmla="*/ 1531161 w 2431732"/>
                    <a:gd name="connsiteY79" fmla="*/ 439306 h 2380297"/>
                    <a:gd name="connsiteX80" fmla="*/ 1526954 w 2431732"/>
                    <a:gd name="connsiteY80" fmla="*/ 453621 h 2380297"/>
                    <a:gd name="connsiteX81" fmla="*/ 1515339 w 2431732"/>
                    <a:gd name="connsiteY81" fmla="*/ 462663 h 2380297"/>
                    <a:gd name="connsiteX82" fmla="*/ 1485955 w 2431732"/>
                    <a:gd name="connsiteY82" fmla="*/ 465551 h 2380297"/>
                    <a:gd name="connsiteX83" fmla="*/ 1465612 w 2431732"/>
                    <a:gd name="connsiteY83" fmla="*/ 465551 h 2380297"/>
                    <a:gd name="connsiteX84" fmla="*/ 1465612 w 2431732"/>
                    <a:gd name="connsiteY84" fmla="*/ 413312 h 2380297"/>
                    <a:gd name="connsiteX85" fmla="*/ 1310291 w 2431732"/>
                    <a:gd name="connsiteY85" fmla="*/ 410801 h 2380297"/>
                    <a:gd name="connsiteX86" fmla="*/ 1347147 w 2431732"/>
                    <a:gd name="connsiteY86" fmla="*/ 426372 h 2380297"/>
                    <a:gd name="connsiteX87" fmla="*/ 1361023 w 2431732"/>
                    <a:gd name="connsiteY87" fmla="*/ 473588 h 2380297"/>
                    <a:gd name="connsiteX88" fmla="*/ 1346770 w 2431732"/>
                    <a:gd name="connsiteY88" fmla="*/ 521620 h 2380297"/>
                    <a:gd name="connsiteX89" fmla="*/ 1310291 w 2431732"/>
                    <a:gd name="connsiteY89" fmla="*/ 537630 h 2380297"/>
                    <a:gd name="connsiteX90" fmla="*/ 1273623 w 2431732"/>
                    <a:gd name="connsiteY90" fmla="*/ 521494 h 2380297"/>
                    <a:gd name="connsiteX91" fmla="*/ 1259182 w 2431732"/>
                    <a:gd name="connsiteY91" fmla="*/ 474090 h 2380297"/>
                    <a:gd name="connsiteX92" fmla="*/ 1273247 w 2431732"/>
                    <a:gd name="connsiteY92" fmla="*/ 426560 h 2380297"/>
                    <a:gd name="connsiteX93" fmla="*/ 1310291 w 2431732"/>
                    <a:gd name="connsiteY93" fmla="*/ 410801 h 2380297"/>
                    <a:gd name="connsiteX94" fmla="*/ 1428441 w 2431732"/>
                    <a:gd name="connsiteY94" fmla="*/ 382169 h 2380297"/>
                    <a:gd name="connsiteX95" fmla="*/ 1428441 w 2431732"/>
                    <a:gd name="connsiteY95" fmla="*/ 566260 h 2380297"/>
                    <a:gd name="connsiteX96" fmla="*/ 1465611 w 2431732"/>
                    <a:gd name="connsiteY96" fmla="*/ 566260 h 2380297"/>
                    <a:gd name="connsiteX97" fmla="*/ 1465611 w 2431732"/>
                    <a:gd name="connsiteY97" fmla="*/ 496818 h 2380297"/>
                    <a:gd name="connsiteX98" fmla="*/ 1489846 w 2431732"/>
                    <a:gd name="connsiteY98" fmla="*/ 496818 h 2380297"/>
                    <a:gd name="connsiteX99" fmla="*/ 1528397 w 2431732"/>
                    <a:gd name="connsiteY99" fmla="*/ 494181 h 2380297"/>
                    <a:gd name="connsiteX100" fmla="*/ 1547673 w 2431732"/>
                    <a:gd name="connsiteY100" fmla="*/ 485453 h 2380297"/>
                    <a:gd name="connsiteX101" fmla="*/ 1563307 w 2431732"/>
                    <a:gd name="connsiteY101" fmla="*/ 467308 h 2380297"/>
                    <a:gd name="connsiteX102" fmla="*/ 1569460 w 2431732"/>
                    <a:gd name="connsiteY102" fmla="*/ 438803 h 2380297"/>
                    <a:gd name="connsiteX103" fmla="*/ 1558786 w 2431732"/>
                    <a:gd name="connsiteY103" fmla="*/ 402951 h 2380297"/>
                    <a:gd name="connsiteX104" fmla="*/ 1532290 w 2431732"/>
                    <a:gd name="connsiteY104" fmla="*/ 384932 h 2380297"/>
                    <a:gd name="connsiteX105" fmla="*/ 1488088 w 2431732"/>
                    <a:gd name="connsiteY105" fmla="*/ 382169 h 2380297"/>
                    <a:gd name="connsiteX106" fmla="*/ 1428441 w 2431732"/>
                    <a:gd name="connsiteY106" fmla="*/ 382169 h 2380297"/>
                    <a:gd name="connsiteX107" fmla="*/ 1038041 w 2431732"/>
                    <a:gd name="connsiteY107" fmla="*/ 382169 h 2380297"/>
                    <a:gd name="connsiteX108" fmla="*/ 1038041 w 2431732"/>
                    <a:gd name="connsiteY108" fmla="*/ 566260 h 2380297"/>
                    <a:gd name="connsiteX109" fmla="*/ 1075211 w 2431732"/>
                    <a:gd name="connsiteY109" fmla="*/ 566260 h 2380297"/>
                    <a:gd name="connsiteX110" fmla="*/ 1075211 w 2431732"/>
                    <a:gd name="connsiteY110" fmla="*/ 485767 h 2380297"/>
                    <a:gd name="connsiteX111" fmla="*/ 1148044 w 2431732"/>
                    <a:gd name="connsiteY111" fmla="*/ 485767 h 2380297"/>
                    <a:gd name="connsiteX112" fmla="*/ 1148044 w 2431732"/>
                    <a:gd name="connsiteY112" fmla="*/ 566260 h 2380297"/>
                    <a:gd name="connsiteX113" fmla="*/ 1185214 w 2431732"/>
                    <a:gd name="connsiteY113" fmla="*/ 566260 h 2380297"/>
                    <a:gd name="connsiteX114" fmla="*/ 1185214 w 2431732"/>
                    <a:gd name="connsiteY114" fmla="*/ 382169 h 2380297"/>
                    <a:gd name="connsiteX115" fmla="*/ 1148044 w 2431732"/>
                    <a:gd name="connsiteY115" fmla="*/ 382169 h 2380297"/>
                    <a:gd name="connsiteX116" fmla="*/ 1148044 w 2431732"/>
                    <a:gd name="connsiteY116" fmla="*/ 454625 h 2380297"/>
                    <a:gd name="connsiteX117" fmla="*/ 1075211 w 2431732"/>
                    <a:gd name="connsiteY117" fmla="*/ 454625 h 2380297"/>
                    <a:gd name="connsiteX118" fmla="*/ 1075211 w 2431732"/>
                    <a:gd name="connsiteY118" fmla="*/ 382169 h 2380297"/>
                    <a:gd name="connsiteX119" fmla="*/ 1038041 w 2431732"/>
                    <a:gd name="connsiteY119" fmla="*/ 382169 h 2380297"/>
                    <a:gd name="connsiteX120" fmla="*/ 1309913 w 2431732"/>
                    <a:gd name="connsiteY120" fmla="*/ 379030 h 2380297"/>
                    <a:gd name="connsiteX121" fmla="*/ 1270232 w 2431732"/>
                    <a:gd name="connsiteY121" fmla="*/ 386313 h 2380297"/>
                    <a:gd name="connsiteX122" fmla="*/ 1246436 w 2431732"/>
                    <a:gd name="connsiteY122" fmla="*/ 402889 h 2380297"/>
                    <a:gd name="connsiteX123" fmla="*/ 1229295 w 2431732"/>
                    <a:gd name="connsiteY123" fmla="*/ 428129 h 2380297"/>
                    <a:gd name="connsiteX124" fmla="*/ 1220881 w 2431732"/>
                    <a:gd name="connsiteY124" fmla="*/ 475345 h 2380297"/>
                    <a:gd name="connsiteX125" fmla="*/ 1245117 w 2431732"/>
                    <a:gd name="connsiteY125" fmla="*/ 544348 h 2380297"/>
                    <a:gd name="connsiteX126" fmla="*/ 1310415 w 2431732"/>
                    <a:gd name="connsiteY126" fmla="*/ 569399 h 2380297"/>
                    <a:gd name="connsiteX127" fmla="*/ 1375211 w 2431732"/>
                    <a:gd name="connsiteY127" fmla="*/ 544222 h 2380297"/>
                    <a:gd name="connsiteX128" fmla="*/ 1399447 w 2431732"/>
                    <a:gd name="connsiteY128" fmla="*/ 474466 h 2380297"/>
                    <a:gd name="connsiteX129" fmla="*/ 1375023 w 2431732"/>
                    <a:gd name="connsiteY129" fmla="*/ 404270 h 2380297"/>
                    <a:gd name="connsiteX130" fmla="*/ 1309913 w 2431732"/>
                    <a:gd name="connsiteY130" fmla="*/ 379030 h 2380297"/>
                    <a:gd name="connsiteX131" fmla="*/ 930885 w 2431732"/>
                    <a:gd name="connsiteY131" fmla="*/ 379030 h 2380297"/>
                    <a:gd name="connsiteX132" fmla="*/ 894657 w 2431732"/>
                    <a:gd name="connsiteY132" fmla="*/ 385434 h 2380297"/>
                    <a:gd name="connsiteX133" fmla="*/ 871677 w 2431732"/>
                    <a:gd name="connsiteY133" fmla="*/ 404082 h 2380297"/>
                    <a:gd name="connsiteX134" fmla="*/ 863703 w 2431732"/>
                    <a:gd name="connsiteY134" fmla="*/ 430389 h 2380297"/>
                    <a:gd name="connsiteX135" fmla="*/ 880656 w 2431732"/>
                    <a:gd name="connsiteY135" fmla="*/ 467434 h 2380297"/>
                    <a:gd name="connsiteX136" fmla="*/ 922597 w 2431732"/>
                    <a:gd name="connsiteY136" fmla="*/ 485642 h 2380297"/>
                    <a:gd name="connsiteX137" fmla="*/ 952358 w 2431732"/>
                    <a:gd name="connsiteY137" fmla="*/ 493679 h 2380297"/>
                    <a:gd name="connsiteX138" fmla="*/ 965732 w 2431732"/>
                    <a:gd name="connsiteY138" fmla="*/ 501652 h 2380297"/>
                    <a:gd name="connsiteX139" fmla="*/ 969562 w 2431732"/>
                    <a:gd name="connsiteY139" fmla="*/ 512766 h 2380297"/>
                    <a:gd name="connsiteX140" fmla="*/ 960458 w 2431732"/>
                    <a:gd name="connsiteY140" fmla="*/ 530534 h 2380297"/>
                    <a:gd name="connsiteX141" fmla="*/ 933397 w 2431732"/>
                    <a:gd name="connsiteY141" fmla="*/ 538132 h 2380297"/>
                    <a:gd name="connsiteX142" fmla="*/ 906461 w 2431732"/>
                    <a:gd name="connsiteY142" fmla="*/ 529593 h 2380297"/>
                    <a:gd name="connsiteX143" fmla="*/ 893213 w 2431732"/>
                    <a:gd name="connsiteY143" fmla="*/ 502845 h 2380297"/>
                    <a:gd name="connsiteX144" fmla="*/ 857048 w 2431732"/>
                    <a:gd name="connsiteY144" fmla="*/ 506361 h 2380297"/>
                    <a:gd name="connsiteX145" fmla="*/ 879400 w 2431732"/>
                    <a:gd name="connsiteY145" fmla="*/ 553389 h 2380297"/>
                    <a:gd name="connsiteX146" fmla="*/ 933020 w 2431732"/>
                    <a:gd name="connsiteY146" fmla="*/ 569525 h 2380297"/>
                    <a:gd name="connsiteX147" fmla="*/ 973078 w 2431732"/>
                    <a:gd name="connsiteY147" fmla="*/ 562807 h 2380297"/>
                    <a:gd name="connsiteX148" fmla="*/ 997941 w 2431732"/>
                    <a:gd name="connsiteY148" fmla="*/ 542276 h 2380297"/>
                    <a:gd name="connsiteX149" fmla="*/ 1006732 w 2431732"/>
                    <a:gd name="connsiteY149" fmla="*/ 512640 h 2380297"/>
                    <a:gd name="connsiteX150" fmla="*/ 999386 w 2431732"/>
                    <a:gd name="connsiteY150" fmla="*/ 483319 h 2380297"/>
                    <a:gd name="connsiteX151" fmla="*/ 979043 w 2431732"/>
                    <a:gd name="connsiteY151" fmla="*/ 464608 h 2380297"/>
                    <a:gd name="connsiteX152" fmla="*/ 938922 w 2431732"/>
                    <a:gd name="connsiteY152" fmla="*/ 451360 h 2380297"/>
                    <a:gd name="connsiteX153" fmla="*/ 904766 w 2431732"/>
                    <a:gd name="connsiteY153" fmla="*/ 439054 h 2380297"/>
                    <a:gd name="connsiteX154" fmla="*/ 899240 w 2431732"/>
                    <a:gd name="connsiteY154" fmla="*/ 427878 h 2380297"/>
                    <a:gd name="connsiteX155" fmla="*/ 905142 w 2431732"/>
                    <a:gd name="connsiteY155" fmla="*/ 416451 h 2380297"/>
                    <a:gd name="connsiteX156" fmla="*/ 930508 w 2431732"/>
                    <a:gd name="connsiteY156" fmla="*/ 409795 h 2380297"/>
                    <a:gd name="connsiteX157" fmla="*/ 954053 w 2431732"/>
                    <a:gd name="connsiteY157" fmla="*/ 416011 h 2380297"/>
                    <a:gd name="connsiteX158" fmla="*/ 964288 w 2431732"/>
                    <a:gd name="connsiteY158" fmla="*/ 436417 h 2380297"/>
                    <a:gd name="connsiteX159" fmla="*/ 1001457 w 2431732"/>
                    <a:gd name="connsiteY159" fmla="*/ 434784 h 2380297"/>
                    <a:gd name="connsiteX160" fmla="*/ 983061 w 2431732"/>
                    <a:gd name="connsiteY160" fmla="*/ 394224 h 2380297"/>
                    <a:gd name="connsiteX161" fmla="*/ 930885 w 2431732"/>
                    <a:gd name="connsiteY161" fmla="*/ 379030 h 2380297"/>
                    <a:gd name="connsiteX162" fmla="*/ 408622 w 2431732"/>
                    <a:gd name="connsiteY162" fmla="*/ 144778 h 2380297"/>
                    <a:gd name="connsiteX163" fmla="*/ 2023110 w 2431732"/>
                    <a:gd name="connsiteY163" fmla="*/ 144778 h 2380297"/>
                    <a:gd name="connsiteX164" fmla="*/ 2431732 w 2431732"/>
                    <a:gd name="connsiteY164" fmla="*/ 801050 h 2380297"/>
                    <a:gd name="connsiteX165" fmla="*/ 0 w 2431732"/>
                    <a:gd name="connsiteY165" fmla="*/ 801050 h 2380297"/>
                    <a:gd name="connsiteX166" fmla="*/ 408622 w 2431732"/>
                    <a:gd name="connsiteY166" fmla="*/ 144778 h 2380297"/>
                    <a:gd name="connsiteX167" fmla="*/ 431483 w 2431732"/>
                    <a:gd name="connsiteY167" fmla="*/ 0 h 2380297"/>
                    <a:gd name="connsiteX168" fmla="*/ 1999298 w 2431732"/>
                    <a:gd name="connsiteY168" fmla="*/ 0 h 2380297"/>
                    <a:gd name="connsiteX169" fmla="*/ 1999298 w 2431732"/>
                    <a:gd name="connsiteY169" fmla="*/ 110490 h 2380297"/>
                    <a:gd name="connsiteX170" fmla="*/ 431483 w 2431732"/>
                    <a:gd name="connsiteY170" fmla="*/ 110490 h 2380297"/>
                    <a:gd name="connsiteX171" fmla="*/ 431483 w 2431732"/>
                    <a:gd name="connsiteY171"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908809 h 2380297"/>
                    <a:gd name="connsiteX42" fmla="*/ 384811 w 2431732"/>
                    <a:gd name="connsiteY42" fmla="*/ 1943099 h 2380297"/>
                    <a:gd name="connsiteX43" fmla="*/ 419101 w 2431732"/>
                    <a:gd name="connsiteY43" fmla="*/ 1943099 h 2380297"/>
                    <a:gd name="connsiteX44" fmla="*/ 1221106 w 2431732"/>
                    <a:gd name="connsiteY44" fmla="*/ 1943099 h 2380297"/>
                    <a:gd name="connsiteX45" fmla="*/ 1255396 w 2431732"/>
                    <a:gd name="connsiteY45" fmla="*/ 1943099 h 2380297"/>
                    <a:gd name="connsiteX46" fmla="*/ 1255396 w 2431732"/>
                    <a:gd name="connsiteY46" fmla="*/ 1908809 h 2380297"/>
                    <a:gd name="connsiteX47" fmla="*/ 1255396 w 2431732"/>
                    <a:gd name="connsiteY47" fmla="*/ 1073467 h 2380297"/>
                    <a:gd name="connsiteX48" fmla="*/ 384811 w 2431732"/>
                    <a:gd name="connsiteY48" fmla="*/ 1073467 h 2380297"/>
                    <a:gd name="connsiteX49" fmla="*/ 1496379 w 2431732"/>
                    <a:gd name="connsiteY49" fmla="*/ 998220 h 2380297"/>
                    <a:gd name="connsiteX50" fmla="*/ 2089786 w 2431732"/>
                    <a:gd name="connsiteY50" fmla="*/ 998220 h 2380297"/>
                    <a:gd name="connsiteX51" fmla="*/ 2089786 w 2431732"/>
                    <a:gd name="connsiteY51" fmla="*/ 1127760 h 2380297"/>
                    <a:gd name="connsiteX52" fmla="*/ 1496379 w 2431732"/>
                    <a:gd name="connsiteY52" fmla="*/ 1127760 h 2380297"/>
                    <a:gd name="connsiteX53" fmla="*/ 1496379 w 2431732"/>
                    <a:gd name="connsiteY53" fmla="*/ 998220 h 2380297"/>
                    <a:gd name="connsiteX54" fmla="*/ 1462089 w 2431732"/>
                    <a:gd name="connsiteY54" fmla="*/ 963929 h 2380297"/>
                    <a:gd name="connsiteX55" fmla="*/ 1462089 w 2431732"/>
                    <a:gd name="connsiteY55" fmla="*/ 1162049 h 2380297"/>
                    <a:gd name="connsiteX56" fmla="*/ 2089786 w 2431732"/>
                    <a:gd name="connsiteY56" fmla="*/ 1162049 h 2380297"/>
                    <a:gd name="connsiteX57" fmla="*/ 2124076 w 2431732"/>
                    <a:gd name="connsiteY57" fmla="*/ 1162049 h 2380297"/>
                    <a:gd name="connsiteX58" fmla="*/ 2124076 w 2431732"/>
                    <a:gd name="connsiteY58" fmla="*/ 1127759 h 2380297"/>
                    <a:gd name="connsiteX59" fmla="*/ 2124076 w 2431732"/>
                    <a:gd name="connsiteY59" fmla="*/ 998219 h 2380297"/>
                    <a:gd name="connsiteX60" fmla="*/ 2124076 w 2431732"/>
                    <a:gd name="connsiteY60" fmla="*/ 963929 h 2380297"/>
                    <a:gd name="connsiteX61" fmla="*/ 2089786 w 2431732"/>
                    <a:gd name="connsiteY61" fmla="*/ 963929 h 2380297"/>
                    <a:gd name="connsiteX62" fmla="*/ 1462089 w 2431732"/>
                    <a:gd name="connsiteY62" fmla="*/ 963929 h 2380297"/>
                    <a:gd name="connsiteX63" fmla="*/ 178119 w 2431732"/>
                    <a:gd name="connsiteY63" fmla="*/ 835342 h 2380297"/>
                    <a:gd name="connsiteX64" fmla="*/ 2252664 w 2431732"/>
                    <a:gd name="connsiteY64" fmla="*/ 835342 h 2380297"/>
                    <a:gd name="connsiteX65" fmla="*/ 2252664 w 2431732"/>
                    <a:gd name="connsiteY65" fmla="*/ 2180272 h 2380297"/>
                    <a:gd name="connsiteX66" fmla="*/ 2124076 w 2431732"/>
                    <a:gd name="connsiteY66" fmla="*/ 2180272 h 2380297"/>
                    <a:gd name="connsiteX67" fmla="*/ 2124076 w 2431732"/>
                    <a:gd name="connsiteY67" fmla="*/ 1269682 h 2380297"/>
                    <a:gd name="connsiteX68" fmla="*/ 2124076 w 2431732"/>
                    <a:gd name="connsiteY68" fmla="*/ 1235392 h 2380297"/>
                    <a:gd name="connsiteX69" fmla="*/ 2089786 w 2431732"/>
                    <a:gd name="connsiteY69" fmla="*/ 1235392 h 2380297"/>
                    <a:gd name="connsiteX70" fmla="*/ 1462089 w 2431732"/>
                    <a:gd name="connsiteY70" fmla="*/ 1235392 h 2380297"/>
                    <a:gd name="connsiteX71" fmla="*/ 1462089 w 2431732"/>
                    <a:gd name="connsiteY71" fmla="*/ 2180272 h 2380297"/>
                    <a:gd name="connsiteX72" fmla="*/ 178119 w 2431732"/>
                    <a:gd name="connsiteY72" fmla="*/ 2180272 h 2380297"/>
                    <a:gd name="connsiteX73" fmla="*/ 178119 w 2431732"/>
                    <a:gd name="connsiteY73" fmla="*/ 835342 h 2380297"/>
                    <a:gd name="connsiteX74" fmla="*/ 1465612 w 2431732"/>
                    <a:gd name="connsiteY74" fmla="*/ 413312 h 2380297"/>
                    <a:gd name="connsiteX75" fmla="*/ 1483569 w 2431732"/>
                    <a:gd name="connsiteY75" fmla="*/ 413312 h 2380297"/>
                    <a:gd name="connsiteX76" fmla="*/ 1510316 w 2431732"/>
                    <a:gd name="connsiteY76" fmla="*/ 414568 h 2380297"/>
                    <a:gd name="connsiteX77" fmla="*/ 1525259 w 2431732"/>
                    <a:gd name="connsiteY77" fmla="*/ 422730 h 2380297"/>
                    <a:gd name="connsiteX78" fmla="*/ 1531161 w 2431732"/>
                    <a:gd name="connsiteY78" fmla="*/ 439306 h 2380297"/>
                    <a:gd name="connsiteX79" fmla="*/ 1526954 w 2431732"/>
                    <a:gd name="connsiteY79" fmla="*/ 453621 h 2380297"/>
                    <a:gd name="connsiteX80" fmla="*/ 1515339 w 2431732"/>
                    <a:gd name="connsiteY80" fmla="*/ 462663 h 2380297"/>
                    <a:gd name="connsiteX81" fmla="*/ 1485955 w 2431732"/>
                    <a:gd name="connsiteY81" fmla="*/ 465551 h 2380297"/>
                    <a:gd name="connsiteX82" fmla="*/ 1465612 w 2431732"/>
                    <a:gd name="connsiteY82" fmla="*/ 465551 h 2380297"/>
                    <a:gd name="connsiteX83" fmla="*/ 1465612 w 2431732"/>
                    <a:gd name="connsiteY83" fmla="*/ 413312 h 2380297"/>
                    <a:gd name="connsiteX84" fmla="*/ 1310291 w 2431732"/>
                    <a:gd name="connsiteY84" fmla="*/ 410801 h 2380297"/>
                    <a:gd name="connsiteX85" fmla="*/ 1347147 w 2431732"/>
                    <a:gd name="connsiteY85" fmla="*/ 426372 h 2380297"/>
                    <a:gd name="connsiteX86" fmla="*/ 1361023 w 2431732"/>
                    <a:gd name="connsiteY86" fmla="*/ 473588 h 2380297"/>
                    <a:gd name="connsiteX87" fmla="*/ 1346770 w 2431732"/>
                    <a:gd name="connsiteY87" fmla="*/ 521620 h 2380297"/>
                    <a:gd name="connsiteX88" fmla="*/ 1310291 w 2431732"/>
                    <a:gd name="connsiteY88" fmla="*/ 537630 h 2380297"/>
                    <a:gd name="connsiteX89" fmla="*/ 1273623 w 2431732"/>
                    <a:gd name="connsiteY89" fmla="*/ 521494 h 2380297"/>
                    <a:gd name="connsiteX90" fmla="*/ 1259182 w 2431732"/>
                    <a:gd name="connsiteY90" fmla="*/ 474090 h 2380297"/>
                    <a:gd name="connsiteX91" fmla="*/ 1273247 w 2431732"/>
                    <a:gd name="connsiteY91" fmla="*/ 426560 h 2380297"/>
                    <a:gd name="connsiteX92" fmla="*/ 1310291 w 2431732"/>
                    <a:gd name="connsiteY92" fmla="*/ 410801 h 2380297"/>
                    <a:gd name="connsiteX93" fmla="*/ 1428441 w 2431732"/>
                    <a:gd name="connsiteY93" fmla="*/ 382169 h 2380297"/>
                    <a:gd name="connsiteX94" fmla="*/ 1428441 w 2431732"/>
                    <a:gd name="connsiteY94" fmla="*/ 566260 h 2380297"/>
                    <a:gd name="connsiteX95" fmla="*/ 1465611 w 2431732"/>
                    <a:gd name="connsiteY95" fmla="*/ 566260 h 2380297"/>
                    <a:gd name="connsiteX96" fmla="*/ 1465611 w 2431732"/>
                    <a:gd name="connsiteY96" fmla="*/ 496818 h 2380297"/>
                    <a:gd name="connsiteX97" fmla="*/ 1489846 w 2431732"/>
                    <a:gd name="connsiteY97" fmla="*/ 496818 h 2380297"/>
                    <a:gd name="connsiteX98" fmla="*/ 1528397 w 2431732"/>
                    <a:gd name="connsiteY98" fmla="*/ 494181 h 2380297"/>
                    <a:gd name="connsiteX99" fmla="*/ 1547673 w 2431732"/>
                    <a:gd name="connsiteY99" fmla="*/ 485453 h 2380297"/>
                    <a:gd name="connsiteX100" fmla="*/ 1563307 w 2431732"/>
                    <a:gd name="connsiteY100" fmla="*/ 467308 h 2380297"/>
                    <a:gd name="connsiteX101" fmla="*/ 1569460 w 2431732"/>
                    <a:gd name="connsiteY101" fmla="*/ 438803 h 2380297"/>
                    <a:gd name="connsiteX102" fmla="*/ 1558786 w 2431732"/>
                    <a:gd name="connsiteY102" fmla="*/ 402951 h 2380297"/>
                    <a:gd name="connsiteX103" fmla="*/ 1532290 w 2431732"/>
                    <a:gd name="connsiteY103" fmla="*/ 384932 h 2380297"/>
                    <a:gd name="connsiteX104" fmla="*/ 1488088 w 2431732"/>
                    <a:gd name="connsiteY104" fmla="*/ 382169 h 2380297"/>
                    <a:gd name="connsiteX105" fmla="*/ 1428441 w 2431732"/>
                    <a:gd name="connsiteY105" fmla="*/ 382169 h 2380297"/>
                    <a:gd name="connsiteX106" fmla="*/ 1038041 w 2431732"/>
                    <a:gd name="connsiteY106" fmla="*/ 382169 h 2380297"/>
                    <a:gd name="connsiteX107" fmla="*/ 1038041 w 2431732"/>
                    <a:gd name="connsiteY107" fmla="*/ 566260 h 2380297"/>
                    <a:gd name="connsiteX108" fmla="*/ 1075211 w 2431732"/>
                    <a:gd name="connsiteY108" fmla="*/ 566260 h 2380297"/>
                    <a:gd name="connsiteX109" fmla="*/ 1075211 w 2431732"/>
                    <a:gd name="connsiteY109" fmla="*/ 485767 h 2380297"/>
                    <a:gd name="connsiteX110" fmla="*/ 1148044 w 2431732"/>
                    <a:gd name="connsiteY110" fmla="*/ 485767 h 2380297"/>
                    <a:gd name="connsiteX111" fmla="*/ 1148044 w 2431732"/>
                    <a:gd name="connsiteY111" fmla="*/ 566260 h 2380297"/>
                    <a:gd name="connsiteX112" fmla="*/ 1185214 w 2431732"/>
                    <a:gd name="connsiteY112" fmla="*/ 566260 h 2380297"/>
                    <a:gd name="connsiteX113" fmla="*/ 1185214 w 2431732"/>
                    <a:gd name="connsiteY113" fmla="*/ 382169 h 2380297"/>
                    <a:gd name="connsiteX114" fmla="*/ 1148044 w 2431732"/>
                    <a:gd name="connsiteY114" fmla="*/ 382169 h 2380297"/>
                    <a:gd name="connsiteX115" fmla="*/ 1148044 w 2431732"/>
                    <a:gd name="connsiteY115" fmla="*/ 454625 h 2380297"/>
                    <a:gd name="connsiteX116" fmla="*/ 1075211 w 2431732"/>
                    <a:gd name="connsiteY116" fmla="*/ 454625 h 2380297"/>
                    <a:gd name="connsiteX117" fmla="*/ 1075211 w 2431732"/>
                    <a:gd name="connsiteY117" fmla="*/ 382169 h 2380297"/>
                    <a:gd name="connsiteX118" fmla="*/ 1038041 w 2431732"/>
                    <a:gd name="connsiteY118" fmla="*/ 382169 h 2380297"/>
                    <a:gd name="connsiteX119" fmla="*/ 1309913 w 2431732"/>
                    <a:gd name="connsiteY119" fmla="*/ 379030 h 2380297"/>
                    <a:gd name="connsiteX120" fmla="*/ 1270232 w 2431732"/>
                    <a:gd name="connsiteY120" fmla="*/ 386313 h 2380297"/>
                    <a:gd name="connsiteX121" fmla="*/ 1246436 w 2431732"/>
                    <a:gd name="connsiteY121" fmla="*/ 402889 h 2380297"/>
                    <a:gd name="connsiteX122" fmla="*/ 1229295 w 2431732"/>
                    <a:gd name="connsiteY122" fmla="*/ 428129 h 2380297"/>
                    <a:gd name="connsiteX123" fmla="*/ 1220881 w 2431732"/>
                    <a:gd name="connsiteY123" fmla="*/ 475345 h 2380297"/>
                    <a:gd name="connsiteX124" fmla="*/ 1245117 w 2431732"/>
                    <a:gd name="connsiteY124" fmla="*/ 544348 h 2380297"/>
                    <a:gd name="connsiteX125" fmla="*/ 1310415 w 2431732"/>
                    <a:gd name="connsiteY125" fmla="*/ 569399 h 2380297"/>
                    <a:gd name="connsiteX126" fmla="*/ 1375211 w 2431732"/>
                    <a:gd name="connsiteY126" fmla="*/ 544222 h 2380297"/>
                    <a:gd name="connsiteX127" fmla="*/ 1399447 w 2431732"/>
                    <a:gd name="connsiteY127" fmla="*/ 474466 h 2380297"/>
                    <a:gd name="connsiteX128" fmla="*/ 1375023 w 2431732"/>
                    <a:gd name="connsiteY128" fmla="*/ 404270 h 2380297"/>
                    <a:gd name="connsiteX129" fmla="*/ 1309913 w 2431732"/>
                    <a:gd name="connsiteY129" fmla="*/ 379030 h 2380297"/>
                    <a:gd name="connsiteX130" fmla="*/ 930885 w 2431732"/>
                    <a:gd name="connsiteY130" fmla="*/ 379030 h 2380297"/>
                    <a:gd name="connsiteX131" fmla="*/ 894657 w 2431732"/>
                    <a:gd name="connsiteY131" fmla="*/ 385434 h 2380297"/>
                    <a:gd name="connsiteX132" fmla="*/ 871677 w 2431732"/>
                    <a:gd name="connsiteY132" fmla="*/ 404082 h 2380297"/>
                    <a:gd name="connsiteX133" fmla="*/ 863703 w 2431732"/>
                    <a:gd name="connsiteY133" fmla="*/ 430389 h 2380297"/>
                    <a:gd name="connsiteX134" fmla="*/ 880656 w 2431732"/>
                    <a:gd name="connsiteY134" fmla="*/ 467434 h 2380297"/>
                    <a:gd name="connsiteX135" fmla="*/ 922597 w 2431732"/>
                    <a:gd name="connsiteY135" fmla="*/ 485642 h 2380297"/>
                    <a:gd name="connsiteX136" fmla="*/ 952358 w 2431732"/>
                    <a:gd name="connsiteY136" fmla="*/ 493679 h 2380297"/>
                    <a:gd name="connsiteX137" fmla="*/ 965732 w 2431732"/>
                    <a:gd name="connsiteY137" fmla="*/ 501652 h 2380297"/>
                    <a:gd name="connsiteX138" fmla="*/ 969562 w 2431732"/>
                    <a:gd name="connsiteY138" fmla="*/ 512766 h 2380297"/>
                    <a:gd name="connsiteX139" fmla="*/ 960458 w 2431732"/>
                    <a:gd name="connsiteY139" fmla="*/ 530534 h 2380297"/>
                    <a:gd name="connsiteX140" fmla="*/ 933397 w 2431732"/>
                    <a:gd name="connsiteY140" fmla="*/ 538132 h 2380297"/>
                    <a:gd name="connsiteX141" fmla="*/ 906461 w 2431732"/>
                    <a:gd name="connsiteY141" fmla="*/ 529593 h 2380297"/>
                    <a:gd name="connsiteX142" fmla="*/ 893213 w 2431732"/>
                    <a:gd name="connsiteY142" fmla="*/ 502845 h 2380297"/>
                    <a:gd name="connsiteX143" fmla="*/ 857048 w 2431732"/>
                    <a:gd name="connsiteY143" fmla="*/ 506361 h 2380297"/>
                    <a:gd name="connsiteX144" fmla="*/ 879400 w 2431732"/>
                    <a:gd name="connsiteY144" fmla="*/ 553389 h 2380297"/>
                    <a:gd name="connsiteX145" fmla="*/ 933020 w 2431732"/>
                    <a:gd name="connsiteY145" fmla="*/ 569525 h 2380297"/>
                    <a:gd name="connsiteX146" fmla="*/ 973078 w 2431732"/>
                    <a:gd name="connsiteY146" fmla="*/ 562807 h 2380297"/>
                    <a:gd name="connsiteX147" fmla="*/ 997941 w 2431732"/>
                    <a:gd name="connsiteY147" fmla="*/ 542276 h 2380297"/>
                    <a:gd name="connsiteX148" fmla="*/ 1006732 w 2431732"/>
                    <a:gd name="connsiteY148" fmla="*/ 512640 h 2380297"/>
                    <a:gd name="connsiteX149" fmla="*/ 999386 w 2431732"/>
                    <a:gd name="connsiteY149" fmla="*/ 483319 h 2380297"/>
                    <a:gd name="connsiteX150" fmla="*/ 979043 w 2431732"/>
                    <a:gd name="connsiteY150" fmla="*/ 464608 h 2380297"/>
                    <a:gd name="connsiteX151" fmla="*/ 938922 w 2431732"/>
                    <a:gd name="connsiteY151" fmla="*/ 451360 h 2380297"/>
                    <a:gd name="connsiteX152" fmla="*/ 904766 w 2431732"/>
                    <a:gd name="connsiteY152" fmla="*/ 439054 h 2380297"/>
                    <a:gd name="connsiteX153" fmla="*/ 899240 w 2431732"/>
                    <a:gd name="connsiteY153" fmla="*/ 427878 h 2380297"/>
                    <a:gd name="connsiteX154" fmla="*/ 905142 w 2431732"/>
                    <a:gd name="connsiteY154" fmla="*/ 416451 h 2380297"/>
                    <a:gd name="connsiteX155" fmla="*/ 930508 w 2431732"/>
                    <a:gd name="connsiteY155" fmla="*/ 409795 h 2380297"/>
                    <a:gd name="connsiteX156" fmla="*/ 954053 w 2431732"/>
                    <a:gd name="connsiteY156" fmla="*/ 416011 h 2380297"/>
                    <a:gd name="connsiteX157" fmla="*/ 964288 w 2431732"/>
                    <a:gd name="connsiteY157" fmla="*/ 436417 h 2380297"/>
                    <a:gd name="connsiteX158" fmla="*/ 1001457 w 2431732"/>
                    <a:gd name="connsiteY158" fmla="*/ 434784 h 2380297"/>
                    <a:gd name="connsiteX159" fmla="*/ 983061 w 2431732"/>
                    <a:gd name="connsiteY159" fmla="*/ 394224 h 2380297"/>
                    <a:gd name="connsiteX160" fmla="*/ 930885 w 2431732"/>
                    <a:gd name="connsiteY160" fmla="*/ 379030 h 2380297"/>
                    <a:gd name="connsiteX161" fmla="*/ 408622 w 2431732"/>
                    <a:gd name="connsiteY161" fmla="*/ 144778 h 2380297"/>
                    <a:gd name="connsiteX162" fmla="*/ 2023110 w 2431732"/>
                    <a:gd name="connsiteY162" fmla="*/ 144778 h 2380297"/>
                    <a:gd name="connsiteX163" fmla="*/ 2431732 w 2431732"/>
                    <a:gd name="connsiteY163" fmla="*/ 801050 h 2380297"/>
                    <a:gd name="connsiteX164" fmla="*/ 0 w 2431732"/>
                    <a:gd name="connsiteY164" fmla="*/ 801050 h 2380297"/>
                    <a:gd name="connsiteX165" fmla="*/ 408622 w 2431732"/>
                    <a:gd name="connsiteY165" fmla="*/ 144778 h 2380297"/>
                    <a:gd name="connsiteX166" fmla="*/ 431483 w 2431732"/>
                    <a:gd name="connsiteY166" fmla="*/ 0 h 2380297"/>
                    <a:gd name="connsiteX167" fmla="*/ 1999298 w 2431732"/>
                    <a:gd name="connsiteY167" fmla="*/ 0 h 2380297"/>
                    <a:gd name="connsiteX168" fmla="*/ 1999298 w 2431732"/>
                    <a:gd name="connsiteY168" fmla="*/ 110490 h 2380297"/>
                    <a:gd name="connsiteX169" fmla="*/ 431483 w 2431732"/>
                    <a:gd name="connsiteY169" fmla="*/ 110490 h 2380297"/>
                    <a:gd name="connsiteX170" fmla="*/ 431483 w 2431732"/>
                    <a:gd name="connsiteY170"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908809 h 2380297"/>
                    <a:gd name="connsiteX42" fmla="*/ 384811 w 2431732"/>
                    <a:gd name="connsiteY42" fmla="*/ 1943099 h 2380297"/>
                    <a:gd name="connsiteX43" fmla="*/ 419101 w 2431732"/>
                    <a:gd name="connsiteY43" fmla="*/ 1943099 h 2380297"/>
                    <a:gd name="connsiteX44" fmla="*/ 1221106 w 2431732"/>
                    <a:gd name="connsiteY44" fmla="*/ 1943099 h 2380297"/>
                    <a:gd name="connsiteX45" fmla="*/ 1255396 w 2431732"/>
                    <a:gd name="connsiteY45" fmla="*/ 1943099 h 2380297"/>
                    <a:gd name="connsiteX46" fmla="*/ 1255396 w 2431732"/>
                    <a:gd name="connsiteY46" fmla="*/ 1908809 h 2380297"/>
                    <a:gd name="connsiteX47" fmla="*/ 1255396 w 2431732"/>
                    <a:gd name="connsiteY47" fmla="*/ 1073467 h 2380297"/>
                    <a:gd name="connsiteX48" fmla="*/ 384811 w 2431732"/>
                    <a:gd name="connsiteY48" fmla="*/ 1073467 h 2380297"/>
                    <a:gd name="connsiteX49" fmla="*/ 1496379 w 2431732"/>
                    <a:gd name="connsiteY49" fmla="*/ 998220 h 2380297"/>
                    <a:gd name="connsiteX50" fmla="*/ 2089786 w 2431732"/>
                    <a:gd name="connsiteY50" fmla="*/ 998220 h 2380297"/>
                    <a:gd name="connsiteX51" fmla="*/ 2089786 w 2431732"/>
                    <a:gd name="connsiteY51" fmla="*/ 1127760 h 2380297"/>
                    <a:gd name="connsiteX52" fmla="*/ 1496379 w 2431732"/>
                    <a:gd name="connsiteY52" fmla="*/ 1127760 h 2380297"/>
                    <a:gd name="connsiteX53" fmla="*/ 1496379 w 2431732"/>
                    <a:gd name="connsiteY53" fmla="*/ 998220 h 2380297"/>
                    <a:gd name="connsiteX54" fmla="*/ 1462089 w 2431732"/>
                    <a:gd name="connsiteY54" fmla="*/ 963929 h 2380297"/>
                    <a:gd name="connsiteX55" fmla="*/ 1462089 w 2431732"/>
                    <a:gd name="connsiteY55" fmla="*/ 1162049 h 2380297"/>
                    <a:gd name="connsiteX56" fmla="*/ 2089786 w 2431732"/>
                    <a:gd name="connsiteY56" fmla="*/ 1162049 h 2380297"/>
                    <a:gd name="connsiteX57" fmla="*/ 2124076 w 2431732"/>
                    <a:gd name="connsiteY57" fmla="*/ 1162049 h 2380297"/>
                    <a:gd name="connsiteX58" fmla="*/ 2124076 w 2431732"/>
                    <a:gd name="connsiteY58" fmla="*/ 1127759 h 2380297"/>
                    <a:gd name="connsiteX59" fmla="*/ 2124076 w 2431732"/>
                    <a:gd name="connsiteY59" fmla="*/ 963929 h 2380297"/>
                    <a:gd name="connsiteX60" fmla="*/ 2089786 w 2431732"/>
                    <a:gd name="connsiteY60" fmla="*/ 963929 h 2380297"/>
                    <a:gd name="connsiteX61" fmla="*/ 1462089 w 2431732"/>
                    <a:gd name="connsiteY61" fmla="*/ 963929 h 2380297"/>
                    <a:gd name="connsiteX62" fmla="*/ 178119 w 2431732"/>
                    <a:gd name="connsiteY62" fmla="*/ 835342 h 2380297"/>
                    <a:gd name="connsiteX63" fmla="*/ 2252664 w 2431732"/>
                    <a:gd name="connsiteY63" fmla="*/ 835342 h 2380297"/>
                    <a:gd name="connsiteX64" fmla="*/ 2252664 w 2431732"/>
                    <a:gd name="connsiteY64" fmla="*/ 2180272 h 2380297"/>
                    <a:gd name="connsiteX65" fmla="*/ 2124076 w 2431732"/>
                    <a:gd name="connsiteY65" fmla="*/ 2180272 h 2380297"/>
                    <a:gd name="connsiteX66" fmla="*/ 2124076 w 2431732"/>
                    <a:gd name="connsiteY66" fmla="*/ 1269682 h 2380297"/>
                    <a:gd name="connsiteX67" fmla="*/ 2124076 w 2431732"/>
                    <a:gd name="connsiteY67" fmla="*/ 1235392 h 2380297"/>
                    <a:gd name="connsiteX68" fmla="*/ 2089786 w 2431732"/>
                    <a:gd name="connsiteY68" fmla="*/ 1235392 h 2380297"/>
                    <a:gd name="connsiteX69" fmla="*/ 1462089 w 2431732"/>
                    <a:gd name="connsiteY69" fmla="*/ 1235392 h 2380297"/>
                    <a:gd name="connsiteX70" fmla="*/ 1462089 w 2431732"/>
                    <a:gd name="connsiteY70" fmla="*/ 2180272 h 2380297"/>
                    <a:gd name="connsiteX71" fmla="*/ 178119 w 2431732"/>
                    <a:gd name="connsiteY71" fmla="*/ 2180272 h 2380297"/>
                    <a:gd name="connsiteX72" fmla="*/ 178119 w 2431732"/>
                    <a:gd name="connsiteY72" fmla="*/ 835342 h 2380297"/>
                    <a:gd name="connsiteX73" fmla="*/ 1465612 w 2431732"/>
                    <a:gd name="connsiteY73" fmla="*/ 413312 h 2380297"/>
                    <a:gd name="connsiteX74" fmla="*/ 1483569 w 2431732"/>
                    <a:gd name="connsiteY74" fmla="*/ 413312 h 2380297"/>
                    <a:gd name="connsiteX75" fmla="*/ 1510316 w 2431732"/>
                    <a:gd name="connsiteY75" fmla="*/ 414568 h 2380297"/>
                    <a:gd name="connsiteX76" fmla="*/ 1525259 w 2431732"/>
                    <a:gd name="connsiteY76" fmla="*/ 422730 h 2380297"/>
                    <a:gd name="connsiteX77" fmla="*/ 1531161 w 2431732"/>
                    <a:gd name="connsiteY77" fmla="*/ 439306 h 2380297"/>
                    <a:gd name="connsiteX78" fmla="*/ 1526954 w 2431732"/>
                    <a:gd name="connsiteY78" fmla="*/ 453621 h 2380297"/>
                    <a:gd name="connsiteX79" fmla="*/ 1515339 w 2431732"/>
                    <a:gd name="connsiteY79" fmla="*/ 462663 h 2380297"/>
                    <a:gd name="connsiteX80" fmla="*/ 1485955 w 2431732"/>
                    <a:gd name="connsiteY80" fmla="*/ 465551 h 2380297"/>
                    <a:gd name="connsiteX81" fmla="*/ 1465612 w 2431732"/>
                    <a:gd name="connsiteY81" fmla="*/ 465551 h 2380297"/>
                    <a:gd name="connsiteX82" fmla="*/ 1465612 w 2431732"/>
                    <a:gd name="connsiteY82" fmla="*/ 413312 h 2380297"/>
                    <a:gd name="connsiteX83" fmla="*/ 1310291 w 2431732"/>
                    <a:gd name="connsiteY83" fmla="*/ 410801 h 2380297"/>
                    <a:gd name="connsiteX84" fmla="*/ 1347147 w 2431732"/>
                    <a:gd name="connsiteY84" fmla="*/ 426372 h 2380297"/>
                    <a:gd name="connsiteX85" fmla="*/ 1361023 w 2431732"/>
                    <a:gd name="connsiteY85" fmla="*/ 473588 h 2380297"/>
                    <a:gd name="connsiteX86" fmla="*/ 1346770 w 2431732"/>
                    <a:gd name="connsiteY86" fmla="*/ 521620 h 2380297"/>
                    <a:gd name="connsiteX87" fmla="*/ 1310291 w 2431732"/>
                    <a:gd name="connsiteY87" fmla="*/ 537630 h 2380297"/>
                    <a:gd name="connsiteX88" fmla="*/ 1273623 w 2431732"/>
                    <a:gd name="connsiteY88" fmla="*/ 521494 h 2380297"/>
                    <a:gd name="connsiteX89" fmla="*/ 1259182 w 2431732"/>
                    <a:gd name="connsiteY89" fmla="*/ 474090 h 2380297"/>
                    <a:gd name="connsiteX90" fmla="*/ 1273247 w 2431732"/>
                    <a:gd name="connsiteY90" fmla="*/ 426560 h 2380297"/>
                    <a:gd name="connsiteX91" fmla="*/ 1310291 w 2431732"/>
                    <a:gd name="connsiteY91" fmla="*/ 410801 h 2380297"/>
                    <a:gd name="connsiteX92" fmla="*/ 1428441 w 2431732"/>
                    <a:gd name="connsiteY92" fmla="*/ 382169 h 2380297"/>
                    <a:gd name="connsiteX93" fmla="*/ 1428441 w 2431732"/>
                    <a:gd name="connsiteY93" fmla="*/ 566260 h 2380297"/>
                    <a:gd name="connsiteX94" fmla="*/ 1465611 w 2431732"/>
                    <a:gd name="connsiteY94" fmla="*/ 566260 h 2380297"/>
                    <a:gd name="connsiteX95" fmla="*/ 1465611 w 2431732"/>
                    <a:gd name="connsiteY95" fmla="*/ 496818 h 2380297"/>
                    <a:gd name="connsiteX96" fmla="*/ 1489846 w 2431732"/>
                    <a:gd name="connsiteY96" fmla="*/ 496818 h 2380297"/>
                    <a:gd name="connsiteX97" fmla="*/ 1528397 w 2431732"/>
                    <a:gd name="connsiteY97" fmla="*/ 494181 h 2380297"/>
                    <a:gd name="connsiteX98" fmla="*/ 1547673 w 2431732"/>
                    <a:gd name="connsiteY98" fmla="*/ 485453 h 2380297"/>
                    <a:gd name="connsiteX99" fmla="*/ 1563307 w 2431732"/>
                    <a:gd name="connsiteY99" fmla="*/ 467308 h 2380297"/>
                    <a:gd name="connsiteX100" fmla="*/ 1569460 w 2431732"/>
                    <a:gd name="connsiteY100" fmla="*/ 438803 h 2380297"/>
                    <a:gd name="connsiteX101" fmla="*/ 1558786 w 2431732"/>
                    <a:gd name="connsiteY101" fmla="*/ 402951 h 2380297"/>
                    <a:gd name="connsiteX102" fmla="*/ 1532290 w 2431732"/>
                    <a:gd name="connsiteY102" fmla="*/ 384932 h 2380297"/>
                    <a:gd name="connsiteX103" fmla="*/ 1488088 w 2431732"/>
                    <a:gd name="connsiteY103" fmla="*/ 382169 h 2380297"/>
                    <a:gd name="connsiteX104" fmla="*/ 1428441 w 2431732"/>
                    <a:gd name="connsiteY104" fmla="*/ 382169 h 2380297"/>
                    <a:gd name="connsiteX105" fmla="*/ 1038041 w 2431732"/>
                    <a:gd name="connsiteY105" fmla="*/ 382169 h 2380297"/>
                    <a:gd name="connsiteX106" fmla="*/ 1038041 w 2431732"/>
                    <a:gd name="connsiteY106" fmla="*/ 566260 h 2380297"/>
                    <a:gd name="connsiteX107" fmla="*/ 1075211 w 2431732"/>
                    <a:gd name="connsiteY107" fmla="*/ 566260 h 2380297"/>
                    <a:gd name="connsiteX108" fmla="*/ 1075211 w 2431732"/>
                    <a:gd name="connsiteY108" fmla="*/ 485767 h 2380297"/>
                    <a:gd name="connsiteX109" fmla="*/ 1148044 w 2431732"/>
                    <a:gd name="connsiteY109" fmla="*/ 485767 h 2380297"/>
                    <a:gd name="connsiteX110" fmla="*/ 1148044 w 2431732"/>
                    <a:gd name="connsiteY110" fmla="*/ 566260 h 2380297"/>
                    <a:gd name="connsiteX111" fmla="*/ 1185214 w 2431732"/>
                    <a:gd name="connsiteY111" fmla="*/ 566260 h 2380297"/>
                    <a:gd name="connsiteX112" fmla="*/ 1185214 w 2431732"/>
                    <a:gd name="connsiteY112" fmla="*/ 382169 h 2380297"/>
                    <a:gd name="connsiteX113" fmla="*/ 1148044 w 2431732"/>
                    <a:gd name="connsiteY113" fmla="*/ 382169 h 2380297"/>
                    <a:gd name="connsiteX114" fmla="*/ 1148044 w 2431732"/>
                    <a:gd name="connsiteY114" fmla="*/ 454625 h 2380297"/>
                    <a:gd name="connsiteX115" fmla="*/ 1075211 w 2431732"/>
                    <a:gd name="connsiteY115" fmla="*/ 454625 h 2380297"/>
                    <a:gd name="connsiteX116" fmla="*/ 1075211 w 2431732"/>
                    <a:gd name="connsiteY116" fmla="*/ 382169 h 2380297"/>
                    <a:gd name="connsiteX117" fmla="*/ 1038041 w 2431732"/>
                    <a:gd name="connsiteY117" fmla="*/ 382169 h 2380297"/>
                    <a:gd name="connsiteX118" fmla="*/ 1309913 w 2431732"/>
                    <a:gd name="connsiteY118" fmla="*/ 379030 h 2380297"/>
                    <a:gd name="connsiteX119" fmla="*/ 1270232 w 2431732"/>
                    <a:gd name="connsiteY119" fmla="*/ 386313 h 2380297"/>
                    <a:gd name="connsiteX120" fmla="*/ 1246436 w 2431732"/>
                    <a:gd name="connsiteY120" fmla="*/ 402889 h 2380297"/>
                    <a:gd name="connsiteX121" fmla="*/ 1229295 w 2431732"/>
                    <a:gd name="connsiteY121" fmla="*/ 428129 h 2380297"/>
                    <a:gd name="connsiteX122" fmla="*/ 1220881 w 2431732"/>
                    <a:gd name="connsiteY122" fmla="*/ 475345 h 2380297"/>
                    <a:gd name="connsiteX123" fmla="*/ 1245117 w 2431732"/>
                    <a:gd name="connsiteY123" fmla="*/ 544348 h 2380297"/>
                    <a:gd name="connsiteX124" fmla="*/ 1310415 w 2431732"/>
                    <a:gd name="connsiteY124" fmla="*/ 569399 h 2380297"/>
                    <a:gd name="connsiteX125" fmla="*/ 1375211 w 2431732"/>
                    <a:gd name="connsiteY125" fmla="*/ 544222 h 2380297"/>
                    <a:gd name="connsiteX126" fmla="*/ 1399447 w 2431732"/>
                    <a:gd name="connsiteY126" fmla="*/ 474466 h 2380297"/>
                    <a:gd name="connsiteX127" fmla="*/ 1375023 w 2431732"/>
                    <a:gd name="connsiteY127" fmla="*/ 404270 h 2380297"/>
                    <a:gd name="connsiteX128" fmla="*/ 1309913 w 2431732"/>
                    <a:gd name="connsiteY128" fmla="*/ 379030 h 2380297"/>
                    <a:gd name="connsiteX129" fmla="*/ 930885 w 2431732"/>
                    <a:gd name="connsiteY129" fmla="*/ 379030 h 2380297"/>
                    <a:gd name="connsiteX130" fmla="*/ 894657 w 2431732"/>
                    <a:gd name="connsiteY130" fmla="*/ 385434 h 2380297"/>
                    <a:gd name="connsiteX131" fmla="*/ 871677 w 2431732"/>
                    <a:gd name="connsiteY131" fmla="*/ 404082 h 2380297"/>
                    <a:gd name="connsiteX132" fmla="*/ 863703 w 2431732"/>
                    <a:gd name="connsiteY132" fmla="*/ 430389 h 2380297"/>
                    <a:gd name="connsiteX133" fmla="*/ 880656 w 2431732"/>
                    <a:gd name="connsiteY133" fmla="*/ 467434 h 2380297"/>
                    <a:gd name="connsiteX134" fmla="*/ 922597 w 2431732"/>
                    <a:gd name="connsiteY134" fmla="*/ 485642 h 2380297"/>
                    <a:gd name="connsiteX135" fmla="*/ 952358 w 2431732"/>
                    <a:gd name="connsiteY135" fmla="*/ 493679 h 2380297"/>
                    <a:gd name="connsiteX136" fmla="*/ 965732 w 2431732"/>
                    <a:gd name="connsiteY136" fmla="*/ 501652 h 2380297"/>
                    <a:gd name="connsiteX137" fmla="*/ 969562 w 2431732"/>
                    <a:gd name="connsiteY137" fmla="*/ 512766 h 2380297"/>
                    <a:gd name="connsiteX138" fmla="*/ 960458 w 2431732"/>
                    <a:gd name="connsiteY138" fmla="*/ 530534 h 2380297"/>
                    <a:gd name="connsiteX139" fmla="*/ 933397 w 2431732"/>
                    <a:gd name="connsiteY139" fmla="*/ 538132 h 2380297"/>
                    <a:gd name="connsiteX140" fmla="*/ 906461 w 2431732"/>
                    <a:gd name="connsiteY140" fmla="*/ 529593 h 2380297"/>
                    <a:gd name="connsiteX141" fmla="*/ 893213 w 2431732"/>
                    <a:gd name="connsiteY141" fmla="*/ 502845 h 2380297"/>
                    <a:gd name="connsiteX142" fmla="*/ 857048 w 2431732"/>
                    <a:gd name="connsiteY142" fmla="*/ 506361 h 2380297"/>
                    <a:gd name="connsiteX143" fmla="*/ 879400 w 2431732"/>
                    <a:gd name="connsiteY143" fmla="*/ 553389 h 2380297"/>
                    <a:gd name="connsiteX144" fmla="*/ 933020 w 2431732"/>
                    <a:gd name="connsiteY144" fmla="*/ 569525 h 2380297"/>
                    <a:gd name="connsiteX145" fmla="*/ 973078 w 2431732"/>
                    <a:gd name="connsiteY145" fmla="*/ 562807 h 2380297"/>
                    <a:gd name="connsiteX146" fmla="*/ 997941 w 2431732"/>
                    <a:gd name="connsiteY146" fmla="*/ 542276 h 2380297"/>
                    <a:gd name="connsiteX147" fmla="*/ 1006732 w 2431732"/>
                    <a:gd name="connsiteY147" fmla="*/ 512640 h 2380297"/>
                    <a:gd name="connsiteX148" fmla="*/ 999386 w 2431732"/>
                    <a:gd name="connsiteY148" fmla="*/ 483319 h 2380297"/>
                    <a:gd name="connsiteX149" fmla="*/ 979043 w 2431732"/>
                    <a:gd name="connsiteY149" fmla="*/ 464608 h 2380297"/>
                    <a:gd name="connsiteX150" fmla="*/ 938922 w 2431732"/>
                    <a:gd name="connsiteY150" fmla="*/ 451360 h 2380297"/>
                    <a:gd name="connsiteX151" fmla="*/ 904766 w 2431732"/>
                    <a:gd name="connsiteY151" fmla="*/ 439054 h 2380297"/>
                    <a:gd name="connsiteX152" fmla="*/ 899240 w 2431732"/>
                    <a:gd name="connsiteY152" fmla="*/ 427878 h 2380297"/>
                    <a:gd name="connsiteX153" fmla="*/ 905142 w 2431732"/>
                    <a:gd name="connsiteY153" fmla="*/ 416451 h 2380297"/>
                    <a:gd name="connsiteX154" fmla="*/ 930508 w 2431732"/>
                    <a:gd name="connsiteY154" fmla="*/ 409795 h 2380297"/>
                    <a:gd name="connsiteX155" fmla="*/ 954053 w 2431732"/>
                    <a:gd name="connsiteY155" fmla="*/ 416011 h 2380297"/>
                    <a:gd name="connsiteX156" fmla="*/ 964288 w 2431732"/>
                    <a:gd name="connsiteY156" fmla="*/ 436417 h 2380297"/>
                    <a:gd name="connsiteX157" fmla="*/ 1001457 w 2431732"/>
                    <a:gd name="connsiteY157" fmla="*/ 434784 h 2380297"/>
                    <a:gd name="connsiteX158" fmla="*/ 983061 w 2431732"/>
                    <a:gd name="connsiteY158" fmla="*/ 394224 h 2380297"/>
                    <a:gd name="connsiteX159" fmla="*/ 930885 w 2431732"/>
                    <a:gd name="connsiteY159" fmla="*/ 379030 h 2380297"/>
                    <a:gd name="connsiteX160" fmla="*/ 408622 w 2431732"/>
                    <a:gd name="connsiteY160" fmla="*/ 144778 h 2380297"/>
                    <a:gd name="connsiteX161" fmla="*/ 2023110 w 2431732"/>
                    <a:gd name="connsiteY161" fmla="*/ 144778 h 2380297"/>
                    <a:gd name="connsiteX162" fmla="*/ 2431732 w 2431732"/>
                    <a:gd name="connsiteY162" fmla="*/ 801050 h 2380297"/>
                    <a:gd name="connsiteX163" fmla="*/ 0 w 2431732"/>
                    <a:gd name="connsiteY163" fmla="*/ 801050 h 2380297"/>
                    <a:gd name="connsiteX164" fmla="*/ 408622 w 2431732"/>
                    <a:gd name="connsiteY164" fmla="*/ 144778 h 2380297"/>
                    <a:gd name="connsiteX165" fmla="*/ 431483 w 2431732"/>
                    <a:gd name="connsiteY165" fmla="*/ 0 h 2380297"/>
                    <a:gd name="connsiteX166" fmla="*/ 1999298 w 2431732"/>
                    <a:gd name="connsiteY166" fmla="*/ 0 h 2380297"/>
                    <a:gd name="connsiteX167" fmla="*/ 1999298 w 2431732"/>
                    <a:gd name="connsiteY167" fmla="*/ 110490 h 2380297"/>
                    <a:gd name="connsiteX168" fmla="*/ 431483 w 2431732"/>
                    <a:gd name="connsiteY168" fmla="*/ 110490 h 2380297"/>
                    <a:gd name="connsiteX169" fmla="*/ 431483 w 2431732"/>
                    <a:gd name="connsiteY169"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908809 h 2380297"/>
                    <a:gd name="connsiteX42" fmla="*/ 384811 w 2431732"/>
                    <a:gd name="connsiteY42" fmla="*/ 1943099 h 2380297"/>
                    <a:gd name="connsiteX43" fmla="*/ 419101 w 2431732"/>
                    <a:gd name="connsiteY43" fmla="*/ 1943099 h 2380297"/>
                    <a:gd name="connsiteX44" fmla="*/ 1221106 w 2431732"/>
                    <a:gd name="connsiteY44" fmla="*/ 1943099 h 2380297"/>
                    <a:gd name="connsiteX45" fmla="*/ 1255396 w 2431732"/>
                    <a:gd name="connsiteY45" fmla="*/ 1943099 h 2380297"/>
                    <a:gd name="connsiteX46" fmla="*/ 1255396 w 2431732"/>
                    <a:gd name="connsiteY46" fmla="*/ 1908809 h 2380297"/>
                    <a:gd name="connsiteX47" fmla="*/ 1255396 w 2431732"/>
                    <a:gd name="connsiteY47" fmla="*/ 1073467 h 2380297"/>
                    <a:gd name="connsiteX48" fmla="*/ 384811 w 2431732"/>
                    <a:gd name="connsiteY48" fmla="*/ 1073467 h 2380297"/>
                    <a:gd name="connsiteX49" fmla="*/ 1496379 w 2431732"/>
                    <a:gd name="connsiteY49" fmla="*/ 998220 h 2380297"/>
                    <a:gd name="connsiteX50" fmla="*/ 2089786 w 2431732"/>
                    <a:gd name="connsiteY50" fmla="*/ 998220 h 2380297"/>
                    <a:gd name="connsiteX51" fmla="*/ 2089786 w 2431732"/>
                    <a:gd name="connsiteY51" fmla="*/ 1127760 h 2380297"/>
                    <a:gd name="connsiteX52" fmla="*/ 1496379 w 2431732"/>
                    <a:gd name="connsiteY52" fmla="*/ 1127760 h 2380297"/>
                    <a:gd name="connsiteX53" fmla="*/ 1496379 w 2431732"/>
                    <a:gd name="connsiteY53" fmla="*/ 998220 h 2380297"/>
                    <a:gd name="connsiteX54" fmla="*/ 1462089 w 2431732"/>
                    <a:gd name="connsiteY54" fmla="*/ 963929 h 2380297"/>
                    <a:gd name="connsiteX55" fmla="*/ 1462089 w 2431732"/>
                    <a:gd name="connsiteY55" fmla="*/ 1162049 h 2380297"/>
                    <a:gd name="connsiteX56" fmla="*/ 2089786 w 2431732"/>
                    <a:gd name="connsiteY56" fmla="*/ 1162049 h 2380297"/>
                    <a:gd name="connsiteX57" fmla="*/ 2124076 w 2431732"/>
                    <a:gd name="connsiteY57" fmla="*/ 1162049 h 2380297"/>
                    <a:gd name="connsiteX58" fmla="*/ 2124076 w 2431732"/>
                    <a:gd name="connsiteY58" fmla="*/ 1127759 h 2380297"/>
                    <a:gd name="connsiteX59" fmla="*/ 2124076 w 2431732"/>
                    <a:gd name="connsiteY59" fmla="*/ 963929 h 2380297"/>
                    <a:gd name="connsiteX60" fmla="*/ 1462089 w 2431732"/>
                    <a:gd name="connsiteY60" fmla="*/ 963929 h 2380297"/>
                    <a:gd name="connsiteX61" fmla="*/ 178119 w 2431732"/>
                    <a:gd name="connsiteY61" fmla="*/ 835342 h 2380297"/>
                    <a:gd name="connsiteX62" fmla="*/ 2252664 w 2431732"/>
                    <a:gd name="connsiteY62" fmla="*/ 835342 h 2380297"/>
                    <a:gd name="connsiteX63" fmla="*/ 2252664 w 2431732"/>
                    <a:gd name="connsiteY63" fmla="*/ 2180272 h 2380297"/>
                    <a:gd name="connsiteX64" fmla="*/ 2124076 w 2431732"/>
                    <a:gd name="connsiteY64" fmla="*/ 2180272 h 2380297"/>
                    <a:gd name="connsiteX65" fmla="*/ 2124076 w 2431732"/>
                    <a:gd name="connsiteY65" fmla="*/ 1269682 h 2380297"/>
                    <a:gd name="connsiteX66" fmla="*/ 2124076 w 2431732"/>
                    <a:gd name="connsiteY66" fmla="*/ 1235392 h 2380297"/>
                    <a:gd name="connsiteX67" fmla="*/ 2089786 w 2431732"/>
                    <a:gd name="connsiteY67" fmla="*/ 1235392 h 2380297"/>
                    <a:gd name="connsiteX68" fmla="*/ 1462089 w 2431732"/>
                    <a:gd name="connsiteY68" fmla="*/ 1235392 h 2380297"/>
                    <a:gd name="connsiteX69" fmla="*/ 1462089 w 2431732"/>
                    <a:gd name="connsiteY69" fmla="*/ 2180272 h 2380297"/>
                    <a:gd name="connsiteX70" fmla="*/ 178119 w 2431732"/>
                    <a:gd name="connsiteY70" fmla="*/ 2180272 h 2380297"/>
                    <a:gd name="connsiteX71" fmla="*/ 178119 w 2431732"/>
                    <a:gd name="connsiteY71" fmla="*/ 835342 h 2380297"/>
                    <a:gd name="connsiteX72" fmla="*/ 1465612 w 2431732"/>
                    <a:gd name="connsiteY72" fmla="*/ 413312 h 2380297"/>
                    <a:gd name="connsiteX73" fmla="*/ 1483569 w 2431732"/>
                    <a:gd name="connsiteY73" fmla="*/ 413312 h 2380297"/>
                    <a:gd name="connsiteX74" fmla="*/ 1510316 w 2431732"/>
                    <a:gd name="connsiteY74" fmla="*/ 414568 h 2380297"/>
                    <a:gd name="connsiteX75" fmla="*/ 1525259 w 2431732"/>
                    <a:gd name="connsiteY75" fmla="*/ 422730 h 2380297"/>
                    <a:gd name="connsiteX76" fmla="*/ 1531161 w 2431732"/>
                    <a:gd name="connsiteY76" fmla="*/ 439306 h 2380297"/>
                    <a:gd name="connsiteX77" fmla="*/ 1526954 w 2431732"/>
                    <a:gd name="connsiteY77" fmla="*/ 453621 h 2380297"/>
                    <a:gd name="connsiteX78" fmla="*/ 1515339 w 2431732"/>
                    <a:gd name="connsiteY78" fmla="*/ 462663 h 2380297"/>
                    <a:gd name="connsiteX79" fmla="*/ 1485955 w 2431732"/>
                    <a:gd name="connsiteY79" fmla="*/ 465551 h 2380297"/>
                    <a:gd name="connsiteX80" fmla="*/ 1465612 w 2431732"/>
                    <a:gd name="connsiteY80" fmla="*/ 465551 h 2380297"/>
                    <a:gd name="connsiteX81" fmla="*/ 1465612 w 2431732"/>
                    <a:gd name="connsiteY81" fmla="*/ 413312 h 2380297"/>
                    <a:gd name="connsiteX82" fmla="*/ 1310291 w 2431732"/>
                    <a:gd name="connsiteY82" fmla="*/ 410801 h 2380297"/>
                    <a:gd name="connsiteX83" fmla="*/ 1347147 w 2431732"/>
                    <a:gd name="connsiteY83" fmla="*/ 426372 h 2380297"/>
                    <a:gd name="connsiteX84" fmla="*/ 1361023 w 2431732"/>
                    <a:gd name="connsiteY84" fmla="*/ 473588 h 2380297"/>
                    <a:gd name="connsiteX85" fmla="*/ 1346770 w 2431732"/>
                    <a:gd name="connsiteY85" fmla="*/ 521620 h 2380297"/>
                    <a:gd name="connsiteX86" fmla="*/ 1310291 w 2431732"/>
                    <a:gd name="connsiteY86" fmla="*/ 537630 h 2380297"/>
                    <a:gd name="connsiteX87" fmla="*/ 1273623 w 2431732"/>
                    <a:gd name="connsiteY87" fmla="*/ 521494 h 2380297"/>
                    <a:gd name="connsiteX88" fmla="*/ 1259182 w 2431732"/>
                    <a:gd name="connsiteY88" fmla="*/ 474090 h 2380297"/>
                    <a:gd name="connsiteX89" fmla="*/ 1273247 w 2431732"/>
                    <a:gd name="connsiteY89" fmla="*/ 426560 h 2380297"/>
                    <a:gd name="connsiteX90" fmla="*/ 1310291 w 2431732"/>
                    <a:gd name="connsiteY90" fmla="*/ 410801 h 2380297"/>
                    <a:gd name="connsiteX91" fmla="*/ 1428441 w 2431732"/>
                    <a:gd name="connsiteY91" fmla="*/ 382169 h 2380297"/>
                    <a:gd name="connsiteX92" fmla="*/ 1428441 w 2431732"/>
                    <a:gd name="connsiteY92" fmla="*/ 566260 h 2380297"/>
                    <a:gd name="connsiteX93" fmla="*/ 1465611 w 2431732"/>
                    <a:gd name="connsiteY93" fmla="*/ 566260 h 2380297"/>
                    <a:gd name="connsiteX94" fmla="*/ 1465611 w 2431732"/>
                    <a:gd name="connsiteY94" fmla="*/ 496818 h 2380297"/>
                    <a:gd name="connsiteX95" fmla="*/ 1489846 w 2431732"/>
                    <a:gd name="connsiteY95" fmla="*/ 496818 h 2380297"/>
                    <a:gd name="connsiteX96" fmla="*/ 1528397 w 2431732"/>
                    <a:gd name="connsiteY96" fmla="*/ 494181 h 2380297"/>
                    <a:gd name="connsiteX97" fmla="*/ 1547673 w 2431732"/>
                    <a:gd name="connsiteY97" fmla="*/ 485453 h 2380297"/>
                    <a:gd name="connsiteX98" fmla="*/ 1563307 w 2431732"/>
                    <a:gd name="connsiteY98" fmla="*/ 467308 h 2380297"/>
                    <a:gd name="connsiteX99" fmla="*/ 1569460 w 2431732"/>
                    <a:gd name="connsiteY99" fmla="*/ 438803 h 2380297"/>
                    <a:gd name="connsiteX100" fmla="*/ 1558786 w 2431732"/>
                    <a:gd name="connsiteY100" fmla="*/ 402951 h 2380297"/>
                    <a:gd name="connsiteX101" fmla="*/ 1532290 w 2431732"/>
                    <a:gd name="connsiteY101" fmla="*/ 384932 h 2380297"/>
                    <a:gd name="connsiteX102" fmla="*/ 1488088 w 2431732"/>
                    <a:gd name="connsiteY102" fmla="*/ 382169 h 2380297"/>
                    <a:gd name="connsiteX103" fmla="*/ 1428441 w 2431732"/>
                    <a:gd name="connsiteY103" fmla="*/ 382169 h 2380297"/>
                    <a:gd name="connsiteX104" fmla="*/ 1038041 w 2431732"/>
                    <a:gd name="connsiteY104" fmla="*/ 382169 h 2380297"/>
                    <a:gd name="connsiteX105" fmla="*/ 1038041 w 2431732"/>
                    <a:gd name="connsiteY105" fmla="*/ 566260 h 2380297"/>
                    <a:gd name="connsiteX106" fmla="*/ 1075211 w 2431732"/>
                    <a:gd name="connsiteY106" fmla="*/ 566260 h 2380297"/>
                    <a:gd name="connsiteX107" fmla="*/ 1075211 w 2431732"/>
                    <a:gd name="connsiteY107" fmla="*/ 485767 h 2380297"/>
                    <a:gd name="connsiteX108" fmla="*/ 1148044 w 2431732"/>
                    <a:gd name="connsiteY108" fmla="*/ 485767 h 2380297"/>
                    <a:gd name="connsiteX109" fmla="*/ 1148044 w 2431732"/>
                    <a:gd name="connsiteY109" fmla="*/ 566260 h 2380297"/>
                    <a:gd name="connsiteX110" fmla="*/ 1185214 w 2431732"/>
                    <a:gd name="connsiteY110" fmla="*/ 566260 h 2380297"/>
                    <a:gd name="connsiteX111" fmla="*/ 1185214 w 2431732"/>
                    <a:gd name="connsiteY111" fmla="*/ 382169 h 2380297"/>
                    <a:gd name="connsiteX112" fmla="*/ 1148044 w 2431732"/>
                    <a:gd name="connsiteY112" fmla="*/ 382169 h 2380297"/>
                    <a:gd name="connsiteX113" fmla="*/ 1148044 w 2431732"/>
                    <a:gd name="connsiteY113" fmla="*/ 454625 h 2380297"/>
                    <a:gd name="connsiteX114" fmla="*/ 1075211 w 2431732"/>
                    <a:gd name="connsiteY114" fmla="*/ 454625 h 2380297"/>
                    <a:gd name="connsiteX115" fmla="*/ 1075211 w 2431732"/>
                    <a:gd name="connsiteY115" fmla="*/ 382169 h 2380297"/>
                    <a:gd name="connsiteX116" fmla="*/ 1038041 w 2431732"/>
                    <a:gd name="connsiteY116" fmla="*/ 382169 h 2380297"/>
                    <a:gd name="connsiteX117" fmla="*/ 1309913 w 2431732"/>
                    <a:gd name="connsiteY117" fmla="*/ 379030 h 2380297"/>
                    <a:gd name="connsiteX118" fmla="*/ 1270232 w 2431732"/>
                    <a:gd name="connsiteY118" fmla="*/ 386313 h 2380297"/>
                    <a:gd name="connsiteX119" fmla="*/ 1246436 w 2431732"/>
                    <a:gd name="connsiteY119" fmla="*/ 402889 h 2380297"/>
                    <a:gd name="connsiteX120" fmla="*/ 1229295 w 2431732"/>
                    <a:gd name="connsiteY120" fmla="*/ 428129 h 2380297"/>
                    <a:gd name="connsiteX121" fmla="*/ 1220881 w 2431732"/>
                    <a:gd name="connsiteY121" fmla="*/ 475345 h 2380297"/>
                    <a:gd name="connsiteX122" fmla="*/ 1245117 w 2431732"/>
                    <a:gd name="connsiteY122" fmla="*/ 544348 h 2380297"/>
                    <a:gd name="connsiteX123" fmla="*/ 1310415 w 2431732"/>
                    <a:gd name="connsiteY123" fmla="*/ 569399 h 2380297"/>
                    <a:gd name="connsiteX124" fmla="*/ 1375211 w 2431732"/>
                    <a:gd name="connsiteY124" fmla="*/ 544222 h 2380297"/>
                    <a:gd name="connsiteX125" fmla="*/ 1399447 w 2431732"/>
                    <a:gd name="connsiteY125" fmla="*/ 474466 h 2380297"/>
                    <a:gd name="connsiteX126" fmla="*/ 1375023 w 2431732"/>
                    <a:gd name="connsiteY126" fmla="*/ 404270 h 2380297"/>
                    <a:gd name="connsiteX127" fmla="*/ 1309913 w 2431732"/>
                    <a:gd name="connsiteY127" fmla="*/ 379030 h 2380297"/>
                    <a:gd name="connsiteX128" fmla="*/ 930885 w 2431732"/>
                    <a:gd name="connsiteY128" fmla="*/ 379030 h 2380297"/>
                    <a:gd name="connsiteX129" fmla="*/ 894657 w 2431732"/>
                    <a:gd name="connsiteY129" fmla="*/ 385434 h 2380297"/>
                    <a:gd name="connsiteX130" fmla="*/ 871677 w 2431732"/>
                    <a:gd name="connsiteY130" fmla="*/ 404082 h 2380297"/>
                    <a:gd name="connsiteX131" fmla="*/ 863703 w 2431732"/>
                    <a:gd name="connsiteY131" fmla="*/ 430389 h 2380297"/>
                    <a:gd name="connsiteX132" fmla="*/ 880656 w 2431732"/>
                    <a:gd name="connsiteY132" fmla="*/ 467434 h 2380297"/>
                    <a:gd name="connsiteX133" fmla="*/ 922597 w 2431732"/>
                    <a:gd name="connsiteY133" fmla="*/ 485642 h 2380297"/>
                    <a:gd name="connsiteX134" fmla="*/ 952358 w 2431732"/>
                    <a:gd name="connsiteY134" fmla="*/ 493679 h 2380297"/>
                    <a:gd name="connsiteX135" fmla="*/ 965732 w 2431732"/>
                    <a:gd name="connsiteY135" fmla="*/ 501652 h 2380297"/>
                    <a:gd name="connsiteX136" fmla="*/ 969562 w 2431732"/>
                    <a:gd name="connsiteY136" fmla="*/ 512766 h 2380297"/>
                    <a:gd name="connsiteX137" fmla="*/ 960458 w 2431732"/>
                    <a:gd name="connsiteY137" fmla="*/ 530534 h 2380297"/>
                    <a:gd name="connsiteX138" fmla="*/ 933397 w 2431732"/>
                    <a:gd name="connsiteY138" fmla="*/ 538132 h 2380297"/>
                    <a:gd name="connsiteX139" fmla="*/ 906461 w 2431732"/>
                    <a:gd name="connsiteY139" fmla="*/ 529593 h 2380297"/>
                    <a:gd name="connsiteX140" fmla="*/ 893213 w 2431732"/>
                    <a:gd name="connsiteY140" fmla="*/ 502845 h 2380297"/>
                    <a:gd name="connsiteX141" fmla="*/ 857048 w 2431732"/>
                    <a:gd name="connsiteY141" fmla="*/ 506361 h 2380297"/>
                    <a:gd name="connsiteX142" fmla="*/ 879400 w 2431732"/>
                    <a:gd name="connsiteY142" fmla="*/ 553389 h 2380297"/>
                    <a:gd name="connsiteX143" fmla="*/ 933020 w 2431732"/>
                    <a:gd name="connsiteY143" fmla="*/ 569525 h 2380297"/>
                    <a:gd name="connsiteX144" fmla="*/ 973078 w 2431732"/>
                    <a:gd name="connsiteY144" fmla="*/ 562807 h 2380297"/>
                    <a:gd name="connsiteX145" fmla="*/ 997941 w 2431732"/>
                    <a:gd name="connsiteY145" fmla="*/ 542276 h 2380297"/>
                    <a:gd name="connsiteX146" fmla="*/ 1006732 w 2431732"/>
                    <a:gd name="connsiteY146" fmla="*/ 512640 h 2380297"/>
                    <a:gd name="connsiteX147" fmla="*/ 999386 w 2431732"/>
                    <a:gd name="connsiteY147" fmla="*/ 483319 h 2380297"/>
                    <a:gd name="connsiteX148" fmla="*/ 979043 w 2431732"/>
                    <a:gd name="connsiteY148" fmla="*/ 464608 h 2380297"/>
                    <a:gd name="connsiteX149" fmla="*/ 938922 w 2431732"/>
                    <a:gd name="connsiteY149" fmla="*/ 451360 h 2380297"/>
                    <a:gd name="connsiteX150" fmla="*/ 904766 w 2431732"/>
                    <a:gd name="connsiteY150" fmla="*/ 439054 h 2380297"/>
                    <a:gd name="connsiteX151" fmla="*/ 899240 w 2431732"/>
                    <a:gd name="connsiteY151" fmla="*/ 427878 h 2380297"/>
                    <a:gd name="connsiteX152" fmla="*/ 905142 w 2431732"/>
                    <a:gd name="connsiteY152" fmla="*/ 416451 h 2380297"/>
                    <a:gd name="connsiteX153" fmla="*/ 930508 w 2431732"/>
                    <a:gd name="connsiteY153" fmla="*/ 409795 h 2380297"/>
                    <a:gd name="connsiteX154" fmla="*/ 954053 w 2431732"/>
                    <a:gd name="connsiteY154" fmla="*/ 416011 h 2380297"/>
                    <a:gd name="connsiteX155" fmla="*/ 964288 w 2431732"/>
                    <a:gd name="connsiteY155" fmla="*/ 436417 h 2380297"/>
                    <a:gd name="connsiteX156" fmla="*/ 1001457 w 2431732"/>
                    <a:gd name="connsiteY156" fmla="*/ 434784 h 2380297"/>
                    <a:gd name="connsiteX157" fmla="*/ 983061 w 2431732"/>
                    <a:gd name="connsiteY157" fmla="*/ 394224 h 2380297"/>
                    <a:gd name="connsiteX158" fmla="*/ 930885 w 2431732"/>
                    <a:gd name="connsiteY158" fmla="*/ 379030 h 2380297"/>
                    <a:gd name="connsiteX159" fmla="*/ 408622 w 2431732"/>
                    <a:gd name="connsiteY159" fmla="*/ 144778 h 2380297"/>
                    <a:gd name="connsiteX160" fmla="*/ 2023110 w 2431732"/>
                    <a:gd name="connsiteY160" fmla="*/ 144778 h 2380297"/>
                    <a:gd name="connsiteX161" fmla="*/ 2431732 w 2431732"/>
                    <a:gd name="connsiteY161" fmla="*/ 801050 h 2380297"/>
                    <a:gd name="connsiteX162" fmla="*/ 0 w 2431732"/>
                    <a:gd name="connsiteY162" fmla="*/ 801050 h 2380297"/>
                    <a:gd name="connsiteX163" fmla="*/ 408622 w 2431732"/>
                    <a:gd name="connsiteY163" fmla="*/ 144778 h 2380297"/>
                    <a:gd name="connsiteX164" fmla="*/ 431483 w 2431732"/>
                    <a:gd name="connsiteY164" fmla="*/ 0 h 2380297"/>
                    <a:gd name="connsiteX165" fmla="*/ 1999298 w 2431732"/>
                    <a:gd name="connsiteY165" fmla="*/ 0 h 2380297"/>
                    <a:gd name="connsiteX166" fmla="*/ 1999298 w 2431732"/>
                    <a:gd name="connsiteY166" fmla="*/ 110490 h 2380297"/>
                    <a:gd name="connsiteX167" fmla="*/ 431483 w 2431732"/>
                    <a:gd name="connsiteY167" fmla="*/ 110490 h 2380297"/>
                    <a:gd name="connsiteX168" fmla="*/ 431483 w 2431732"/>
                    <a:gd name="connsiteY168"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908809 h 2380297"/>
                    <a:gd name="connsiteX42" fmla="*/ 384811 w 2431732"/>
                    <a:gd name="connsiteY42" fmla="*/ 1943099 h 2380297"/>
                    <a:gd name="connsiteX43" fmla="*/ 419101 w 2431732"/>
                    <a:gd name="connsiteY43" fmla="*/ 1943099 h 2380297"/>
                    <a:gd name="connsiteX44" fmla="*/ 1221106 w 2431732"/>
                    <a:gd name="connsiteY44" fmla="*/ 1943099 h 2380297"/>
                    <a:gd name="connsiteX45" fmla="*/ 1255396 w 2431732"/>
                    <a:gd name="connsiteY45" fmla="*/ 1943099 h 2380297"/>
                    <a:gd name="connsiteX46" fmla="*/ 1255396 w 2431732"/>
                    <a:gd name="connsiteY46" fmla="*/ 1908809 h 2380297"/>
                    <a:gd name="connsiteX47" fmla="*/ 1255396 w 2431732"/>
                    <a:gd name="connsiteY47" fmla="*/ 1073467 h 2380297"/>
                    <a:gd name="connsiteX48" fmla="*/ 384811 w 2431732"/>
                    <a:gd name="connsiteY48" fmla="*/ 1073467 h 2380297"/>
                    <a:gd name="connsiteX49" fmla="*/ 1496379 w 2431732"/>
                    <a:gd name="connsiteY49" fmla="*/ 998220 h 2380297"/>
                    <a:gd name="connsiteX50" fmla="*/ 2089786 w 2431732"/>
                    <a:gd name="connsiteY50" fmla="*/ 998220 h 2380297"/>
                    <a:gd name="connsiteX51" fmla="*/ 2089786 w 2431732"/>
                    <a:gd name="connsiteY51" fmla="*/ 1127760 h 2380297"/>
                    <a:gd name="connsiteX52" fmla="*/ 1496379 w 2431732"/>
                    <a:gd name="connsiteY52" fmla="*/ 1127760 h 2380297"/>
                    <a:gd name="connsiteX53" fmla="*/ 1496379 w 2431732"/>
                    <a:gd name="connsiteY53" fmla="*/ 998220 h 2380297"/>
                    <a:gd name="connsiteX54" fmla="*/ 1462089 w 2431732"/>
                    <a:gd name="connsiteY54" fmla="*/ 963929 h 2380297"/>
                    <a:gd name="connsiteX55" fmla="*/ 1462089 w 2431732"/>
                    <a:gd name="connsiteY55" fmla="*/ 1162049 h 2380297"/>
                    <a:gd name="connsiteX56" fmla="*/ 2089786 w 2431732"/>
                    <a:gd name="connsiteY56" fmla="*/ 1162049 h 2380297"/>
                    <a:gd name="connsiteX57" fmla="*/ 2124076 w 2431732"/>
                    <a:gd name="connsiteY57" fmla="*/ 1162049 h 2380297"/>
                    <a:gd name="connsiteX58" fmla="*/ 2124076 w 2431732"/>
                    <a:gd name="connsiteY58" fmla="*/ 963929 h 2380297"/>
                    <a:gd name="connsiteX59" fmla="*/ 1462089 w 2431732"/>
                    <a:gd name="connsiteY59" fmla="*/ 963929 h 2380297"/>
                    <a:gd name="connsiteX60" fmla="*/ 178119 w 2431732"/>
                    <a:gd name="connsiteY60" fmla="*/ 835342 h 2380297"/>
                    <a:gd name="connsiteX61" fmla="*/ 2252664 w 2431732"/>
                    <a:gd name="connsiteY61" fmla="*/ 835342 h 2380297"/>
                    <a:gd name="connsiteX62" fmla="*/ 2252664 w 2431732"/>
                    <a:gd name="connsiteY62" fmla="*/ 2180272 h 2380297"/>
                    <a:gd name="connsiteX63" fmla="*/ 2124076 w 2431732"/>
                    <a:gd name="connsiteY63" fmla="*/ 2180272 h 2380297"/>
                    <a:gd name="connsiteX64" fmla="*/ 2124076 w 2431732"/>
                    <a:gd name="connsiteY64" fmla="*/ 1269682 h 2380297"/>
                    <a:gd name="connsiteX65" fmla="*/ 2124076 w 2431732"/>
                    <a:gd name="connsiteY65" fmla="*/ 1235392 h 2380297"/>
                    <a:gd name="connsiteX66" fmla="*/ 2089786 w 2431732"/>
                    <a:gd name="connsiteY66" fmla="*/ 1235392 h 2380297"/>
                    <a:gd name="connsiteX67" fmla="*/ 1462089 w 2431732"/>
                    <a:gd name="connsiteY67" fmla="*/ 1235392 h 2380297"/>
                    <a:gd name="connsiteX68" fmla="*/ 1462089 w 2431732"/>
                    <a:gd name="connsiteY68" fmla="*/ 2180272 h 2380297"/>
                    <a:gd name="connsiteX69" fmla="*/ 178119 w 2431732"/>
                    <a:gd name="connsiteY69" fmla="*/ 2180272 h 2380297"/>
                    <a:gd name="connsiteX70" fmla="*/ 178119 w 2431732"/>
                    <a:gd name="connsiteY70" fmla="*/ 835342 h 2380297"/>
                    <a:gd name="connsiteX71" fmla="*/ 1465612 w 2431732"/>
                    <a:gd name="connsiteY71" fmla="*/ 413312 h 2380297"/>
                    <a:gd name="connsiteX72" fmla="*/ 1483569 w 2431732"/>
                    <a:gd name="connsiteY72" fmla="*/ 413312 h 2380297"/>
                    <a:gd name="connsiteX73" fmla="*/ 1510316 w 2431732"/>
                    <a:gd name="connsiteY73" fmla="*/ 414568 h 2380297"/>
                    <a:gd name="connsiteX74" fmla="*/ 1525259 w 2431732"/>
                    <a:gd name="connsiteY74" fmla="*/ 422730 h 2380297"/>
                    <a:gd name="connsiteX75" fmla="*/ 1531161 w 2431732"/>
                    <a:gd name="connsiteY75" fmla="*/ 439306 h 2380297"/>
                    <a:gd name="connsiteX76" fmla="*/ 1526954 w 2431732"/>
                    <a:gd name="connsiteY76" fmla="*/ 453621 h 2380297"/>
                    <a:gd name="connsiteX77" fmla="*/ 1515339 w 2431732"/>
                    <a:gd name="connsiteY77" fmla="*/ 462663 h 2380297"/>
                    <a:gd name="connsiteX78" fmla="*/ 1485955 w 2431732"/>
                    <a:gd name="connsiteY78" fmla="*/ 465551 h 2380297"/>
                    <a:gd name="connsiteX79" fmla="*/ 1465612 w 2431732"/>
                    <a:gd name="connsiteY79" fmla="*/ 465551 h 2380297"/>
                    <a:gd name="connsiteX80" fmla="*/ 1465612 w 2431732"/>
                    <a:gd name="connsiteY80" fmla="*/ 413312 h 2380297"/>
                    <a:gd name="connsiteX81" fmla="*/ 1310291 w 2431732"/>
                    <a:gd name="connsiteY81" fmla="*/ 410801 h 2380297"/>
                    <a:gd name="connsiteX82" fmla="*/ 1347147 w 2431732"/>
                    <a:gd name="connsiteY82" fmla="*/ 426372 h 2380297"/>
                    <a:gd name="connsiteX83" fmla="*/ 1361023 w 2431732"/>
                    <a:gd name="connsiteY83" fmla="*/ 473588 h 2380297"/>
                    <a:gd name="connsiteX84" fmla="*/ 1346770 w 2431732"/>
                    <a:gd name="connsiteY84" fmla="*/ 521620 h 2380297"/>
                    <a:gd name="connsiteX85" fmla="*/ 1310291 w 2431732"/>
                    <a:gd name="connsiteY85" fmla="*/ 537630 h 2380297"/>
                    <a:gd name="connsiteX86" fmla="*/ 1273623 w 2431732"/>
                    <a:gd name="connsiteY86" fmla="*/ 521494 h 2380297"/>
                    <a:gd name="connsiteX87" fmla="*/ 1259182 w 2431732"/>
                    <a:gd name="connsiteY87" fmla="*/ 474090 h 2380297"/>
                    <a:gd name="connsiteX88" fmla="*/ 1273247 w 2431732"/>
                    <a:gd name="connsiteY88" fmla="*/ 426560 h 2380297"/>
                    <a:gd name="connsiteX89" fmla="*/ 1310291 w 2431732"/>
                    <a:gd name="connsiteY89" fmla="*/ 410801 h 2380297"/>
                    <a:gd name="connsiteX90" fmla="*/ 1428441 w 2431732"/>
                    <a:gd name="connsiteY90" fmla="*/ 382169 h 2380297"/>
                    <a:gd name="connsiteX91" fmla="*/ 1428441 w 2431732"/>
                    <a:gd name="connsiteY91" fmla="*/ 566260 h 2380297"/>
                    <a:gd name="connsiteX92" fmla="*/ 1465611 w 2431732"/>
                    <a:gd name="connsiteY92" fmla="*/ 566260 h 2380297"/>
                    <a:gd name="connsiteX93" fmla="*/ 1465611 w 2431732"/>
                    <a:gd name="connsiteY93" fmla="*/ 496818 h 2380297"/>
                    <a:gd name="connsiteX94" fmla="*/ 1489846 w 2431732"/>
                    <a:gd name="connsiteY94" fmla="*/ 496818 h 2380297"/>
                    <a:gd name="connsiteX95" fmla="*/ 1528397 w 2431732"/>
                    <a:gd name="connsiteY95" fmla="*/ 494181 h 2380297"/>
                    <a:gd name="connsiteX96" fmla="*/ 1547673 w 2431732"/>
                    <a:gd name="connsiteY96" fmla="*/ 485453 h 2380297"/>
                    <a:gd name="connsiteX97" fmla="*/ 1563307 w 2431732"/>
                    <a:gd name="connsiteY97" fmla="*/ 467308 h 2380297"/>
                    <a:gd name="connsiteX98" fmla="*/ 1569460 w 2431732"/>
                    <a:gd name="connsiteY98" fmla="*/ 438803 h 2380297"/>
                    <a:gd name="connsiteX99" fmla="*/ 1558786 w 2431732"/>
                    <a:gd name="connsiteY99" fmla="*/ 402951 h 2380297"/>
                    <a:gd name="connsiteX100" fmla="*/ 1532290 w 2431732"/>
                    <a:gd name="connsiteY100" fmla="*/ 384932 h 2380297"/>
                    <a:gd name="connsiteX101" fmla="*/ 1488088 w 2431732"/>
                    <a:gd name="connsiteY101" fmla="*/ 382169 h 2380297"/>
                    <a:gd name="connsiteX102" fmla="*/ 1428441 w 2431732"/>
                    <a:gd name="connsiteY102" fmla="*/ 382169 h 2380297"/>
                    <a:gd name="connsiteX103" fmla="*/ 1038041 w 2431732"/>
                    <a:gd name="connsiteY103" fmla="*/ 382169 h 2380297"/>
                    <a:gd name="connsiteX104" fmla="*/ 1038041 w 2431732"/>
                    <a:gd name="connsiteY104" fmla="*/ 566260 h 2380297"/>
                    <a:gd name="connsiteX105" fmla="*/ 1075211 w 2431732"/>
                    <a:gd name="connsiteY105" fmla="*/ 566260 h 2380297"/>
                    <a:gd name="connsiteX106" fmla="*/ 1075211 w 2431732"/>
                    <a:gd name="connsiteY106" fmla="*/ 485767 h 2380297"/>
                    <a:gd name="connsiteX107" fmla="*/ 1148044 w 2431732"/>
                    <a:gd name="connsiteY107" fmla="*/ 485767 h 2380297"/>
                    <a:gd name="connsiteX108" fmla="*/ 1148044 w 2431732"/>
                    <a:gd name="connsiteY108" fmla="*/ 566260 h 2380297"/>
                    <a:gd name="connsiteX109" fmla="*/ 1185214 w 2431732"/>
                    <a:gd name="connsiteY109" fmla="*/ 566260 h 2380297"/>
                    <a:gd name="connsiteX110" fmla="*/ 1185214 w 2431732"/>
                    <a:gd name="connsiteY110" fmla="*/ 382169 h 2380297"/>
                    <a:gd name="connsiteX111" fmla="*/ 1148044 w 2431732"/>
                    <a:gd name="connsiteY111" fmla="*/ 382169 h 2380297"/>
                    <a:gd name="connsiteX112" fmla="*/ 1148044 w 2431732"/>
                    <a:gd name="connsiteY112" fmla="*/ 454625 h 2380297"/>
                    <a:gd name="connsiteX113" fmla="*/ 1075211 w 2431732"/>
                    <a:gd name="connsiteY113" fmla="*/ 454625 h 2380297"/>
                    <a:gd name="connsiteX114" fmla="*/ 1075211 w 2431732"/>
                    <a:gd name="connsiteY114" fmla="*/ 382169 h 2380297"/>
                    <a:gd name="connsiteX115" fmla="*/ 1038041 w 2431732"/>
                    <a:gd name="connsiteY115" fmla="*/ 382169 h 2380297"/>
                    <a:gd name="connsiteX116" fmla="*/ 1309913 w 2431732"/>
                    <a:gd name="connsiteY116" fmla="*/ 379030 h 2380297"/>
                    <a:gd name="connsiteX117" fmla="*/ 1270232 w 2431732"/>
                    <a:gd name="connsiteY117" fmla="*/ 386313 h 2380297"/>
                    <a:gd name="connsiteX118" fmla="*/ 1246436 w 2431732"/>
                    <a:gd name="connsiteY118" fmla="*/ 402889 h 2380297"/>
                    <a:gd name="connsiteX119" fmla="*/ 1229295 w 2431732"/>
                    <a:gd name="connsiteY119" fmla="*/ 428129 h 2380297"/>
                    <a:gd name="connsiteX120" fmla="*/ 1220881 w 2431732"/>
                    <a:gd name="connsiteY120" fmla="*/ 475345 h 2380297"/>
                    <a:gd name="connsiteX121" fmla="*/ 1245117 w 2431732"/>
                    <a:gd name="connsiteY121" fmla="*/ 544348 h 2380297"/>
                    <a:gd name="connsiteX122" fmla="*/ 1310415 w 2431732"/>
                    <a:gd name="connsiteY122" fmla="*/ 569399 h 2380297"/>
                    <a:gd name="connsiteX123" fmla="*/ 1375211 w 2431732"/>
                    <a:gd name="connsiteY123" fmla="*/ 544222 h 2380297"/>
                    <a:gd name="connsiteX124" fmla="*/ 1399447 w 2431732"/>
                    <a:gd name="connsiteY124" fmla="*/ 474466 h 2380297"/>
                    <a:gd name="connsiteX125" fmla="*/ 1375023 w 2431732"/>
                    <a:gd name="connsiteY125" fmla="*/ 404270 h 2380297"/>
                    <a:gd name="connsiteX126" fmla="*/ 1309913 w 2431732"/>
                    <a:gd name="connsiteY126" fmla="*/ 379030 h 2380297"/>
                    <a:gd name="connsiteX127" fmla="*/ 930885 w 2431732"/>
                    <a:gd name="connsiteY127" fmla="*/ 379030 h 2380297"/>
                    <a:gd name="connsiteX128" fmla="*/ 894657 w 2431732"/>
                    <a:gd name="connsiteY128" fmla="*/ 385434 h 2380297"/>
                    <a:gd name="connsiteX129" fmla="*/ 871677 w 2431732"/>
                    <a:gd name="connsiteY129" fmla="*/ 404082 h 2380297"/>
                    <a:gd name="connsiteX130" fmla="*/ 863703 w 2431732"/>
                    <a:gd name="connsiteY130" fmla="*/ 430389 h 2380297"/>
                    <a:gd name="connsiteX131" fmla="*/ 880656 w 2431732"/>
                    <a:gd name="connsiteY131" fmla="*/ 467434 h 2380297"/>
                    <a:gd name="connsiteX132" fmla="*/ 922597 w 2431732"/>
                    <a:gd name="connsiteY132" fmla="*/ 485642 h 2380297"/>
                    <a:gd name="connsiteX133" fmla="*/ 952358 w 2431732"/>
                    <a:gd name="connsiteY133" fmla="*/ 493679 h 2380297"/>
                    <a:gd name="connsiteX134" fmla="*/ 965732 w 2431732"/>
                    <a:gd name="connsiteY134" fmla="*/ 501652 h 2380297"/>
                    <a:gd name="connsiteX135" fmla="*/ 969562 w 2431732"/>
                    <a:gd name="connsiteY135" fmla="*/ 512766 h 2380297"/>
                    <a:gd name="connsiteX136" fmla="*/ 960458 w 2431732"/>
                    <a:gd name="connsiteY136" fmla="*/ 530534 h 2380297"/>
                    <a:gd name="connsiteX137" fmla="*/ 933397 w 2431732"/>
                    <a:gd name="connsiteY137" fmla="*/ 538132 h 2380297"/>
                    <a:gd name="connsiteX138" fmla="*/ 906461 w 2431732"/>
                    <a:gd name="connsiteY138" fmla="*/ 529593 h 2380297"/>
                    <a:gd name="connsiteX139" fmla="*/ 893213 w 2431732"/>
                    <a:gd name="connsiteY139" fmla="*/ 502845 h 2380297"/>
                    <a:gd name="connsiteX140" fmla="*/ 857048 w 2431732"/>
                    <a:gd name="connsiteY140" fmla="*/ 506361 h 2380297"/>
                    <a:gd name="connsiteX141" fmla="*/ 879400 w 2431732"/>
                    <a:gd name="connsiteY141" fmla="*/ 553389 h 2380297"/>
                    <a:gd name="connsiteX142" fmla="*/ 933020 w 2431732"/>
                    <a:gd name="connsiteY142" fmla="*/ 569525 h 2380297"/>
                    <a:gd name="connsiteX143" fmla="*/ 973078 w 2431732"/>
                    <a:gd name="connsiteY143" fmla="*/ 562807 h 2380297"/>
                    <a:gd name="connsiteX144" fmla="*/ 997941 w 2431732"/>
                    <a:gd name="connsiteY144" fmla="*/ 542276 h 2380297"/>
                    <a:gd name="connsiteX145" fmla="*/ 1006732 w 2431732"/>
                    <a:gd name="connsiteY145" fmla="*/ 512640 h 2380297"/>
                    <a:gd name="connsiteX146" fmla="*/ 999386 w 2431732"/>
                    <a:gd name="connsiteY146" fmla="*/ 483319 h 2380297"/>
                    <a:gd name="connsiteX147" fmla="*/ 979043 w 2431732"/>
                    <a:gd name="connsiteY147" fmla="*/ 464608 h 2380297"/>
                    <a:gd name="connsiteX148" fmla="*/ 938922 w 2431732"/>
                    <a:gd name="connsiteY148" fmla="*/ 451360 h 2380297"/>
                    <a:gd name="connsiteX149" fmla="*/ 904766 w 2431732"/>
                    <a:gd name="connsiteY149" fmla="*/ 439054 h 2380297"/>
                    <a:gd name="connsiteX150" fmla="*/ 899240 w 2431732"/>
                    <a:gd name="connsiteY150" fmla="*/ 427878 h 2380297"/>
                    <a:gd name="connsiteX151" fmla="*/ 905142 w 2431732"/>
                    <a:gd name="connsiteY151" fmla="*/ 416451 h 2380297"/>
                    <a:gd name="connsiteX152" fmla="*/ 930508 w 2431732"/>
                    <a:gd name="connsiteY152" fmla="*/ 409795 h 2380297"/>
                    <a:gd name="connsiteX153" fmla="*/ 954053 w 2431732"/>
                    <a:gd name="connsiteY153" fmla="*/ 416011 h 2380297"/>
                    <a:gd name="connsiteX154" fmla="*/ 964288 w 2431732"/>
                    <a:gd name="connsiteY154" fmla="*/ 436417 h 2380297"/>
                    <a:gd name="connsiteX155" fmla="*/ 1001457 w 2431732"/>
                    <a:gd name="connsiteY155" fmla="*/ 434784 h 2380297"/>
                    <a:gd name="connsiteX156" fmla="*/ 983061 w 2431732"/>
                    <a:gd name="connsiteY156" fmla="*/ 394224 h 2380297"/>
                    <a:gd name="connsiteX157" fmla="*/ 930885 w 2431732"/>
                    <a:gd name="connsiteY157" fmla="*/ 379030 h 2380297"/>
                    <a:gd name="connsiteX158" fmla="*/ 408622 w 2431732"/>
                    <a:gd name="connsiteY158" fmla="*/ 144778 h 2380297"/>
                    <a:gd name="connsiteX159" fmla="*/ 2023110 w 2431732"/>
                    <a:gd name="connsiteY159" fmla="*/ 144778 h 2380297"/>
                    <a:gd name="connsiteX160" fmla="*/ 2431732 w 2431732"/>
                    <a:gd name="connsiteY160" fmla="*/ 801050 h 2380297"/>
                    <a:gd name="connsiteX161" fmla="*/ 0 w 2431732"/>
                    <a:gd name="connsiteY161" fmla="*/ 801050 h 2380297"/>
                    <a:gd name="connsiteX162" fmla="*/ 408622 w 2431732"/>
                    <a:gd name="connsiteY162" fmla="*/ 144778 h 2380297"/>
                    <a:gd name="connsiteX163" fmla="*/ 431483 w 2431732"/>
                    <a:gd name="connsiteY163" fmla="*/ 0 h 2380297"/>
                    <a:gd name="connsiteX164" fmla="*/ 1999298 w 2431732"/>
                    <a:gd name="connsiteY164" fmla="*/ 0 h 2380297"/>
                    <a:gd name="connsiteX165" fmla="*/ 1999298 w 2431732"/>
                    <a:gd name="connsiteY165" fmla="*/ 110490 h 2380297"/>
                    <a:gd name="connsiteX166" fmla="*/ 431483 w 2431732"/>
                    <a:gd name="connsiteY166" fmla="*/ 110490 h 2380297"/>
                    <a:gd name="connsiteX167" fmla="*/ 431483 w 2431732"/>
                    <a:gd name="connsiteY167"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908809 h 2380297"/>
                    <a:gd name="connsiteX42" fmla="*/ 384811 w 2431732"/>
                    <a:gd name="connsiteY42" fmla="*/ 1943099 h 2380297"/>
                    <a:gd name="connsiteX43" fmla="*/ 419101 w 2431732"/>
                    <a:gd name="connsiteY43" fmla="*/ 1943099 h 2380297"/>
                    <a:gd name="connsiteX44" fmla="*/ 1221106 w 2431732"/>
                    <a:gd name="connsiteY44" fmla="*/ 1943099 h 2380297"/>
                    <a:gd name="connsiteX45" fmla="*/ 1255396 w 2431732"/>
                    <a:gd name="connsiteY45" fmla="*/ 1943099 h 2380297"/>
                    <a:gd name="connsiteX46" fmla="*/ 1255396 w 2431732"/>
                    <a:gd name="connsiteY46" fmla="*/ 1908809 h 2380297"/>
                    <a:gd name="connsiteX47" fmla="*/ 1255396 w 2431732"/>
                    <a:gd name="connsiteY47" fmla="*/ 1073467 h 2380297"/>
                    <a:gd name="connsiteX48" fmla="*/ 384811 w 2431732"/>
                    <a:gd name="connsiteY48" fmla="*/ 1073467 h 2380297"/>
                    <a:gd name="connsiteX49" fmla="*/ 1496379 w 2431732"/>
                    <a:gd name="connsiteY49" fmla="*/ 998220 h 2380297"/>
                    <a:gd name="connsiteX50" fmla="*/ 2089786 w 2431732"/>
                    <a:gd name="connsiteY50" fmla="*/ 998220 h 2380297"/>
                    <a:gd name="connsiteX51" fmla="*/ 2089786 w 2431732"/>
                    <a:gd name="connsiteY51" fmla="*/ 1127760 h 2380297"/>
                    <a:gd name="connsiteX52" fmla="*/ 1496379 w 2431732"/>
                    <a:gd name="connsiteY52" fmla="*/ 1127760 h 2380297"/>
                    <a:gd name="connsiteX53" fmla="*/ 1496379 w 2431732"/>
                    <a:gd name="connsiteY53" fmla="*/ 998220 h 2380297"/>
                    <a:gd name="connsiteX54" fmla="*/ 1462089 w 2431732"/>
                    <a:gd name="connsiteY54" fmla="*/ 963929 h 2380297"/>
                    <a:gd name="connsiteX55" fmla="*/ 1462089 w 2431732"/>
                    <a:gd name="connsiteY55" fmla="*/ 1162049 h 2380297"/>
                    <a:gd name="connsiteX56" fmla="*/ 2124076 w 2431732"/>
                    <a:gd name="connsiteY56" fmla="*/ 1162049 h 2380297"/>
                    <a:gd name="connsiteX57" fmla="*/ 2124076 w 2431732"/>
                    <a:gd name="connsiteY57" fmla="*/ 963929 h 2380297"/>
                    <a:gd name="connsiteX58" fmla="*/ 1462089 w 2431732"/>
                    <a:gd name="connsiteY58" fmla="*/ 963929 h 2380297"/>
                    <a:gd name="connsiteX59" fmla="*/ 178119 w 2431732"/>
                    <a:gd name="connsiteY59" fmla="*/ 835342 h 2380297"/>
                    <a:gd name="connsiteX60" fmla="*/ 2252664 w 2431732"/>
                    <a:gd name="connsiteY60" fmla="*/ 835342 h 2380297"/>
                    <a:gd name="connsiteX61" fmla="*/ 2252664 w 2431732"/>
                    <a:gd name="connsiteY61" fmla="*/ 2180272 h 2380297"/>
                    <a:gd name="connsiteX62" fmla="*/ 2124076 w 2431732"/>
                    <a:gd name="connsiteY62" fmla="*/ 2180272 h 2380297"/>
                    <a:gd name="connsiteX63" fmla="*/ 2124076 w 2431732"/>
                    <a:gd name="connsiteY63" fmla="*/ 1269682 h 2380297"/>
                    <a:gd name="connsiteX64" fmla="*/ 2124076 w 2431732"/>
                    <a:gd name="connsiteY64" fmla="*/ 1235392 h 2380297"/>
                    <a:gd name="connsiteX65" fmla="*/ 2089786 w 2431732"/>
                    <a:gd name="connsiteY65" fmla="*/ 1235392 h 2380297"/>
                    <a:gd name="connsiteX66" fmla="*/ 1462089 w 2431732"/>
                    <a:gd name="connsiteY66" fmla="*/ 1235392 h 2380297"/>
                    <a:gd name="connsiteX67" fmla="*/ 1462089 w 2431732"/>
                    <a:gd name="connsiteY67" fmla="*/ 2180272 h 2380297"/>
                    <a:gd name="connsiteX68" fmla="*/ 178119 w 2431732"/>
                    <a:gd name="connsiteY68" fmla="*/ 2180272 h 2380297"/>
                    <a:gd name="connsiteX69" fmla="*/ 178119 w 2431732"/>
                    <a:gd name="connsiteY69" fmla="*/ 835342 h 2380297"/>
                    <a:gd name="connsiteX70" fmla="*/ 1465612 w 2431732"/>
                    <a:gd name="connsiteY70" fmla="*/ 413312 h 2380297"/>
                    <a:gd name="connsiteX71" fmla="*/ 1483569 w 2431732"/>
                    <a:gd name="connsiteY71" fmla="*/ 413312 h 2380297"/>
                    <a:gd name="connsiteX72" fmla="*/ 1510316 w 2431732"/>
                    <a:gd name="connsiteY72" fmla="*/ 414568 h 2380297"/>
                    <a:gd name="connsiteX73" fmla="*/ 1525259 w 2431732"/>
                    <a:gd name="connsiteY73" fmla="*/ 422730 h 2380297"/>
                    <a:gd name="connsiteX74" fmla="*/ 1531161 w 2431732"/>
                    <a:gd name="connsiteY74" fmla="*/ 439306 h 2380297"/>
                    <a:gd name="connsiteX75" fmla="*/ 1526954 w 2431732"/>
                    <a:gd name="connsiteY75" fmla="*/ 453621 h 2380297"/>
                    <a:gd name="connsiteX76" fmla="*/ 1515339 w 2431732"/>
                    <a:gd name="connsiteY76" fmla="*/ 462663 h 2380297"/>
                    <a:gd name="connsiteX77" fmla="*/ 1485955 w 2431732"/>
                    <a:gd name="connsiteY77" fmla="*/ 465551 h 2380297"/>
                    <a:gd name="connsiteX78" fmla="*/ 1465612 w 2431732"/>
                    <a:gd name="connsiteY78" fmla="*/ 465551 h 2380297"/>
                    <a:gd name="connsiteX79" fmla="*/ 1465612 w 2431732"/>
                    <a:gd name="connsiteY79" fmla="*/ 413312 h 2380297"/>
                    <a:gd name="connsiteX80" fmla="*/ 1310291 w 2431732"/>
                    <a:gd name="connsiteY80" fmla="*/ 410801 h 2380297"/>
                    <a:gd name="connsiteX81" fmla="*/ 1347147 w 2431732"/>
                    <a:gd name="connsiteY81" fmla="*/ 426372 h 2380297"/>
                    <a:gd name="connsiteX82" fmla="*/ 1361023 w 2431732"/>
                    <a:gd name="connsiteY82" fmla="*/ 473588 h 2380297"/>
                    <a:gd name="connsiteX83" fmla="*/ 1346770 w 2431732"/>
                    <a:gd name="connsiteY83" fmla="*/ 521620 h 2380297"/>
                    <a:gd name="connsiteX84" fmla="*/ 1310291 w 2431732"/>
                    <a:gd name="connsiteY84" fmla="*/ 537630 h 2380297"/>
                    <a:gd name="connsiteX85" fmla="*/ 1273623 w 2431732"/>
                    <a:gd name="connsiteY85" fmla="*/ 521494 h 2380297"/>
                    <a:gd name="connsiteX86" fmla="*/ 1259182 w 2431732"/>
                    <a:gd name="connsiteY86" fmla="*/ 474090 h 2380297"/>
                    <a:gd name="connsiteX87" fmla="*/ 1273247 w 2431732"/>
                    <a:gd name="connsiteY87" fmla="*/ 426560 h 2380297"/>
                    <a:gd name="connsiteX88" fmla="*/ 1310291 w 2431732"/>
                    <a:gd name="connsiteY88" fmla="*/ 410801 h 2380297"/>
                    <a:gd name="connsiteX89" fmla="*/ 1428441 w 2431732"/>
                    <a:gd name="connsiteY89" fmla="*/ 382169 h 2380297"/>
                    <a:gd name="connsiteX90" fmla="*/ 1428441 w 2431732"/>
                    <a:gd name="connsiteY90" fmla="*/ 566260 h 2380297"/>
                    <a:gd name="connsiteX91" fmla="*/ 1465611 w 2431732"/>
                    <a:gd name="connsiteY91" fmla="*/ 566260 h 2380297"/>
                    <a:gd name="connsiteX92" fmla="*/ 1465611 w 2431732"/>
                    <a:gd name="connsiteY92" fmla="*/ 496818 h 2380297"/>
                    <a:gd name="connsiteX93" fmla="*/ 1489846 w 2431732"/>
                    <a:gd name="connsiteY93" fmla="*/ 496818 h 2380297"/>
                    <a:gd name="connsiteX94" fmla="*/ 1528397 w 2431732"/>
                    <a:gd name="connsiteY94" fmla="*/ 494181 h 2380297"/>
                    <a:gd name="connsiteX95" fmla="*/ 1547673 w 2431732"/>
                    <a:gd name="connsiteY95" fmla="*/ 485453 h 2380297"/>
                    <a:gd name="connsiteX96" fmla="*/ 1563307 w 2431732"/>
                    <a:gd name="connsiteY96" fmla="*/ 467308 h 2380297"/>
                    <a:gd name="connsiteX97" fmla="*/ 1569460 w 2431732"/>
                    <a:gd name="connsiteY97" fmla="*/ 438803 h 2380297"/>
                    <a:gd name="connsiteX98" fmla="*/ 1558786 w 2431732"/>
                    <a:gd name="connsiteY98" fmla="*/ 402951 h 2380297"/>
                    <a:gd name="connsiteX99" fmla="*/ 1532290 w 2431732"/>
                    <a:gd name="connsiteY99" fmla="*/ 384932 h 2380297"/>
                    <a:gd name="connsiteX100" fmla="*/ 1488088 w 2431732"/>
                    <a:gd name="connsiteY100" fmla="*/ 382169 h 2380297"/>
                    <a:gd name="connsiteX101" fmla="*/ 1428441 w 2431732"/>
                    <a:gd name="connsiteY101" fmla="*/ 382169 h 2380297"/>
                    <a:gd name="connsiteX102" fmla="*/ 1038041 w 2431732"/>
                    <a:gd name="connsiteY102" fmla="*/ 382169 h 2380297"/>
                    <a:gd name="connsiteX103" fmla="*/ 1038041 w 2431732"/>
                    <a:gd name="connsiteY103" fmla="*/ 566260 h 2380297"/>
                    <a:gd name="connsiteX104" fmla="*/ 1075211 w 2431732"/>
                    <a:gd name="connsiteY104" fmla="*/ 566260 h 2380297"/>
                    <a:gd name="connsiteX105" fmla="*/ 1075211 w 2431732"/>
                    <a:gd name="connsiteY105" fmla="*/ 485767 h 2380297"/>
                    <a:gd name="connsiteX106" fmla="*/ 1148044 w 2431732"/>
                    <a:gd name="connsiteY106" fmla="*/ 485767 h 2380297"/>
                    <a:gd name="connsiteX107" fmla="*/ 1148044 w 2431732"/>
                    <a:gd name="connsiteY107" fmla="*/ 566260 h 2380297"/>
                    <a:gd name="connsiteX108" fmla="*/ 1185214 w 2431732"/>
                    <a:gd name="connsiteY108" fmla="*/ 566260 h 2380297"/>
                    <a:gd name="connsiteX109" fmla="*/ 1185214 w 2431732"/>
                    <a:gd name="connsiteY109" fmla="*/ 382169 h 2380297"/>
                    <a:gd name="connsiteX110" fmla="*/ 1148044 w 2431732"/>
                    <a:gd name="connsiteY110" fmla="*/ 382169 h 2380297"/>
                    <a:gd name="connsiteX111" fmla="*/ 1148044 w 2431732"/>
                    <a:gd name="connsiteY111" fmla="*/ 454625 h 2380297"/>
                    <a:gd name="connsiteX112" fmla="*/ 1075211 w 2431732"/>
                    <a:gd name="connsiteY112" fmla="*/ 454625 h 2380297"/>
                    <a:gd name="connsiteX113" fmla="*/ 1075211 w 2431732"/>
                    <a:gd name="connsiteY113" fmla="*/ 382169 h 2380297"/>
                    <a:gd name="connsiteX114" fmla="*/ 1038041 w 2431732"/>
                    <a:gd name="connsiteY114" fmla="*/ 382169 h 2380297"/>
                    <a:gd name="connsiteX115" fmla="*/ 1309913 w 2431732"/>
                    <a:gd name="connsiteY115" fmla="*/ 379030 h 2380297"/>
                    <a:gd name="connsiteX116" fmla="*/ 1270232 w 2431732"/>
                    <a:gd name="connsiteY116" fmla="*/ 386313 h 2380297"/>
                    <a:gd name="connsiteX117" fmla="*/ 1246436 w 2431732"/>
                    <a:gd name="connsiteY117" fmla="*/ 402889 h 2380297"/>
                    <a:gd name="connsiteX118" fmla="*/ 1229295 w 2431732"/>
                    <a:gd name="connsiteY118" fmla="*/ 428129 h 2380297"/>
                    <a:gd name="connsiteX119" fmla="*/ 1220881 w 2431732"/>
                    <a:gd name="connsiteY119" fmla="*/ 475345 h 2380297"/>
                    <a:gd name="connsiteX120" fmla="*/ 1245117 w 2431732"/>
                    <a:gd name="connsiteY120" fmla="*/ 544348 h 2380297"/>
                    <a:gd name="connsiteX121" fmla="*/ 1310415 w 2431732"/>
                    <a:gd name="connsiteY121" fmla="*/ 569399 h 2380297"/>
                    <a:gd name="connsiteX122" fmla="*/ 1375211 w 2431732"/>
                    <a:gd name="connsiteY122" fmla="*/ 544222 h 2380297"/>
                    <a:gd name="connsiteX123" fmla="*/ 1399447 w 2431732"/>
                    <a:gd name="connsiteY123" fmla="*/ 474466 h 2380297"/>
                    <a:gd name="connsiteX124" fmla="*/ 1375023 w 2431732"/>
                    <a:gd name="connsiteY124" fmla="*/ 404270 h 2380297"/>
                    <a:gd name="connsiteX125" fmla="*/ 1309913 w 2431732"/>
                    <a:gd name="connsiteY125" fmla="*/ 379030 h 2380297"/>
                    <a:gd name="connsiteX126" fmla="*/ 930885 w 2431732"/>
                    <a:gd name="connsiteY126" fmla="*/ 379030 h 2380297"/>
                    <a:gd name="connsiteX127" fmla="*/ 894657 w 2431732"/>
                    <a:gd name="connsiteY127" fmla="*/ 385434 h 2380297"/>
                    <a:gd name="connsiteX128" fmla="*/ 871677 w 2431732"/>
                    <a:gd name="connsiteY128" fmla="*/ 404082 h 2380297"/>
                    <a:gd name="connsiteX129" fmla="*/ 863703 w 2431732"/>
                    <a:gd name="connsiteY129" fmla="*/ 430389 h 2380297"/>
                    <a:gd name="connsiteX130" fmla="*/ 880656 w 2431732"/>
                    <a:gd name="connsiteY130" fmla="*/ 467434 h 2380297"/>
                    <a:gd name="connsiteX131" fmla="*/ 922597 w 2431732"/>
                    <a:gd name="connsiteY131" fmla="*/ 485642 h 2380297"/>
                    <a:gd name="connsiteX132" fmla="*/ 952358 w 2431732"/>
                    <a:gd name="connsiteY132" fmla="*/ 493679 h 2380297"/>
                    <a:gd name="connsiteX133" fmla="*/ 965732 w 2431732"/>
                    <a:gd name="connsiteY133" fmla="*/ 501652 h 2380297"/>
                    <a:gd name="connsiteX134" fmla="*/ 969562 w 2431732"/>
                    <a:gd name="connsiteY134" fmla="*/ 512766 h 2380297"/>
                    <a:gd name="connsiteX135" fmla="*/ 960458 w 2431732"/>
                    <a:gd name="connsiteY135" fmla="*/ 530534 h 2380297"/>
                    <a:gd name="connsiteX136" fmla="*/ 933397 w 2431732"/>
                    <a:gd name="connsiteY136" fmla="*/ 538132 h 2380297"/>
                    <a:gd name="connsiteX137" fmla="*/ 906461 w 2431732"/>
                    <a:gd name="connsiteY137" fmla="*/ 529593 h 2380297"/>
                    <a:gd name="connsiteX138" fmla="*/ 893213 w 2431732"/>
                    <a:gd name="connsiteY138" fmla="*/ 502845 h 2380297"/>
                    <a:gd name="connsiteX139" fmla="*/ 857048 w 2431732"/>
                    <a:gd name="connsiteY139" fmla="*/ 506361 h 2380297"/>
                    <a:gd name="connsiteX140" fmla="*/ 879400 w 2431732"/>
                    <a:gd name="connsiteY140" fmla="*/ 553389 h 2380297"/>
                    <a:gd name="connsiteX141" fmla="*/ 933020 w 2431732"/>
                    <a:gd name="connsiteY141" fmla="*/ 569525 h 2380297"/>
                    <a:gd name="connsiteX142" fmla="*/ 973078 w 2431732"/>
                    <a:gd name="connsiteY142" fmla="*/ 562807 h 2380297"/>
                    <a:gd name="connsiteX143" fmla="*/ 997941 w 2431732"/>
                    <a:gd name="connsiteY143" fmla="*/ 542276 h 2380297"/>
                    <a:gd name="connsiteX144" fmla="*/ 1006732 w 2431732"/>
                    <a:gd name="connsiteY144" fmla="*/ 512640 h 2380297"/>
                    <a:gd name="connsiteX145" fmla="*/ 999386 w 2431732"/>
                    <a:gd name="connsiteY145" fmla="*/ 483319 h 2380297"/>
                    <a:gd name="connsiteX146" fmla="*/ 979043 w 2431732"/>
                    <a:gd name="connsiteY146" fmla="*/ 464608 h 2380297"/>
                    <a:gd name="connsiteX147" fmla="*/ 938922 w 2431732"/>
                    <a:gd name="connsiteY147" fmla="*/ 451360 h 2380297"/>
                    <a:gd name="connsiteX148" fmla="*/ 904766 w 2431732"/>
                    <a:gd name="connsiteY148" fmla="*/ 439054 h 2380297"/>
                    <a:gd name="connsiteX149" fmla="*/ 899240 w 2431732"/>
                    <a:gd name="connsiteY149" fmla="*/ 427878 h 2380297"/>
                    <a:gd name="connsiteX150" fmla="*/ 905142 w 2431732"/>
                    <a:gd name="connsiteY150" fmla="*/ 416451 h 2380297"/>
                    <a:gd name="connsiteX151" fmla="*/ 930508 w 2431732"/>
                    <a:gd name="connsiteY151" fmla="*/ 409795 h 2380297"/>
                    <a:gd name="connsiteX152" fmla="*/ 954053 w 2431732"/>
                    <a:gd name="connsiteY152" fmla="*/ 416011 h 2380297"/>
                    <a:gd name="connsiteX153" fmla="*/ 964288 w 2431732"/>
                    <a:gd name="connsiteY153" fmla="*/ 436417 h 2380297"/>
                    <a:gd name="connsiteX154" fmla="*/ 1001457 w 2431732"/>
                    <a:gd name="connsiteY154" fmla="*/ 434784 h 2380297"/>
                    <a:gd name="connsiteX155" fmla="*/ 983061 w 2431732"/>
                    <a:gd name="connsiteY155" fmla="*/ 394224 h 2380297"/>
                    <a:gd name="connsiteX156" fmla="*/ 930885 w 2431732"/>
                    <a:gd name="connsiteY156" fmla="*/ 379030 h 2380297"/>
                    <a:gd name="connsiteX157" fmla="*/ 408622 w 2431732"/>
                    <a:gd name="connsiteY157" fmla="*/ 144778 h 2380297"/>
                    <a:gd name="connsiteX158" fmla="*/ 2023110 w 2431732"/>
                    <a:gd name="connsiteY158" fmla="*/ 144778 h 2380297"/>
                    <a:gd name="connsiteX159" fmla="*/ 2431732 w 2431732"/>
                    <a:gd name="connsiteY159" fmla="*/ 801050 h 2380297"/>
                    <a:gd name="connsiteX160" fmla="*/ 0 w 2431732"/>
                    <a:gd name="connsiteY160" fmla="*/ 801050 h 2380297"/>
                    <a:gd name="connsiteX161" fmla="*/ 408622 w 2431732"/>
                    <a:gd name="connsiteY161" fmla="*/ 144778 h 2380297"/>
                    <a:gd name="connsiteX162" fmla="*/ 431483 w 2431732"/>
                    <a:gd name="connsiteY162" fmla="*/ 0 h 2380297"/>
                    <a:gd name="connsiteX163" fmla="*/ 1999298 w 2431732"/>
                    <a:gd name="connsiteY163" fmla="*/ 0 h 2380297"/>
                    <a:gd name="connsiteX164" fmla="*/ 1999298 w 2431732"/>
                    <a:gd name="connsiteY164" fmla="*/ 110490 h 2380297"/>
                    <a:gd name="connsiteX165" fmla="*/ 431483 w 2431732"/>
                    <a:gd name="connsiteY165" fmla="*/ 110490 h 2380297"/>
                    <a:gd name="connsiteX166" fmla="*/ 431483 w 2431732"/>
                    <a:gd name="connsiteY166"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908809 h 2380297"/>
                    <a:gd name="connsiteX42" fmla="*/ 384811 w 2431732"/>
                    <a:gd name="connsiteY42" fmla="*/ 1943099 h 2380297"/>
                    <a:gd name="connsiteX43" fmla="*/ 419101 w 2431732"/>
                    <a:gd name="connsiteY43" fmla="*/ 1943099 h 2380297"/>
                    <a:gd name="connsiteX44" fmla="*/ 1221106 w 2431732"/>
                    <a:gd name="connsiteY44" fmla="*/ 1943099 h 2380297"/>
                    <a:gd name="connsiteX45" fmla="*/ 1255396 w 2431732"/>
                    <a:gd name="connsiteY45" fmla="*/ 1943099 h 2380297"/>
                    <a:gd name="connsiteX46" fmla="*/ 1255396 w 2431732"/>
                    <a:gd name="connsiteY46" fmla="*/ 1908809 h 2380297"/>
                    <a:gd name="connsiteX47" fmla="*/ 1255396 w 2431732"/>
                    <a:gd name="connsiteY47" fmla="*/ 1073467 h 2380297"/>
                    <a:gd name="connsiteX48" fmla="*/ 384811 w 2431732"/>
                    <a:gd name="connsiteY48" fmla="*/ 1073467 h 2380297"/>
                    <a:gd name="connsiteX49" fmla="*/ 1496379 w 2431732"/>
                    <a:gd name="connsiteY49" fmla="*/ 998220 h 2380297"/>
                    <a:gd name="connsiteX50" fmla="*/ 2089786 w 2431732"/>
                    <a:gd name="connsiteY50" fmla="*/ 998220 h 2380297"/>
                    <a:gd name="connsiteX51" fmla="*/ 2089786 w 2431732"/>
                    <a:gd name="connsiteY51" fmla="*/ 1127760 h 2380297"/>
                    <a:gd name="connsiteX52" fmla="*/ 1496379 w 2431732"/>
                    <a:gd name="connsiteY52" fmla="*/ 1127760 h 2380297"/>
                    <a:gd name="connsiteX53" fmla="*/ 1496379 w 2431732"/>
                    <a:gd name="connsiteY53" fmla="*/ 998220 h 2380297"/>
                    <a:gd name="connsiteX54" fmla="*/ 1462089 w 2431732"/>
                    <a:gd name="connsiteY54" fmla="*/ 963929 h 2380297"/>
                    <a:gd name="connsiteX55" fmla="*/ 1462089 w 2431732"/>
                    <a:gd name="connsiteY55" fmla="*/ 1162049 h 2380297"/>
                    <a:gd name="connsiteX56" fmla="*/ 2124076 w 2431732"/>
                    <a:gd name="connsiteY56" fmla="*/ 1162049 h 2380297"/>
                    <a:gd name="connsiteX57" fmla="*/ 2124076 w 2431732"/>
                    <a:gd name="connsiteY57" fmla="*/ 963929 h 2380297"/>
                    <a:gd name="connsiteX58" fmla="*/ 1462089 w 2431732"/>
                    <a:gd name="connsiteY58" fmla="*/ 963929 h 2380297"/>
                    <a:gd name="connsiteX59" fmla="*/ 178119 w 2431732"/>
                    <a:gd name="connsiteY59" fmla="*/ 835342 h 2380297"/>
                    <a:gd name="connsiteX60" fmla="*/ 2252664 w 2431732"/>
                    <a:gd name="connsiteY60" fmla="*/ 835342 h 2380297"/>
                    <a:gd name="connsiteX61" fmla="*/ 2252664 w 2431732"/>
                    <a:gd name="connsiteY61" fmla="*/ 2180272 h 2380297"/>
                    <a:gd name="connsiteX62" fmla="*/ 2124076 w 2431732"/>
                    <a:gd name="connsiteY62" fmla="*/ 2180272 h 2380297"/>
                    <a:gd name="connsiteX63" fmla="*/ 2124076 w 2431732"/>
                    <a:gd name="connsiteY63" fmla="*/ 1235392 h 2380297"/>
                    <a:gd name="connsiteX64" fmla="*/ 2089786 w 2431732"/>
                    <a:gd name="connsiteY64" fmla="*/ 1235392 h 2380297"/>
                    <a:gd name="connsiteX65" fmla="*/ 1462089 w 2431732"/>
                    <a:gd name="connsiteY65" fmla="*/ 1235392 h 2380297"/>
                    <a:gd name="connsiteX66" fmla="*/ 1462089 w 2431732"/>
                    <a:gd name="connsiteY66" fmla="*/ 2180272 h 2380297"/>
                    <a:gd name="connsiteX67" fmla="*/ 178119 w 2431732"/>
                    <a:gd name="connsiteY67" fmla="*/ 2180272 h 2380297"/>
                    <a:gd name="connsiteX68" fmla="*/ 178119 w 2431732"/>
                    <a:gd name="connsiteY68" fmla="*/ 835342 h 2380297"/>
                    <a:gd name="connsiteX69" fmla="*/ 1465612 w 2431732"/>
                    <a:gd name="connsiteY69" fmla="*/ 413312 h 2380297"/>
                    <a:gd name="connsiteX70" fmla="*/ 1483569 w 2431732"/>
                    <a:gd name="connsiteY70" fmla="*/ 413312 h 2380297"/>
                    <a:gd name="connsiteX71" fmla="*/ 1510316 w 2431732"/>
                    <a:gd name="connsiteY71" fmla="*/ 414568 h 2380297"/>
                    <a:gd name="connsiteX72" fmla="*/ 1525259 w 2431732"/>
                    <a:gd name="connsiteY72" fmla="*/ 422730 h 2380297"/>
                    <a:gd name="connsiteX73" fmla="*/ 1531161 w 2431732"/>
                    <a:gd name="connsiteY73" fmla="*/ 439306 h 2380297"/>
                    <a:gd name="connsiteX74" fmla="*/ 1526954 w 2431732"/>
                    <a:gd name="connsiteY74" fmla="*/ 453621 h 2380297"/>
                    <a:gd name="connsiteX75" fmla="*/ 1515339 w 2431732"/>
                    <a:gd name="connsiteY75" fmla="*/ 462663 h 2380297"/>
                    <a:gd name="connsiteX76" fmla="*/ 1485955 w 2431732"/>
                    <a:gd name="connsiteY76" fmla="*/ 465551 h 2380297"/>
                    <a:gd name="connsiteX77" fmla="*/ 1465612 w 2431732"/>
                    <a:gd name="connsiteY77" fmla="*/ 465551 h 2380297"/>
                    <a:gd name="connsiteX78" fmla="*/ 1465612 w 2431732"/>
                    <a:gd name="connsiteY78" fmla="*/ 413312 h 2380297"/>
                    <a:gd name="connsiteX79" fmla="*/ 1310291 w 2431732"/>
                    <a:gd name="connsiteY79" fmla="*/ 410801 h 2380297"/>
                    <a:gd name="connsiteX80" fmla="*/ 1347147 w 2431732"/>
                    <a:gd name="connsiteY80" fmla="*/ 426372 h 2380297"/>
                    <a:gd name="connsiteX81" fmla="*/ 1361023 w 2431732"/>
                    <a:gd name="connsiteY81" fmla="*/ 473588 h 2380297"/>
                    <a:gd name="connsiteX82" fmla="*/ 1346770 w 2431732"/>
                    <a:gd name="connsiteY82" fmla="*/ 521620 h 2380297"/>
                    <a:gd name="connsiteX83" fmla="*/ 1310291 w 2431732"/>
                    <a:gd name="connsiteY83" fmla="*/ 537630 h 2380297"/>
                    <a:gd name="connsiteX84" fmla="*/ 1273623 w 2431732"/>
                    <a:gd name="connsiteY84" fmla="*/ 521494 h 2380297"/>
                    <a:gd name="connsiteX85" fmla="*/ 1259182 w 2431732"/>
                    <a:gd name="connsiteY85" fmla="*/ 474090 h 2380297"/>
                    <a:gd name="connsiteX86" fmla="*/ 1273247 w 2431732"/>
                    <a:gd name="connsiteY86" fmla="*/ 426560 h 2380297"/>
                    <a:gd name="connsiteX87" fmla="*/ 1310291 w 2431732"/>
                    <a:gd name="connsiteY87" fmla="*/ 410801 h 2380297"/>
                    <a:gd name="connsiteX88" fmla="*/ 1428441 w 2431732"/>
                    <a:gd name="connsiteY88" fmla="*/ 382169 h 2380297"/>
                    <a:gd name="connsiteX89" fmla="*/ 1428441 w 2431732"/>
                    <a:gd name="connsiteY89" fmla="*/ 566260 h 2380297"/>
                    <a:gd name="connsiteX90" fmla="*/ 1465611 w 2431732"/>
                    <a:gd name="connsiteY90" fmla="*/ 566260 h 2380297"/>
                    <a:gd name="connsiteX91" fmla="*/ 1465611 w 2431732"/>
                    <a:gd name="connsiteY91" fmla="*/ 496818 h 2380297"/>
                    <a:gd name="connsiteX92" fmla="*/ 1489846 w 2431732"/>
                    <a:gd name="connsiteY92" fmla="*/ 496818 h 2380297"/>
                    <a:gd name="connsiteX93" fmla="*/ 1528397 w 2431732"/>
                    <a:gd name="connsiteY93" fmla="*/ 494181 h 2380297"/>
                    <a:gd name="connsiteX94" fmla="*/ 1547673 w 2431732"/>
                    <a:gd name="connsiteY94" fmla="*/ 485453 h 2380297"/>
                    <a:gd name="connsiteX95" fmla="*/ 1563307 w 2431732"/>
                    <a:gd name="connsiteY95" fmla="*/ 467308 h 2380297"/>
                    <a:gd name="connsiteX96" fmla="*/ 1569460 w 2431732"/>
                    <a:gd name="connsiteY96" fmla="*/ 438803 h 2380297"/>
                    <a:gd name="connsiteX97" fmla="*/ 1558786 w 2431732"/>
                    <a:gd name="connsiteY97" fmla="*/ 402951 h 2380297"/>
                    <a:gd name="connsiteX98" fmla="*/ 1532290 w 2431732"/>
                    <a:gd name="connsiteY98" fmla="*/ 384932 h 2380297"/>
                    <a:gd name="connsiteX99" fmla="*/ 1488088 w 2431732"/>
                    <a:gd name="connsiteY99" fmla="*/ 382169 h 2380297"/>
                    <a:gd name="connsiteX100" fmla="*/ 1428441 w 2431732"/>
                    <a:gd name="connsiteY100" fmla="*/ 382169 h 2380297"/>
                    <a:gd name="connsiteX101" fmla="*/ 1038041 w 2431732"/>
                    <a:gd name="connsiteY101" fmla="*/ 382169 h 2380297"/>
                    <a:gd name="connsiteX102" fmla="*/ 1038041 w 2431732"/>
                    <a:gd name="connsiteY102" fmla="*/ 566260 h 2380297"/>
                    <a:gd name="connsiteX103" fmla="*/ 1075211 w 2431732"/>
                    <a:gd name="connsiteY103" fmla="*/ 566260 h 2380297"/>
                    <a:gd name="connsiteX104" fmla="*/ 1075211 w 2431732"/>
                    <a:gd name="connsiteY104" fmla="*/ 485767 h 2380297"/>
                    <a:gd name="connsiteX105" fmla="*/ 1148044 w 2431732"/>
                    <a:gd name="connsiteY105" fmla="*/ 485767 h 2380297"/>
                    <a:gd name="connsiteX106" fmla="*/ 1148044 w 2431732"/>
                    <a:gd name="connsiteY106" fmla="*/ 566260 h 2380297"/>
                    <a:gd name="connsiteX107" fmla="*/ 1185214 w 2431732"/>
                    <a:gd name="connsiteY107" fmla="*/ 566260 h 2380297"/>
                    <a:gd name="connsiteX108" fmla="*/ 1185214 w 2431732"/>
                    <a:gd name="connsiteY108" fmla="*/ 382169 h 2380297"/>
                    <a:gd name="connsiteX109" fmla="*/ 1148044 w 2431732"/>
                    <a:gd name="connsiteY109" fmla="*/ 382169 h 2380297"/>
                    <a:gd name="connsiteX110" fmla="*/ 1148044 w 2431732"/>
                    <a:gd name="connsiteY110" fmla="*/ 454625 h 2380297"/>
                    <a:gd name="connsiteX111" fmla="*/ 1075211 w 2431732"/>
                    <a:gd name="connsiteY111" fmla="*/ 454625 h 2380297"/>
                    <a:gd name="connsiteX112" fmla="*/ 1075211 w 2431732"/>
                    <a:gd name="connsiteY112" fmla="*/ 382169 h 2380297"/>
                    <a:gd name="connsiteX113" fmla="*/ 1038041 w 2431732"/>
                    <a:gd name="connsiteY113" fmla="*/ 382169 h 2380297"/>
                    <a:gd name="connsiteX114" fmla="*/ 1309913 w 2431732"/>
                    <a:gd name="connsiteY114" fmla="*/ 379030 h 2380297"/>
                    <a:gd name="connsiteX115" fmla="*/ 1270232 w 2431732"/>
                    <a:gd name="connsiteY115" fmla="*/ 386313 h 2380297"/>
                    <a:gd name="connsiteX116" fmla="*/ 1246436 w 2431732"/>
                    <a:gd name="connsiteY116" fmla="*/ 402889 h 2380297"/>
                    <a:gd name="connsiteX117" fmla="*/ 1229295 w 2431732"/>
                    <a:gd name="connsiteY117" fmla="*/ 428129 h 2380297"/>
                    <a:gd name="connsiteX118" fmla="*/ 1220881 w 2431732"/>
                    <a:gd name="connsiteY118" fmla="*/ 475345 h 2380297"/>
                    <a:gd name="connsiteX119" fmla="*/ 1245117 w 2431732"/>
                    <a:gd name="connsiteY119" fmla="*/ 544348 h 2380297"/>
                    <a:gd name="connsiteX120" fmla="*/ 1310415 w 2431732"/>
                    <a:gd name="connsiteY120" fmla="*/ 569399 h 2380297"/>
                    <a:gd name="connsiteX121" fmla="*/ 1375211 w 2431732"/>
                    <a:gd name="connsiteY121" fmla="*/ 544222 h 2380297"/>
                    <a:gd name="connsiteX122" fmla="*/ 1399447 w 2431732"/>
                    <a:gd name="connsiteY122" fmla="*/ 474466 h 2380297"/>
                    <a:gd name="connsiteX123" fmla="*/ 1375023 w 2431732"/>
                    <a:gd name="connsiteY123" fmla="*/ 404270 h 2380297"/>
                    <a:gd name="connsiteX124" fmla="*/ 1309913 w 2431732"/>
                    <a:gd name="connsiteY124" fmla="*/ 379030 h 2380297"/>
                    <a:gd name="connsiteX125" fmla="*/ 930885 w 2431732"/>
                    <a:gd name="connsiteY125" fmla="*/ 379030 h 2380297"/>
                    <a:gd name="connsiteX126" fmla="*/ 894657 w 2431732"/>
                    <a:gd name="connsiteY126" fmla="*/ 385434 h 2380297"/>
                    <a:gd name="connsiteX127" fmla="*/ 871677 w 2431732"/>
                    <a:gd name="connsiteY127" fmla="*/ 404082 h 2380297"/>
                    <a:gd name="connsiteX128" fmla="*/ 863703 w 2431732"/>
                    <a:gd name="connsiteY128" fmla="*/ 430389 h 2380297"/>
                    <a:gd name="connsiteX129" fmla="*/ 880656 w 2431732"/>
                    <a:gd name="connsiteY129" fmla="*/ 467434 h 2380297"/>
                    <a:gd name="connsiteX130" fmla="*/ 922597 w 2431732"/>
                    <a:gd name="connsiteY130" fmla="*/ 485642 h 2380297"/>
                    <a:gd name="connsiteX131" fmla="*/ 952358 w 2431732"/>
                    <a:gd name="connsiteY131" fmla="*/ 493679 h 2380297"/>
                    <a:gd name="connsiteX132" fmla="*/ 965732 w 2431732"/>
                    <a:gd name="connsiteY132" fmla="*/ 501652 h 2380297"/>
                    <a:gd name="connsiteX133" fmla="*/ 969562 w 2431732"/>
                    <a:gd name="connsiteY133" fmla="*/ 512766 h 2380297"/>
                    <a:gd name="connsiteX134" fmla="*/ 960458 w 2431732"/>
                    <a:gd name="connsiteY134" fmla="*/ 530534 h 2380297"/>
                    <a:gd name="connsiteX135" fmla="*/ 933397 w 2431732"/>
                    <a:gd name="connsiteY135" fmla="*/ 538132 h 2380297"/>
                    <a:gd name="connsiteX136" fmla="*/ 906461 w 2431732"/>
                    <a:gd name="connsiteY136" fmla="*/ 529593 h 2380297"/>
                    <a:gd name="connsiteX137" fmla="*/ 893213 w 2431732"/>
                    <a:gd name="connsiteY137" fmla="*/ 502845 h 2380297"/>
                    <a:gd name="connsiteX138" fmla="*/ 857048 w 2431732"/>
                    <a:gd name="connsiteY138" fmla="*/ 506361 h 2380297"/>
                    <a:gd name="connsiteX139" fmla="*/ 879400 w 2431732"/>
                    <a:gd name="connsiteY139" fmla="*/ 553389 h 2380297"/>
                    <a:gd name="connsiteX140" fmla="*/ 933020 w 2431732"/>
                    <a:gd name="connsiteY140" fmla="*/ 569525 h 2380297"/>
                    <a:gd name="connsiteX141" fmla="*/ 973078 w 2431732"/>
                    <a:gd name="connsiteY141" fmla="*/ 562807 h 2380297"/>
                    <a:gd name="connsiteX142" fmla="*/ 997941 w 2431732"/>
                    <a:gd name="connsiteY142" fmla="*/ 542276 h 2380297"/>
                    <a:gd name="connsiteX143" fmla="*/ 1006732 w 2431732"/>
                    <a:gd name="connsiteY143" fmla="*/ 512640 h 2380297"/>
                    <a:gd name="connsiteX144" fmla="*/ 999386 w 2431732"/>
                    <a:gd name="connsiteY144" fmla="*/ 483319 h 2380297"/>
                    <a:gd name="connsiteX145" fmla="*/ 979043 w 2431732"/>
                    <a:gd name="connsiteY145" fmla="*/ 464608 h 2380297"/>
                    <a:gd name="connsiteX146" fmla="*/ 938922 w 2431732"/>
                    <a:gd name="connsiteY146" fmla="*/ 451360 h 2380297"/>
                    <a:gd name="connsiteX147" fmla="*/ 904766 w 2431732"/>
                    <a:gd name="connsiteY147" fmla="*/ 439054 h 2380297"/>
                    <a:gd name="connsiteX148" fmla="*/ 899240 w 2431732"/>
                    <a:gd name="connsiteY148" fmla="*/ 427878 h 2380297"/>
                    <a:gd name="connsiteX149" fmla="*/ 905142 w 2431732"/>
                    <a:gd name="connsiteY149" fmla="*/ 416451 h 2380297"/>
                    <a:gd name="connsiteX150" fmla="*/ 930508 w 2431732"/>
                    <a:gd name="connsiteY150" fmla="*/ 409795 h 2380297"/>
                    <a:gd name="connsiteX151" fmla="*/ 954053 w 2431732"/>
                    <a:gd name="connsiteY151" fmla="*/ 416011 h 2380297"/>
                    <a:gd name="connsiteX152" fmla="*/ 964288 w 2431732"/>
                    <a:gd name="connsiteY152" fmla="*/ 436417 h 2380297"/>
                    <a:gd name="connsiteX153" fmla="*/ 1001457 w 2431732"/>
                    <a:gd name="connsiteY153" fmla="*/ 434784 h 2380297"/>
                    <a:gd name="connsiteX154" fmla="*/ 983061 w 2431732"/>
                    <a:gd name="connsiteY154" fmla="*/ 394224 h 2380297"/>
                    <a:gd name="connsiteX155" fmla="*/ 930885 w 2431732"/>
                    <a:gd name="connsiteY155" fmla="*/ 379030 h 2380297"/>
                    <a:gd name="connsiteX156" fmla="*/ 408622 w 2431732"/>
                    <a:gd name="connsiteY156" fmla="*/ 144778 h 2380297"/>
                    <a:gd name="connsiteX157" fmla="*/ 2023110 w 2431732"/>
                    <a:gd name="connsiteY157" fmla="*/ 144778 h 2380297"/>
                    <a:gd name="connsiteX158" fmla="*/ 2431732 w 2431732"/>
                    <a:gd name="connsiteY158" fmla="*/ 801050 h 2380297"/>
                    <a:gd name="connsiteX159" fmla="*/ 0 w 2431732"/>
                    <a:gd name="connsiteY159" fmla="*/ 801050 h 2380297"/>
                    <a:gd name="connsiteX160" fmla="*/ 408622 w 2431732"/>
                    <a:gd name="connsiteY160" fmla="*/ 144778 h 2380297"/>
                    <a:gd name="connsiteX161" fmla="*/ 431483 w 2431732"/>
                    <a:gd name="connsiteY161" fmla="*/ 0 h 2380297"/>
                    <a:gd name="connsiteX162" fmla="*/ 1999298 w 2431732"/>
                    <a:gd name="connsiteY162" fmla="*/ 0 h 2380297"/>
                    <a:gd name="connsiteX163" fmla="*/ 1999298 w 2431732"/>
                    <a:gd name="connsiteY163" fmla="*/ 110490 h 2380297"/>
                    <a:gd name="connsiteX164" fmla="*/ 431483 w 2431732"/>
                    <a:gd name="connsiteY164" fmla="*/ 110490 h 2380297"/>
                    <a:gd name="connsiteX165" fmla="*/ 431483 w 2431732"/>
                    <a:gd name="connsiteY165"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908809 h 2380297"/>
                    <a:gd name="connsiteX42" fmla="*/ 384811 w 2431732"/>
                    <a:gd name="connsiteY42" fmla="*/ 1943099 h 2380297"/>
                    <a:gd name="connsiteX43" fmla="*/ 419101 w 2431732"/>
                    <a:gd name="connsiteY43" fmla="*/ 1943099 h 2380297"/>
                    <a:gd name="connsiteX44" fmla="*/ 1221106 w 2431732"/>
                    <a:gd name="connsiteY44" fmla="*/ 1943099 h 2380297"/>
                    <a:gd name="connsiteX45" fmla="*/ 1255396 w 2431732"/>
                    <a:gd name="connsiteY45" fmla="*/ 1943099 h 2380297"/>
                    <a:gd name="connsiteX46" fmla="*/ 1255396 w 2431732"/>
                    <a:gd name="connsiteY46" fmla="*/ 1908809 h 2380297"/>
                    <a:gd name="connsiteX47" fmla="*/ 1255396 w 2431732"/>
                    <a:gd name="connsiteY47" fmla="*/ 1073467 h 2380297"/>
                    <a:gd name="connsiteX48" fmla="*/ 384811 w 2431732"/>
                    <a:gd name="connsiteY48" fmla="*/ 1073467 h 2380297"/>
                    <a:gd name="connsiteX49" fmla="*/ 1496379 w 2431732"/>
                    <a:gd name="connsiteY49" fmla="*/ 998220 h 2380297"/>
                    <a:gd name="connsiteX50" fmla="*/ 2089786 w 2431732"/>
                    <a:gd name="connsiteY50" fmla="*/ 998220 h 2380297"/>
                    <a:gd name="connsiteX51" fmla="*/ 2089786 w 2431732"/>
                    <a:gd name="connsiteY51" fmla="*/ 1127760 h 2380297"/>
                    <a:gd name="connsiteX52" fmla="*/ 1496379 w 2431732"/>
                    <a:gd name="connsiteY52" fmla="*/ 1127760 h 2380297"/>
                    <a:gd name="connsiteX53" fmla="*/ 1496379 w 2431732"/>
                    <a:gd name="connsiteY53" fmla="*/ 998220 h 2380297"/>
                    <a:gd name="connsiteX54" fmla="*/ 1462089 w 2431732"/>
                    <a:gd name="connsiteY54" fmla="*/ 963929 h 2380297"/>
                    <a:gd name="connsiteX55" fmla="*/ 1462089 w 2431732"/>
                    <a:gd name="connsiteY55" fmla="*/ 1162049 h 2380297"/>
                    <a:gd name="connsiteX56" fmla="*/ 2124076 w 2431732"/>
                    <a:gd name="connsiteY56" fmla="*/ 1162049 h 2380297"/>
                    <a:gd name="connsiteX57" fmla="*/ 2124076 w 2431732"/>
                    <a:gd name="connsiteY57" fmla="*/ 963929 h 2380297"/>
                    <a:gd name="connsiteX58" fmla="*/ 1462089 w 2431732"/>
                    <a:gd name="connsiteY58" fmla="*/ 963929 h 2380297"/>
                    <a:gd name="connsiteX59" fmla="*/ 178119 w 2431732"/>
                    <a:gd name="connsiteY59" fmla="*/ 835342 h 2380297"/>
                    <a:gd name="connsiteX60" fmla="*/ 2252664 w 2431732"/>
                    <a:gd name="connsiteY60" fmla="*/ 835342 h 2380297"/>
                    <a:gd name="connsiteX61" fmla="*/ 2252664 w 2431732"/>
                    <a:gd name="connsiteY61" fmla="*/ 2180272 h 2380297"/>
                    <a:gd name="connsiteX62" fmla="*/ 2124076 w 2431732"/>
                    <a:gd name="connsiteY62" fmla="*/ 2180272 h 2380297"/>
                    <a:gd name="connsiteX63" fmla="*/ 2124076 w 2431732"/>
                    <a:gd name="connsiteY63" fmla="*/ 1235392 h 2380297"/>
                    <a:gd name="connsiteX64" fmla="*/ 1462089 w 2431732"/>
                    <a:gd name="connsiteY64" fmla="*/ 1235392 h 2380297"/>
                    <a:gd name="connsiteX65" fmla="*/ 1462089 w 2431732"/>
                    <a:gd name="connsiteY65" fmla="*/ 2180272 h 2380297"/>
                    <a:gd name="connsiteX66" fmla="*/ 178119 w 2431732"/>
                    <a:gd name="connsiteY66" fmla="*/ 2180272 h 2380297"/>
                    <a:gd name="connsiteX67" fmla="*/ 178119 w 2431732"/>
                    <a:gd name="connsiteY67" fmla="*/ 835342 h 2380297"/>
                    <a:gd name="connsiteX68" fmla="*/ 1465612 w 2431732"/>
                    <a:gd name="connsiteY68" fmla="*/ 413312 h 2380297"/>
                    <a:gd name="connsiteX69" fmla="*/ 1483569 w 2431732"/>
                    <a:gd name="connsiteY69" fmla="*/ 413312 h 2380297"/>
                    <a:gd name="connsiteX70" fmla="*/ 1510316 w 2431732"/>
                    <a:gd name="connsiteY70" fmla="*/ 414568 h 2380297"/>
                    <a:gd name="connsiteX71" fmla="*/ 1525259 w 2431732"/>
                    <a:gd name="connsiteY71" fmla="*/ 422730 h 2380297"/>
                    <a:gd name="connsiteX72" fmla="*/ 1531161 w 2431732"/>
                    <a:gd name="connsiteY72" fmla="*/ 439306 h 2380297"/>
                    <a:gd name="connsiteX73" fmla="*/ 1526954 w 2431732"/>
                    <a:gd name="connsiteY73" fmla="*/ 453621 h 2380297"/>
                    <a:gd name="connsiteX74" fmla="*/ 1515339 w 2431732"/>
                    <a:gd name="connsiteY74" fmla="*/ 462663 h 2380297"/>
                    <a:gd name="connsiteX75" fmla="*/ 1485955 w 2431732"/>
                    <a:gd name="connsiteY75" fmla="*/ 465551 h 2380297"/>
                    <a:gd name="connsiteX76" fmla="*/ 1465612 w 2431732"/>
                    <a:gd name="connsiteY76" fmla="*/ 465551 h 2380297"/>
                    <a:gd name="connsiteX77" fmla="*/ 1465612 w 2431732"/>
                    <a:gd name="connsiteY77" fmla="*/ 413312 h 2380297"/>
                    <a:gd name="connsiteX78" fmla="*/ 1310291 w 2431732"/>
                    <a:gd name="connsiteY78" fmla="*/ 410801 h 2380297"/>
                    <a:gd name="connsiteX79" fmla="*/ 1347147 w 2431732"/>
                    <a:gd name="connsiteY79" fmla="*/ 426372 h 2380297"/>
                    <a:gd name="connsiteX80" fmla="*/ 1361023 w 2431732"/>
                    <a:gd name="connsiteY80" fmla="*/ 473588 h 2380297"/>
                    <a:gd name="connsiteX81" fmla="*/ 1346770 w 2431732"/>
                    <a:gd name="connsiteY81" fmla="*/ 521620 h 2380297"/>
                    <a:gd name="connsiteX82" fmla="*/ 1310291 w 2431732"/>
                    <a:gd name="connsiteY82" fmla="*/ 537630 h 2380297"/>
                    <a:gd name="connsiteX83" fmla="*/ 1273623 w 2431732"/>
                    <a:gd name="connsiteY83" fmla="*/ 521494 h 2380297"/>
                    <a:gd name="connsiteX84" fmla="*/ 1259182 w 2431732"/>
                    <a:gd name="connsiteY84" fmla="*/ 474090 h 2380297"/>
                    <a:gd name="connsiteX85" fmla="*/ 1273247 w 2431732"/>
                    <a:gd name="connsiteY85" fmla="*/ 426560 h 2380297"/>
                    <a:gd name="connsiteX86" fmla="*/ 1310291 w 2431732"/>
                    <a:gd name="connsiteY86" fmla="*/ 410801 h 2380297"/>
                    <a:gd name="connsiteX87" fmla="*/ 1428441 w 2431732"/>
                    <a:gd name="connsiteY87" fmla="*/ 382169 h 2380297"/>
                    <a:gd name="connsiteX88" fmla="*/ 1428441 w 2431732"/>
                    <a:gd name="connsiteY88" fmla="*/ 566260 h 2380297"/>
                    <a:gd name="connsiteX89" fmla="*/ 1465611 w 2431732"/>
                    <a:gd name="connsiteY89" fmla="*/ 566260 h 2380297"/>
                    <a:gd name="connsiteX90" fmla="*/ 1465611 w 2431732"/>
                    <a:gd name="connsiteY90" fmla="*/ 496818 h 2380297"/>
                    <a:gd name="connsiteX91" fmla="*/ 1489846 w 2431732"/>
                    <a:gd name="connsiteY91" fmla="*/ 496818 h 2380297"/>
                    <a:gd name="connsiteX92" fmla="*/ 1528397 w 2431732"/>
                    <a:gd name="connsiteY92" fmla="*/ 494181 h 2380297"/>
                    <a:gd name="connsiteX93" fmla="*/ 1547673 w 2431732"/>
                    <a:gd name="connsiteY93" fmla="*/ 485453 h 2380297"/>
                    <a:gd name="connsiteX94" fmla="*/ 1563307 w 2431732"/>
                    <a:gd name="connsiteY94" fmla="*/ 467308 h 2380297"/>
                    <a:gd name="connsiteX95" fmla="*/ 1569460 w 2431732"/>
                    <a:gd name="connsiteY95" fmla="*/ 438803 h 2380297"/>
                    <a:gd name="connsiteX96" fmla="*/ 1558786 w 2431732"/>
                    <a:gd name="connsiteY96" fmla="*/ 402951 h 2380297"/>
                    <a:gd name="connsiteX97" fmla="*/ 1532290 w 2431732"/>
                    <a:gd name="connsiteY97" fmla="*/ 384932 h 2380297"/>
                    <a:gd name="connsiteX98" fmla="*/ 1488088 w 2431732"/>
                    <a:gd name="connsiteY98" fmla="*/ 382169 h 2380297"/>
                    <a:gd name="connsiteX99" fmla="*/ 1428441 w 2431732"/>
                    <a:gd name="connsiteY99" fmla="*/ 382169 h 2380297"/>
                    <a:gd name="connsiteX100" fmla="*/ 1038041 w 2431732"/>
                    <a:gd name="connsiteY100" fmla="*/ 382169 h 2380297"/>
                    <a:gd name="connsiteX101" fmla="*/ 1038041 w 2431732"/>
                    <a:gd name="connsiteY101" fmla="*/ 566260 h 2380297"/>
                    <a:gd name="connsiteX102" fmla="*/ 1075211 w 2431732"/>
                    <a:gd name="connsiteY102" fmla="*/ 566260 h 2380297"/>
                    <a:gd name="connsiteX103" fmla="*/ 1075211 w 2431732"/>
                    <a:gd name="connsiteY103" fmla="*/ 485767 h 2380297"/>
                    <a:gd name="connsiteX104" fmla="*/ 1148044 w 2431732"/>
                    <a:gd name="connsiteY104" fmla="*/ 485767 h 2380297"/>
                    <a:gd name="connsiteX105" fmla="*/ 1148044 w 2431732"/>
                    <a:gd name="connsiteY105" fmla="*/ 566260 h 2380297"/>
                    <a:gd name="connsiteX106" fmla="*/ 1185214 w 2431732"/>
                    <a:gd name="connsiteY106" fmla="*/ 566260 h 2380297"/>
                    <a:gd name="connsiteX107" fmla="*/ 1185214 w 2431732"/>
                    <a:gd name="connsiteY107" fmla="*/ 382169 h 2380297"/>
                    <a:gd name="connsiteX108" fmla="*/ 1148044 w 2431732"/>
                    <a:gd name="connsiteY108" fmla="*/ 382169 h 2380297"/>
                    <a:gd name="connsiteX109" fmla="*/ 1148044 w 2431732"/>
                    <a:gd name="connsiteY109" fmla="*/ 454625 h 2380297"/>
                    <a:gd name="connsiteX110" fmla="*/ 1075211 w 2431732"/>
                    <a:gd name="connsiteY110" fmla="*/ 454625 h 2380297"/>
                    <a:gd name="connsiteX111" fmla="*/ 1075211 w 2431732"/>
                    <a:gd name="connsiteY111" fmla="*/ 382169 h 2380297"/>
                    <a:gd name="connsiteX112" fmla="*/ 1038041 w 2431732"/>
                    <a:gd name="connsiteY112" fmla="*/ 382169 h 2380297"/>
                    <a:gd name="connsiteX113" fmla="*/ 1309913 w 2431732"/>
                    <a:gd name="connsiteY113" fmla="*/ 379030 h 2380297"/>
                    <a:gd name="connsiteX114" fmla="*/ 1270232 w 2431732"/>
                    <a:gd name="connsiteY114" fmla="*/ 386313 h 2380297"/>
                    <a:gd name="connsiteX115" fmla="*/ 1246436 w 2431732"/>
                    <a:gd name="connsiteY115" fmla="*/ 402889 h 2380297"/>
                    <a:gd name="connsiteX116" fmla="*/ 1229295 w 2431732"/>
                    <a:gd name="connsiteY116" fmla="*/ 428129 h 2380297"/>
                    <a:gd name="connsiteX117" fmla="*/ 1220881 w 2431732"/>
                    <a:gd name="connsiteY117" fmla="*/ 475345 h 2380297"/>
                    <a:gd name="connsiteX118" fmla="*/ 1245117 w 2431732"/>
                    <a:gd name="connsiteY118" fmla="*/ 544348 h 2380297"/>
                    <a:gd name="connsiteX119" fmla="*/ 1310415 w 2431732"/>
                    <a:gd name="connsiteY119" fmla="*/ 569399 h 2380297"/>
                    <a:gd name="connsiteX120" fmla="*/ 1375211 w 2431732"/>
                    <a:gd name="connsiteY120" fmla="*/ 544222 h 2380297"/>
                    <a:gd name="connsiteX121" fmla="*/ 1399447 w 2431732"/>
                    <a:gd name="connsiteY121" fmla="*/ 474466 h 2380297"/>
                    <a:gd name="connsiteX122" fmla="*/ 1375023 w 2431732"/>
                    <a:gd name="connsiteY122" fmla="*/ 404270 h 2380297"/>
                    <a:gd name="connsiteX123" fmla="*/ 1309913 w 2431732"/>
                    <a:gd name="connsiteY123" fmla="*/ 379030 h 2380297"/>
                    <a:gd name="connsiteX124" fmla="*/ 930885 w 2431732"/>
                    <a:gd name="connsiteY124" fmla="*/ 379030 h 2380297"/>
                    <a:gd name="connsiteX125" fmla="*/ 894657 w 2431732"/>
                    <a:gd name="connsiteY125" fmla="*/ 385434 h 2380297"/>
                    <a:gd name="connsiteX126" fmla="*/ 871677 w 2431732"/>
                    <a:gd name="connsiteY126" fmla="*/ 404082 h 2380297"/>
                    <a:gd name="connsiteX127" fmla="*/ 863703 w 2431732"/>
                    <a:gd name="connsiteY127" fmla="*/ 430389 h 2380297"/>
                    <a:gd name="connsiteX128" fmla="*/ 880656 w 2431732"/>
                    <a:gd name="connsiteY128" fmla="*/ 467434 h 2380297"/>
                    <a:gd name="connsiteX129" fmla="*/ 922597 w 2431732"/>
                    <a:gd name="connsiteY129" fmla="*/ 485642 h 2380297"/>
                    <a:gd name="connsiteX130" fmla="*/ 952358 w 2431732"/>
                    <a:gd name="connsiteY130" fmla="*/ 493679 h 2380297"/>
                    <a:gd name="connsiteX131" fmla="*/ 965732 w 2431732"/>
                    <a:gd name="connsiteY131" fmla="*/ 501652 h 2380297"/>
                    <a:gd name="connsiteX132" fmla="*/ 969562 w 2431732"/>
                    <a:gd name="connsiteY132" fmla="*/ 512766 h 2380297"/>
                    <a:gd name="connsiteX133" fmla="*/ 960458 w 2431732"/>
                    <a:gd name="connsiteY133" fmla="*/ 530534 h 2380297"/>
                    <a:gd name="connsiteX134" fmla="*/ 933397 w 2431732"/>
                    <a:gd name="connsiteY134" fmla="*/ 538132 h 2380297"/>
                    <a:gd name="connsiteX135" fmla="*/ 906461 w 2431732"/>
                    <a:gd name="connsiteY135" fmla="*/ 529593 h 2380297"/>
                    <a:gd name="connsiteX136" fmla="*/ 893213 w 2431732"/>
                    <a:gd name="connsiteY136" fmla="*/ 502845 h 2380297"/>
                    <a:gd name="connsiteX137" fmla="*/ 857048 w 2431732"/>
                    <a:gd name="connsiteY137" fmla="*/ 506361 h 2380297"/>
                    <a:gd name="connsiteX138" fmla="*/ 879400 w 2431732"/>
                    <a:gd name="connsiteY138" fmla="*/ 553389 h 2380297"/>
                    <a:gd name="connsiteX139" fmla="*/ 933020 w 2431732"/>
                    <a:gd name="connsiteY139" fmla="*/ 569525 h 2380297"/>
                    <a:gd name="connsiteX140" fmla="*/ 973078 w 2431732"/>
                    <a:gd name="connsiteY140" fmla="*/ 562807 h 2380297"/>
                    <a:gd name="connsiteX141" fmla="*/ 997941 w 2431732"/>
                    <a:gd name="connsiteY141" fmla="*/ 542276 h 2380297"/>
                    <a:gd name="connsiteX142" fmla="*/ 1006732 w 2431732"/>
                    <a:gd name="connsiteY142" fmla="*/ 512640 h 2380297"/>
                    <a:gd name="connsiteX143" fmla="*/ 999386 w 2431732"/>
                    <a:gd name="connsiteY143" fmla="*/ 483319 h 2380297"/>
                    <a:gd name="connsiteX144" fmla="*/ 979043 w 2431732"/>
                    <a:gd name="connsiteY144" fmla="*/ 464608 h 2380297"/>
                    <a:gd name="connsiteX145" fmla="*/ 938922 w 2431732"/>
                    <a:gd name="connsiteY145" fmla="*/ 451360 h 2380297"/>
                    <a:gd name="connsiteX146" fmla="*/ 904766 w 2431732"/>
                    <a:gd name="connsiteY146" fmla="*/ 439054 h 2380297"/>
                    <a:gd name="connsiteX147" fmla="*/ 899240 w 2431732"/>
                    <a:gd name="connsiteY147" fmla="*/ 427878 h 2380297"/>
                    <a:gd name="connsiteX148" fmla="*/ 905142 w 2431732"/>
                    <a:gd name="connsiteY148" fmla="*/ 416451 h 2380297"/>
                    <a:gd name="connsiteX149" fmla="*/ 930508 w 2431732"/>
                    <a:gd name="connsiteY149" fmla="*/ 409795 h 2380297"/>
                    <a:gd name="connsiteX150" fmla="*/ 954053 w 2431732"/>
                    <a:gd name="connsiteY150" fmla="*/ 416011 h 2380297"/>
                    <a:gd name="connsiteX151" fmla="*/ 964288 w 2431732"/>
                    <a:gd name="connsiteY151" fmla="*/ 436417 h 2380297"/>
                    <a:gd name="connsiteX152" fmla="*/ 1001457 w 2431732"/>
                    <a:gd name="connsiteY152" fmla="*/ 434784 h 2380297"/>
                    <a:gd name="connsiteX153" fmla="*/ 983061 w 2431732"/>
                    <a:gd name="connsiteY153" fmla="*/ 394224 h 2380297"/>
                    <a:gd name="connsiteX154" fmla="*/ 930885 w 2431732"/>
                    <a:gd name="connsiteY154" fmla="*/ 379030 h 2380297"/>
                    <a:gd name="connsiteX155" fmla="*/ 408622 w 2431732"/>
                    <a:gd name="connsiteY155" fmla="*/ 144778 h 2380297"/>
                    <a:gd name="connsiteX156" fmla="*/ 2023110 w 2431732"/>
                    <a:gd name="connsiteY156" fmla="*/ 144778 h 2380297"/>
                    <a:gd name="connsiteX157" fmla="*/ 2431732 w 2431732"/>
                    <a:gd name="connsiteY157" fmla="*/ 801050 h 2380297"/>
                    <a:gd name="connsiteX158" fmla="*/ 0 w 2431732"/>
                    <a:gd name="connsiteY158" fmla="*/ 801050 h 2380297"/>
                    <a:gd name="connsiteX159" fmla="*/ 408622 w 2431732"/>
                    <a:gd name="connsiteY159" fmla="*/ 144778 h 2380297"/>
                    <a:gd name="connsiteX160" fmla="*/ 431483 w 2431732"/>
                    <a:gd name="connsiteY160" fmla="*/ 0 h 2380297"/>
                    <a:gd name="connsiteX161" fmla="*/ 1999298 w 2431732"/>
                    <a:gd name="connsiteY161" fmla="*/ 0 h 2380297"/>
                    <a:gd name="connsiteX162" fmla="*/ 1999298 w 2431732"/>
                    <a:gd name="connsiteY162" fmla="*/ 110490 h 2380297"/>
                    <a:gd name="connsiteX163" fmla="*/ 431483 w 2431732"/>
                    <a:gd name="connsiteY163" fmla="*/ 110490 h 2380297"/>
                    <a:gd name="connsiteX164" fmla="*/ 431483 w 2431732"/>
                    <a:gd name="connsiteY164"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908809 h 2380297"/>
                    <a:gd name="connsiteX42" fmla="*/ 384811 w 2431732"/>
                    <a:gd name="connsiteY42" fmla="*/ 1943099 h 2380297"/>
                    <a:gd name="connsiteX43" fmla="*/ 1221106 w 2431732"/>
                    <a:gd name="connsiteY43" fmla="*/ 1943099 h 2380297"/>
                    <a:gd name="connsiteX44" fmla="*/ 1255396 w 2431732"/>
                    <a:gd name="connsiteY44" fmla="*/ 1943099 h 2380297"/>
                    <a:gd name="connsiteX45" fmla="*/ 1255396 w 2431732"/>
                    <a:gd name="connsiteY45" fmla="*/ 1908809 h 2380297"/>
                    <a:gd name="connsiteX46" fmla="*/ 1255396 w 2431732"/>
                    <a:gd name="connsiteY46" fmla="*/ 1073467 h 2380297"/>
                    <a:gd name="connsiteX47" fmla="*/ 384811 w 2431732"/>
                    <a:gd name="connsiteY47" fmla="*/ 1073467 h 2380297"/>
                    <a:gd name="connsiteX48" fmla="*/ 1496379 w 2431732"/>
                    <a:gd name="connsiteY48" fmla="*/ 998220 h 2380297"/>
                    <a:gd name="connsiteX49" fmla="*/ 2089786 w 2431732"/>
                    <a:gd name="connsiteY49" fmla="*/ 998220 h 2380297"/>
                    <a:gd name="connsiteX50" fmla="*/ 2089786 w 2431732"/>
                    <a:gd name="connsiteY50" fmla="*/ 1127760 h 2380297"/>
                    <a:gd name="connsiteX51" fmla="*/ 1496379 w 2431732"/>
                    <a:gd name="connsiteY51" fmla="*/ 1127760 h 2380297"/>
                    <a:gd name="connsiteX52" fmla="*/ 1496379 w 2431732"/>
                    <a:gd name="connsiteY52" fmla="*/ 998220 h 2380297"/>
                    <a:gd name="connsiteX53" fmla="*/ 1462089 w 2431732"/>
                    <a:gd name="connsiteY53" fmla="*/ 963929 h 2380297"/>
                    <a:gd name="connsiteX54" fmla="*/ 1462089 w 2431732"/>
                    <a:gd name="connsiteY54" fmla="*/ 1162049 h 2380297"/>
                    <a:gd name="connsiteX55" fmla="*/ 2124076 w 2431732"/>
                    <a:gd name="connsiteY55" fmla="*/ 1162049 h 2380297"/>
                    <a:gd name="connsiteX56" fmla="*/ 2124076 w 2431732"/>
                    <a:gd name="connsiteY56" fmla="*/ 963929 h 2380297"/>
                    <a:gd name="connsiteX57" fmla="*/ 1462089 w 2431732"/>
                    <a:gd name="connsiteY57" fmla="*/ 963929 h 2380297"/>
                    <a:gd name="connsiteX58" fmla="*/ 178119 w 2431732"/>
                    <a:gd name="connsiteY58" fmla="*/ 835342 h 2380297"/>
                    <a:gd name="connsiteX59" fmla="*/ 2252664 w 2431732"/>
                    <a:gd name="connsiteY59" fmla="*/ 835342 h 2380297"/>
                    <a:gd name="connsiteX60" fmla="*/ 2252664 w 2431732"/>
                    <a:gd name="connsiteY60" fmla="*/ 2180272 h 2380297"/>
                    <a:gd name="connsiteX61" fmla="*/ 2124076 w 2431732"/>
                    <a:gd name="connsiteY61" fmla="*/ 2180272 h 2380297"/>
                    <a:gd name="connsiteX62" fmla="*/ 2124076 w 2431732"/>
                    <a:gd name="connsiteY62" fmla="*/ 1235392 h 2380297"/>
                    <a:gd name="connsiteX63" fmla="*/ 1462089 w 2431732"/>
                    <a:gd name="connsiteY63" fmla="*/ 1235392 h 2380297"/>
                    <a:gd name="connsiteX64" fmla="*/ 1462089 w 2431732"/>
                    <a:gd name="connsiteY64" fmla="*/ 2180272 h 2380297"/>
                    <a:gd name="connsiteX65" fmla="*/ 178119 w 2431732"/>
                    <a:gd name="connsiteY65" fmla="*/ 2180272 h 2380297"/>
                    <a:gd name="connsiteX66" fmla="*/ 178119 w 2431732"/>
                    <a:gd name="connsiteY66" fmla="*/ 835342 h 2380297"/>
                    <a:gd name="connsiteX67" fmla="*/ 1465612 w 2431732"/>
                    <a:gd name="connsiteY67" fmla="*/ 413312 h 2380297"/>
                    <a:gd name="connsiteX68" fmla="*/ 1483569 w 2431732"/>
                    <a:gd name="connsiteY68" fmla="*/ 413312 h 2380297"/>
                    <a:gd name="connsiteX69" fmla="*/ 1510316 w 2431732"/>
                    <a:gd name="connsiteY69" fmla="*/ 414568 h 2380297"/>
                    <a:gd name="connsiteX70" fmla="*/ 1525259 w 2431732"/>
                    <a:gd name="connsiteY70" fmla="*/ 422730 h 2380297"/>
                    <a:gd name="connsiteX71" fmla="*/ 1531161 w 2431732"/>
                    <a:gd name="connsiteY71" fmla="*/ 439306 h 2380297"/>
                    <a:gd name="connsiteX72" fmla="*/ 1526954 w 2431732"/>
                    <a:gd name="connsiteY72" fmla="*/ 453621 h 2380297"/>
                    <a:gd name="connsiteX73" fmla="*/ 1515339 w 2431732"/>
                    <a:gd name="connsiteY73" fmla="*/ 462663 h 2380297"/>
                    <a:gd name="connsiteX74" fmla="*/ 1485955 w 2431732"/>
                    <a:gd name="connsiteY74" fmla="*/ 465551 h 2380297"/>
                    <a:gd name="connsiteX75" fmla="*/ 1465612 w 2431732"/>
                    <a:gd name="connsiteY75" fmla="*/ 465551 h 2380297"/>
                    <a:gd name="connsiteX76" fmla="*/ 1465612 w 2431732"/>
                    <a:gd name="connsiteY76" fmla="*/ 413312 h 2380297"/>
                    <a:gd name="connsiteX77" fmla="*/ 1310291 w 2431732"/>
                    <a:gd name="connsiteY77" fmla="*/ 410801 h 2380297"/>
                    <a:gd name="connsiteX78" fmla="*/ 1347147 w 2431732"/>
                    <a:gd name="connsiteY78" fmla="*/ 426372 h 2380297"/>
                    <a:gd name="connsiteX79" fmla="*/ 1361023 w 2431732"/>
                    <a:gd name="connsiteY79" fmla="*/ 473588 h 2380297"/>
                    <a:gd name="connsiteX80" fmla="*/ 1346770 w 2431732"/>
                    <a:gd name="connsiteY80" fmla="*/ 521620 h 2380297"/>
                    <a:gd name="connsiteX81" fmla="*/ 1310291 w 2431732"/>
                    <a:gd name="connsiteY81" fmla="*/ 537630 h 2380297"/>
                    <a:gd name="connsiteX82" fmla="*/ 1273623 w 2431732"/>
                    <a:gd name="connsiteY82" fmla="*/ 521494 h 2380297"/>
                    <a:gd name="connsiteX83" fmla="*/ 1259182 w 2431732"/>
                    <a:gd name="connsiteY83" fmla="*/ 474090 h 2380297"/>
                    <a:gd name="connsiteX84" fmla="*/ 1273247 w 2431732"/>
                    <a:gd name="connsiteY84" fmla="*/ 426560 h 2380297"/>
                    <a:gd name="connsiteX85" fmla="*/ 1310291 w 2431732"/>
                    <a:gd name="connsiteY85" fmla="*/ 410801 h 2380297"/>
                    <a:gd name="connsiteX86" fmla="*/ 1428441 w 2431732"/>
                    <a:gd name="connsiteY86" fmla="*/ 382169 h 2380297"/>
                    <a:gd name="connsiteX87" fmla="*/ 1428441 w 2431732"/>
                    <a:gd name="connsiteY87" fmla="*/ 566260 h 2380297"/>
                    <a:gd name="connsiteX88" fmla="*/ 1465611 w 2431732"/>
                    <a:gd name="connsiteY88" fmla="*/ 566260 h 2380297"/>
                    <a:gd name="connsiteX89" fmla="*/ 1465611 w 2431732"/>
                    <a:gd name="connsiteY89" fmla="*/ 496818 h 2380297"/>
                    <a:gd name="connsiteX90" fmla="*/ 1489846 w 2431732"/>
                    <a:gd name="connsiteY90" fmla="*/ 496818 h 2380297"/>
                    <a:gd name="connsiteX91" fmla="*/ 1528397 w 2431732"/>
                    <a:gd name="connsiteY91" fmla="*/ 494181 h 2380297"/>
                    <a:gd name="connsiteX92" fmla="*/ 1547673 w 2431732"/>
                    <a:gd name="connsiteY92" fmla="*/ 485453 h 2380297"/>
                    <a:gd name="connsiteX93" fmla="*/ 1563307 w 2431732"/>
                    <a:gd name="connsiteY93" fmla="*/ 467308 h 2380297"/>
                    <a:gd name="connsiteX94" fmla="*/ 1569460 w 2431732"/>
                    <a:gd name="connsiteY94" fmla="*/ 438803 h 2380297"/>
                    <a:gd name="connsiteX95" fmla="*/ 1558786 w 2431732"/>
                    <a:gd name="connsiteY95" fmla="*/ 402951 h 2380297"/>
                    <a:gd name="connsiteX96" fmla="*/ 1532290 w 2431732"/>
                    <a:gd name="connsiteY96" fmla="*/ 384932 h 2380297"/>
                    <a:gd name="connsiteX97" fmla="*/ 1488088 w 2431732"/>
                    <a:gd name="connsiteY97" fmla="*/ 382169 h 2380297"/>
                    <a:gd name="connsiteX98" fmla="*/ 1428441 w 2431732"/>
                    <a:gd name="connsiteY98" fmla="*/ 382169 h 2380297"/>
                    <a:gd name="connsiteX99" fmla="*/ 1038041 w 2431732"/>
                    <a:gd name="connsiteY99" fmla="*/ 382169 h 2380297"/>
                    <a:gd name="connsiteX100" fmla="*/ 1038041 w 2431732"/>
                    <a:gd name="connsiteY100" fmla="*/ 566260 h 2380297"/>
                    <a:gd name="connsiteX101" fmla="*/ 1075211 w 2431732"/>
                    <a:gd name="connsiteY101" fmla="*/ 566260 h 2380297"/>
                    <a:gd name="connsiteX102" fmla="*/ 1075211 w 2431732"/>
                    <a:gd name="connsiteY102" fmla="*/ 485767 h 2380297"/>
                    <a:gd name="connsiteX103" fmla="*/ 1148044 w 2431732"/>
                    <a:gd name="connsiteY103" fmla="*/ 485767 h 2380297"/>
                    <a:gd name="connsiteX104" fmla="*/ 1148044 w 2431732"/>
                    <a:gd name="connsiteY104" fmla="*/ 566260 h 2380297"/>
                    <a:gd name="connsiteX105" fmla="*/ 1185214 w 2431732"/>
                    <a:gd name="connsiteY105" fmla="*/ 566260 h 2380297"/>
                    <a:gd name="connsiteX106" fmla="*/ 1185214 w 2431732"/>
                    <a:gd name="connsiteY106" fmla="*/ 382169 h 2380297"/>
                    <a:gd name="connsiteX107" fmla="*/ 1148044 w 2431732"/>
                    <a:gd name="connsiteY107" fmla="*/ 382169 h 2380297"/>
                    <a:gd name="connsiteX108" fmla="*/ 1148044 w 2431732"/>
                    <a:gd name="connsiteY108" fmla="*/ 454625 h 2380297"/>
                    <a:gd name="connsiteX109" fmla="*/ 1075211 w 2431732"/>
                    <a:gd name="connsiteY109" fmla="*/ 454625 h 2380297"/>
                    <a:gd name="connsiteX110" fmla="*/ 1075211 w 2431732"/>
                    <a:gd name="connsiteY110" fmla="*/ 382169 h 2380297"/>
                    <a:gd name="connsiteX111" fmla="*/ 1038041 w 2431732"/>
                    <a:gd name="connsiteY111" fmla="*/ 382169 h 2380297"/>
                    <a:gd name="connsiteX112" fmla="*/ 1309913 w 2431732"/>
                    <a:gd name="connsiteY112" fmla="*/ 379030 h 2380297"/>
                    <a:gd name="connsiteX113" fmla="*/ 1270232 w 2431732"/>
                    <a:gd name="connsiteY113" fmla="*/ 386313 h 2380297"/>
                    <a:gd name="connsiteX114" fmla="*/ 1246436 w 2431732"/>
                    <a:gd name="connsiteY114" fmla="*/ 402889 h 2380297"/>
                    <a:gd name="connsiteX115" fmla="*/ 1229295 w 2431732"/>
                    <a:gd name="connsiteY115" fmla="*/ 428129 h 2380297"/>
                    <a:gd name="connsiteX116" fmla="*/ 1220881 w 2431732"/>
                    <a:gd name="connsiteY116" fmla="*/ 475345 h 2380297"/>
                    <a:gd name="connsiteX117" fmla="*/ 1245117 w 2431732"/>
                    <a:gd name="connsiteY117" fmla="*/ 544348 h 2380297"/>
                    <a:gd name="connsiteX118" fmla="*/ 1310415 w 2431732"/>
                    <a:gd name="connsiteY118" fmla="*/ 569399 h 2380297"/>
                    <a:gd name="connsiteX119" fmla="*/ 1375211 w 2431732"/>
                    <a:gd name="connsiteY119" fmla="*/ 544222 h 2380297"/>
                    <a:gd name="connsiteX120" fmla="*/ 1399447 w 2431732"/>
                    <a:gd name="connsiteY120" fmla="*/ 474466 h 2380297"/>
                    <a:gd name="connsiteX121" fmla="*/ 1375023 w 2431732"/>
                    <a:gd name="connsiteY121" fmla="*/ 404270 h 2380297"/>
                    <a:gd name="connsiteX122" fmla="*/ 1309913 w 2431732"/>
                    <a:gd name="connsiteY122" fmla="*/ 379030 h 2380297"/>
                    <a:gd name="connsiteX123" fmla="*/ 930885 w 2431732"/>
                    <a:gd name="connsiteY123" fmla="*/ 379030 h 2380297"/>
                    <a:gd name="connsiteX124" fmla="*/ 894657 w 2431732"/>
                    <a:gd name="connsiteY124" fmla="*/ 385434 h 2380297"/>
                    <a:gd name="connsiteX125" fmla="*/ 871677 w 2431732"/>
                    <a:gd name="connsiteY125" fmla="*/ 404082 h 2380297"/>
                    <a:gd name="connsiteX126" fmla="*/ 863703 w 2431732"/>
                    <a:gd name="connsiteY126" fmla="*/ 430389 h 2380297"/>
                    <a:gd name="connsiteX127" fmla="*/ 880656 w 2431732"/>
                    <a:gd name="connsiteY127" fmla="*/ 467434 h 2380297"/>
                    <a:gd name="connsiteX128" fmla="*/ 922597 w 2431732"/>
                    <a:gd name="connsiteY128" fmla="*/ 485642 h 2380297"/>
                    <a:gd name="connsiteX129" fmla="*/ 952358 w 2431732"/>
                    <a:gd name="connsiteY129" fmla="*/ 493679 h 2380297"/>
                    <a:gd name="connsiteX130" fmla="*/ 965732 w 2431732"/>
                    <a:gd name="connsiteY130" fmla="*/ 501652 h 2380297"/>
                    <a:gd name="connsiteX131" fmla="*/ 969562 w 2431732"/>
                    <a:gd name="connsiteY131" fmla="*/ 512766 h 2380297"/>
                    <a:gd name="connsiteX132" fmla="*/ 960458 w 2431732"/>
                    <a:gd name="connsiteY132" fmla="*/ 530534 h 2380297"/>
                    <a:gd name="connsiteX133" fmla="*/ 933397 w 2431732"/>
                    <a:gd name="connsiteY133" fmla="*/ 538132 h 2380297"/>
                    <a:gd name="connsiteX134" fmla="*/ 906461 w 2431732"/>
                    <a:gd name="connsiteY134" fmla="*/ 529593 h 2380297"/>
                    <a:gd name="connsiteX135" fmla="*/ 893213 w 2431732"/>
                    <a:gd name="connsiteY135" fmla="*/ 502845 h 2380297"/>
                    <a:gd name="connsiteX136" fmla="*/ 857048 w 2431732"/>
                    <a:gd name="connsiteY136" fmla="*/ 506361 h 2380297"/>
                    <a:gd name="connsiteX137" fmla="*/ 879400 w 2431732"/>
                    <a:gd name="connsiteY137" fmla="*/ 553389 h 2380297"/>
                    <a:gd name="connsiteX138" fmla="*/ 933020 w 2431732"/>
                    <a:gd name="connsiteY138" fmla="*/ 569525 h 2380297"/>
                    <a:gd name="connsiteX139" fmla="*/ 973078 w 2431732"/>
                    <a:gd name="connsiteY139" fmla="*/ 562807 h 2380297"/>
                    <a:gd name="connsiteX140" fmla="*/ 997941 w 2431732"/>
                    <a:gd name="connsiteY140" fmla="*/ 542276 h 2380297"/>
                    <a:gd name="connsiteX141" fmla="*/ 1006732 w 2431732"/>
                    <a:gd name="connsiteY141" fmla="*/ 512640 h 2380297"/>
                    <a:gd name="connsiteX142" fmla="*/ 999386 w 2431732"/>
                    <a:gd name="connsiteY142" fmla="*/ 483319 h 2380297"/>
                    <a:gd name="connsiteX143" fmla="*/ 979043 w 2431732"/>
                    <a:gd name="connsiteY143" fmla="*/ 464608 h 2380297"/>
                    <a:gd name="connsiteX144" fmla="*/ 938922 w 2431732"/>
                    <a:gd name="connsiteY144" fmla="*/ 451360 h 2380297"/>
                    <a:gd name="connsiteX145" fmla="*/ 904766 w 2431732"/>
                    <a:gd name="connsiteY145" fmla="*/ 439054 h 2380297"/>
                    <a:gd name="connsiteX146" fmla="*/ 899240 w 2431732"/>
                    <a:gd name="connsiteY146" fmla="*/ 427878 h 2380297"/>
                    <a:gd name="connsiteX147" fmla="*/ 905142 w 2431732"/>
                    <a:gd name="connsiteY147" fmla="*/ 416451 h 2380297"/>
                    <a:gd name="connsiteX148" fmla="*/ 930508 w 2431732"/>
                    <a:gd name="connsiteY148" fmla="*/ 409795 h 2380297"/>
                    <a:gd name="connsiteX149" fmla="*/ 954053 w 2431732"/>
                    <a:gd name="connsiteY149" fmla="*/ 416011 h 2380297"/>
                    <a:gd name="connsiteX150" fmla="*/ 964288 w 2431732"/>
                    <a:gd name="connsiteY150" fmla="*/ 436417 h 2380297"/>
                    <a:gd name="connsiteX151" fmla="*/ 1001457 w 2431732"/>
                    <a:gd name="connsiteY151" fmla="*/ 434784 h 2380297"/>
                    <a:gd name="connsiteX152" fmla="*/ 983061 w 2431732"/>
                    <a:gd name="connsiteY152" fmla="*/ 394224 h 2380297"/>
                    <a:gd name="connsiteX153" fmla="*/ 930885 w 2431732"/>
                    <a:gd name="connsiteY153" fmla="*/ 379030 h 2380297"/>
                    <a:gd name="connsiteX154" fmla="*/ 408622 w 2431732"/>
                    <a:gd name="connsiteY154" fmla="*/ 144778 h 2380297"/>
                    <a:gd name="connsiteX155" fmla="*/ 2023110 w 2431732"/>
                    <a:gd name="connsiteY155" fmla="*/ 144778 h 2380297"/>
                    <a:gd name="connsiteX156" fmla="*/ 2431732 w 2431732"/>
                    <a:gd name="connsiteY156" fmla="*/ 801050 h 2380297"/>
                    <a:gd name="connsiteX157" fmla="*/ 0 w 2431732"/>
                    <a:gd name="connsiteY157" fmla="*/ 801050 h 2380297"/>
                    <a:gd name="connsiteX158" fmla="*/ 408622 w 2431732"/>
                    <a:gd name="connsiteY158" fmla="*/ 144778 h 2380297"/>
                    <a:gd name="connsiteX159" fmla="*/ 431483 w 2431732"/>
                    <a:gd name="connsiteY159" fmla="*/ 0 h 2380297"/>
                    <a:gd name="connsiteX160" fmla="*/ 1999298 w 2431732"/>
                    <a:gd name="connsiteY160" fmla="*/ 0 h 2380297"/>
                    <a:gd name="connsiteX161" fmla="*/ 1999298 w 2431732"/>
                    <a:gd name="connsiteY161" fmla="*/ 110490 h 2380297"/>
                    <a:gd name="connsiteX162" fmla="*/ 431483 w 2431732"/>
                    <a:gd name="connsiteY162" fmla="*/ 110490 h 2380297"/>
                    <a:gd name="connsiteX163" fmla="*/ 431483 w 2431732"/>
                    <a:gd name="connsiteY163"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908809 h 2380297"/>
                    <a:gd name="connsiteX42" fmla="*/ 384811 w 2431732"/>
                    <a:gd name="connsiteY42" fmla="*/ 1943099 h 2380297"/>
                    <a:gd name="connsiteX43" fmla="*/ 1221106 w 2431732"/>
                    <a:gd name="connsiteY43" fmla="*/ 1943099 h 2380297"/>
                    <a:gd name="connsiteX44" fmla="*/ 1255396 w 2431732"/>
                    <a:gd name="connsiteY44" fmla="*/ 1943099 h 2380297"/>
                    <a:gd name="connsiteX45" fmla="*/ 1255396 w 2431732"/>
                    <a:gd name="connsiteY45" fmla="*/ 1073467 h 2380297"/>
                    <a:gd name="connsiteX46" fmla="*/ 384811 w 2431732"/>
                    <a:gd name="connsiteY46" fmla="*/ 1073467 h 2380297"/>
                    <a:gd name="connsiteX47" fmla="*/ 1496379 w 2431732"/>
                    <a:gd name="connsiteY47" fmla="*/ 998220 h 2380297"/>
                    <a:gd name="connsiteX48" fmla="*/ 2089786 w 2431732"/>
                    <a:gd name="connsiteY48" fmla="*/ 998220 h 2380297"/>
                    <a:gd name="connsiteX49" fmla="*/ 2089786 w 2431732"/>
                    <a:gd name="connsiteY49" fmla="*/ 1127760 h 2380297"/>
                    <a:gd name="connsiteX50" fmla="*/ 1496379 w 2431732"/>
                    <a:gd name="connsiteY50" fmla="*/ 1127760 h 2380297"/>
                    <a:gd name="connsiteX51" fmla="*/ 1496379 w 2431732"/>
                    <a:gd name="connsiteY51" fmla="*/ 998220 h 2380297"/>
                    <a:gd name="connsiteX52" fmla="*/ 1462089 w 2431732"/>
                    <a:gd name="connsiteY52" fmla="*/ 963929 h 2380297"/>
                    <a:gd name="connsiteX53" fmla="*/ 1462089 w 2431732"/>
                    <a:gd name="connsiteY53" fmla="*/ 1162049 h 2380297"/>
                    <a:gd name="connsiteX54" fmla="*/ 2124076 w 2431732"/>
                    <a:gd name="connsiteY54" fmla="*/ 1162049 h 2380297"/>
                    <a:gd name="connsiteX55" fmla="*/ 2124076 w 2431732"/>
                    <a:gd name="connsiteY55" fmla="*/ 963929 h 2380297"/>
                    <a:gd name="connsiteX56" fmla="*/ 1462089 w 2431732"/>
                    <a:gd name="connsiteY56" fmla="*/ 963929 h 2380297"/>
                    <a:gd name="connsiteX57" fmla="*/ 178119 w 2431732"/>
                    <a:gd name="connsiteY57" fmla="*/ 835342 h 2380297"/>
                    <a:gd name="connsiteX58" fmla="*/ 2252664 w 2431732"/>
                    <a:gd name="connsiteY58" fmla="*/ 835342 h 2380297"/>
                    <a:gd name="connsiteX59" fmla="*/ 2252664 w 2431732"/>
                    <a:gd name="connsiteY59" fmla="*/ 2180272 h 2380297"/>
                    <a:gd name="connsiteX60" fmla="*/ 2124076 w 2431732"/>
                    <a:gd name="connsiteY60" fmla="*/ 2180272 h 2380297"/>
                    <a:gd name="connsiteX61" fmla="*/ 2124076 w 2431732"/>
                    <a:gd name="connsiteY61" fmla="*/ 1235392 h 2380297"/>
                    <a:gd name="connsiteX62" fmla="*/ 1462089 w 2431732"/>
                    <a:gd name="connsiteY62" fmla="*/ 1235392 h 2380297"/>
                    <a:gd name="connsiteX63" fmla="*/ 1462089 w 2431732"/>
                    <a:gd name="connsiteY63" fmla="*/ 2180272 h 2380297"/>
                    <a:gd name="connsiteX64" fmla="*/ 178119 w 2431732"/>
                    <a:gd name="connsiteY64" fmla="*/ 2180272 h 2380297"/>
                    <a:gd name="connsiteX65" fmla="*/ 178119 w 2431732"/>
                    <a:gd name="connsiteY65" fmla="*/ 835342 h 2380297"/>
                    <a:gd name="connsiteX66" fmla="*/ 1465612 w 2431732"/>
                    <a:gd name="connsiteY66" fmla="*/ 413312 h 2380297"/>
                    <a:gd name="connsiteX67" fmla="*/ 1483569 w 2431732"/>
                    <a:gd name="connsiteY67" fmla="*/ 413312 h 2380297"/>
                    <a:gd name="connsiteX68" fmla="*/ 1510316 w 2431732"/>
                    <a:gd name="connsiteY68" fmla="*/ 414568 h 2380297"/>
                    <a:gd name="connsiteX69" fmla="*/ 1525259 w 2431732"/>
                    <a:gd name="connsiteY69" fmla="*/ 422730 h 2380297"/>
                    <a:gd name="connsiteX70" fmla="*/ 1531161 w 2431732"/>
                    <a:gd name="connsiteY70" fmla="*/ 439306 h 2380297"/>
                    <a:gd name="connsiteX71" fmla="*/ 1526954 w 2431732"/>
                    <a:gd name="connsiteY71" fmla="*/ 453621 h 2380297"/>
                    <a:gd name="connsiteX72" fmla="*/ 1515339 w 2431732"/>
                    <a:gd name="connsiteY72" fmla="*/ 462663 h 2380297"/>
                    <a:gd name="connsiteX73" fmla="*/ 1485955 w 2431732"/>
                    <a:gd name="connsiteY73" fmla="*/ 465551 h 2380297"/>
                    <a:gd name="connsiteX74" fmla="*/ 1465612 w 2431732"/>
                    <a:gd name="connsiteY74" fmla="*/ 465551 h 2380297"/>
                    <a:gd name="connsiteX75" fmla="*/ 1465612 w 2431732"/>
                    <a:gd name="connsiteY75" fmla="*/ 413312 h 2380297"/>
                    <a:gd name="connsiteX76" fmla="*/ 1310291 w 2431732"/>
                    <a:gd name="connsiteY76" fmla="*/ 410801 h 2380297"/>
                    <a:gd name="connsiteX77" fmla="*/ 1347147 w 2431732"/>
                    <a:gd name="connsiteY77" fmla="*/ 426372 h 2380297"/>
                    <a:gd name="connsiteX78" fmla="*/ 1361023 w 2431732"/>
                    <a:gd name="connsiteY78" fmla="*/ 473588 h 2380297"/>
                    <a:gd name="connsiteX79" fmla="*/ 1346770 w 2431732"/>
                    <a:gd name="connsiteY79" fmla="*/ 521620 h 2380297"/>
                    <a:gd name="connsiteX80" fmla="*/ 1310291 w 2431732"/>
                    <a:gd name="connsiteY80" fmla="*/ 537630 h 2380297"/>
                    <a:gd name="connsiteX81" fmla="*/ 1273623 w 2431732"/>
                    <a:gd name="connsiteY81" fmla="*/ 521494 h 2380297"/>
                    <a:gd name="connsiteX82" fmla="*/ 1259182 w 2431732"/>
                    <a:gd name="connsiteY82" fmla="*/ 474090 h 2380297"/>
                    <a:gd name="connsiteX83" fmla="*/ 1273247 w 2431732"/>
                    <a:gd name="connsiteY83" fmla="*/ 426560 h 2380297"/>
                    <a:gd name="connsiteX84" fmla="*/ 1310291 w 2431732"/>
                    <a:gd name="connsiteY84" fmla="*/ 410801 h 2380297"/>
                    <a:gd name="connsiteX85" fmla="*/ 1428441 w 2431732"/>
                    <a:gd name="connsiteY85" fmla="*/ 382169 h 2380297"/>
                    <a:gd name="connsiteX86" fmla="*/ 1428441 w 2431732"/>
                    <a:gd name="connsiteY86" fmla="*/ 566260 h 2380297"/>
                    <a:gd name="connsiteX87" fmla="*/ 1465611 w 2431732"/>
                    <a:gd name="connsiteY87" fmla="*/ 566260 h 2380297"/>
                    <a:gd name="connsiteX88" fmla="*/ 1465611 w 2431732"/>
                    <a:gd name="connsiteY88" fmla="*/ 496818 h 2380297"/>
                    <a:gd name="connsiteX89" fmla="*/ 1489846 w 2431732"/>
                    <a:gd name="connsiteY89" fmla="*/ 496818 h 2380297"/>
                    <a:gd name="connsiteX90" fmla="*/ 1528397 w 2431732"/>
                    <a:gd name="connsiteY90" fmla="*/ 494181 h 2380297"/>
                    <a:gd name="connsiteX91" fmla="*/ 1547673 w 2431732"/>
                    <a:gd name="connsiteY91" fmla="*/ 485453 h 2380297"/>
                    <a:gd name="connsiteX92" fmla="*/ 1563307 w 2431732"/>
                    <a:gd name="connsiteY92" fmla="*/ 467308 h 2380297"/>
                    <a:gd name="connsiteX93" fmla="*/ 1569460 w 2431732"/>
                    <a:gd name="connsiteY93" fmla="*/ 438803 h 2380297"/>
                    <a:gd name="connsiteX94" fmla="*/ 1558786 w 2431732"/>
                    <a:gd name="connsiteY94" fmla="*/ 402951 h 2380297"/>
                    <a:gd name="connsiteX95" fmla="*/ 1532290 w 2431732"/>
                    <a:gd name="connsiteY95" fmla="*/ 384932 h 2380297"/>
                    <a:gd name="connsiteX96" fmla="*/ 1488088 w 2431732"/>
                    <a:gd name="connsiteY96" fmla="*/ 382169 h 2380297"/>
                    <a:gd name="connsiteX97" fmla="*/ 1428441 w 2431732"/>
                    <a:gd name="connsiteY97" fmla="*/ 382169 h 2380297"/>
                    <a:gd name="connsiteX98" fmla="*/ 1038041 w 2431732"/>
                    <a:gd name="connsiteY98" fmla="*/ 382169 h 2380297"/>
                    <a:gd name="connsiteX99" fmla="*/ 1038041 w 2431732"/>
                    <a:gd name="connsiteY99" fmla="*/ 566260 h 2380297"/>
                    <a:gd name="connsiteX100" fmla="*/ 1075211 w 2431732"/>
                    <a:gd name="connsiteY100" fmla="*/ 566260 h 2380297"/>
                    <a:gd name="connsiteX101" fmla="*/ 1075211 w 2431732"/>
                    <a:gd name="connsiteY101" fmla="*/ 485767 h 2380297"/>
                    <a:gd name="connsiteX102" fmla="*/ 1148044 w 2431732"/>
                    <a:gd name="connsiteY102" fmla="*/ 485767 h 2380297"/>
                    <a:gd name="connsiteX103" fmla="*/ 1148044 w 2431732"/>
                    <a:gd name="connsiteY103" fmla="*/ 566260 h 2380297"/>
                    <a:gd name="connsiteX104" fmla="*/ 1185214 w 2431732"/>
                    <a:gd name="connsiteY104" fmla="*/ 566260 h 2380297"/>
                    <a:gd name="connsiteX105" fmla="*/ 1185214 w 2431732"/>
                    <a:gd name="connsiteY105" fmla="*/ 382169 h 2380297"/>
                    <a:gd name="connsiteX106" fmla="*/ 1148044 w 2431732"/>
                    <a:gd name="connsiteY106" fmla="*/ 382169 h 2380297"/>
                    <a:gd name="connsiteX107" fmla="*/ 1148044 w 2431732"/>
                    <a:gd name="connsiteY107" fmla="*/ 454625 h 2380297"/>
                    <a:gd name="connsiteX108" fmla="*/ 1075211 w 2431732"/>
                    <a:gd name="connsiteY108" fmla="*/ 454625 h 2380297"/>
                    <a:gd name="connsiteX109" fmla="*/ 1075211 w 2431732"/>
                    <a:gd name="connsiteY109" fmla="*/ 382169 h 2380297"/>
                    <a:gd name="connsiteX110" fmla="*/ 1038041 w 2431732"/>
                    <a:gd name="connsiteY110" fmla="*/ 382169 h 2380297"/>
                    <a:gd name="connsiteX111" fmla="*/ 1309913 w 2431732"/>
                    <a:gd name="connsiteY111" fmla="*/ 379030 h 2380297"/>
                    <a:gd name="connsiteX112" fmla="*/ 1270232 w 2431732"/>
                    <a:gd name="connsiteY112" fmla="*/ 386313 h 2380297"/>
                    <a:gd name="connsiteX113" fmla="*/ 1246436 w 2431732"/>
                    <a:gd name="connsiteY113" fmla="*/ 402889 h 2380297"/>
                    <a:gd name="connsiteX114" fmla="*/ 1229295 w 2431732"/>
                    <a:gd name="connsiteY114" fmla="*/ 428129 h 2380297"/>
                    <a:gd name="connsiteX115" fmla="*/ 1220881 w 2431732"/>
                    <a:gd name="connsiteY115" fmla="*/ 475345 h 2380297"/>
                    <a:gd name="connsiteX116" fmla="*/ 1245117 w 2431732"/>
                    <a:gd name="connsiteY116" fmla="*/ 544348 h 2380297"/>
                    <a:gd name="connsiteX117" fmla="*/ 1310415 w 2431732"/>
                    <a:gd name="connsiteY117" fmla="*/ 569399 h 2380297"/>
                    <a:gd name="connsiteX118" fmla="*/ 1375211 w 2431732"/>
                    <a:gd name="connsiteY118" fmla="*/ 544222 h 2380297"/>
                    <a:gd name="connsiteX119" fmla="*/ 1399447 w 2431732"/>
                    <a:gd name="connsiteY119" fmla="*/ 474466 h 2380297"/>
                    <a:gd name="connsiteX120" fmla="*/ 1375023 w 2431732"/>
                    <a:gd name="connsiteY120" fmla="*/ 404270 h 2380297"/>
                    <a:gd name="connsiteX121" fmla="*/ 1309913 w 2431732"/>
                    <a:gd name="connsiteY121" fmla="*/ 379030 h 2380297"/>
                    <a:gd name="connsiteX122" fmla="*/ 930885 w 2431732"/>
                    <a:gd name="connsiteY122" fmla="*/ 379030 h 2380297"/>
                    <a:gd name="connsiteX123" fmla="*/ 894657 w 2431732"/>
                    <a:gd name="connsiteY123" fmla="*/ 385434 h 2380297"/>
                    <a:gd name="connsiteX124" fmla="*/ 871677 w 2431732"/>
                    <a:gd name="connsiteY124" fmla="*/ 404082 h 2380297"/>
                    <a:gd name="connsiteX125" fmla="*/ 863703 w 2431732"/>
                    <a:gd name="connsiteY125" fmla="*/ 430389 h 2380297"/>
                    <a:gd name="connsiteX126" fmla="*/ 880656 w 2431732"/>
                    <a:gd name="connsiteY126" fmla="*/ 467434 h 2380297"/>
                    <a:gd name="connsiteX127" fmla="*/ 922597 w 2431732"/>
                    <a:gd name="connsiteY127" fmla="*/ 485642 h 2380297"/>
                    <a:gd name="connsiteX128" fmla="*/ 952358 w 2431732"/>
                    <a:gd name="connsiteY128" fmla="*/ 493679 h 2380297"/>
                    <a:gd name="connsiteX129" fmla="*/ 965732 w 2431732"/>
                    <a:gd name="connsiteY129" fmla="*/ 501652 h 2380297"/>
                    <a:gd name="connsiteX130" fmla="*/ 969562 w 2431732"/>
                    <a:gd name="connsiteY130" fmla="*/ 512766 h 2380297"/>
                    <a:gd name="connsiteX131" fmla="*/ 960458 w 2431732"/>
                    <a:gd name="connsiteY131" fmla="*/ 530534 h 2380297"/>
                    <a:gd name="connsiteX132" fmla="*/ 933397 w 2431732"/>
                    <a:gd name="connsiteY132" fmla="*/ 538132 h 2380297"/>
                    <a:gd name="connsiteX133" fmla="*/ 906461 w 2431732"/>
                    <a:gd name="connsiteY133" fmla="*/ 529593 h 2380297"/>
                    <a:gd name="connsiteX134" fmla="*/ 893213 w 2431732"/>
                    <a:gd name="connsiteY134" fmla="*/ 502845 h 2380297"/>
                    <a:gd name="connsiteX135" fmla="*/ 857048 w 2431732"/>
                    <a:gd name="connsiteY135" fmla="*/ 506361 h 2380297"/>
                    <a:gd name="connsiteX136" fmla="*/ 879400 w 2431732"/>
                    <a:gd name="connsiteY136" fmla="*/ 553389 h 2380297"/>
                    <a:gd name="connsiteX137" fmla="*/ 933020 w 2431732"/>
                    <a:gd name="connsiteY137" fmla="*/ 569525 h 2380297"/>
                    <a:gd name="connsiteX138" fmla="*/ 973078 w 2431732"/>
                    <a:gd name="connsiteY138" fmla="*/ 562807 h 2380297"/>
                    <a:gd name="connsiteX139" fmla="*/ 997941 w 2431732"/>
                    <a:gd name="connsiteY139" fmla="*/ 542276 h 2380297"/>
                    <a:gd name="connsiteX140" fmla="*/ 1006732 w 2431732"/>
                    <a:gd name="connsiteY140" fmla="*/ 512640 h 2380297"/>
                    <a:gd name="connsiteX141" fmla="*/ 999386 w 2431732"/>
                    <a:gd name="connsiteY141" fmla="*/ 483319 h 2380297"/>
                    <a:gd name="connsiteX142" fmla="*/ 979043 w 2431732"/>
                    <a:gd name="connsiteY142" fmla="*/ 464608 h 2380297"/>
                    <a:gd name="connsiteX143" fmla="*/ 938922 w 2431732"/>
                    <a:gd name="connsiteY143" fmla="*/ 451360 h 2380297"/>
                    <a:gd name="connsiteX144" fmla="*/ 904766 w 2431732"/>
                    <a:gd name="connsiteY144" fmla="*/ 439054 h 2380297"/>
                    <a:gd name="connsiteX145" fmla="*/ 899240 w 2431732"/>
                    <a:gd name="connsiteY145" fmla="*/ 427878 h 2380297"/>
                    <a:gd name="connsiteX146" fmla="*/ 905142 w 2431732"/>
                    <a:gd name="connsiteY146" fmla="*/ 416451 h 2380297"/>
                    <a:gd name="connsiteX147" fmla="*/ 930508 w 2431732"/>
                    <a:gd name="connsiteY147" fmla="*/ 409795 h 2380297"/>
                    <a:gd name="connsiteX148" fmla="*/ 954053 w 2431732"/>
                    <a:gd name="connsiteY148" fmla="*/ 416011 h 2380297"/>
                    <a:gd name="connsiteX149" fmla="*/ 964288 w 2431732"/>
                    <a:gd name="connsiteY149" fmla="*/ 436417 h 2380297"/>
                    <a:gd name="connsiteX150" fmla="*/ 1001457 w 2431732"/>
                    <a:gd name="connsiteY150" fmla="*/ 434784 h 2380297"/>
                    <a:gd name="connsiteX151" fmla="*/ 983061 w 2431732"/>
                    <a:gd name="connsiteY151" fmla="*/ 394224 h 2380297"/>
                    <a:gd name="connsiteX152" fmla="*/ 930885 w 2431732"/>
                    <a:gd name="connsiteY152" fmla="*/ 379030 h 2380297"/>
                    <a:gd name="connsiteX153" fmla="*/ 408622 w 2431732"/>
                    <a:gd name="connsiteY153" fmla="*/ 144778 h 2380297"/>
                    <a:gd name="connsiteX154" fmla="*/ 2023110 w 2431732"/>
                    <a:gd name="connsiteY154" fmla="*/ 144778 h 2380297"/>
                    <a:gd name="connsiteX155" fmla="*/ 2431732 w 2431732"/>
                    <a:gd name="connsiteY155" fmla="*/ 801050 h 2380297"/>
                    <a:gd name="connsiteX156" fmla="*/ 0 w 2431732"/>
                    <a:gd name="connsiteY156" fmla="*/ 801050 h 2380297"/>
                    <a:gd name="connsiteX157" fmla="*/ 408622 w 2431732"/>
                    <a:gd name="connsiteY157" fmla="*/ 144778 h 2380297"/>
                    <a:gd name="connsiteX158" fmla="*/ 431483 w 2431732"/>
                    <a:gd name="connsiteY158" fmla="*/ 0 h 2380297"/>
                    <a:gd name="connsiteX159" fmla="*/ 1999298 w 2431732"/>
                    <a:gd name="connsiteY159" fmla="*/ 0 h 2380297"/>
                    <a:gd name="connsiteX160" fmla="*/ 1999298 w 2431732"/>
                    <a:gd name="connsiteY160" fmla="*/ 110490 h 2380297"/>
                    <a:gd name="connsiteX161" fmla="*/ 431483 w 2431732"/>
                    <a:gd name="connsiteY161" fmla="*/ 110490 h 2380297"/>
                    <a:gd name="connsiteX162" fmla="*/ 431483 w 2431732"/>
                    <a:gd name="connsiteY162"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908809 h 2380297"/>
                    <a:gd name="connsiteX42" fmla="*/ 384811 w 2431732"/>
                    <a:gd name="connsiteY42" fmla="*/ 1943099 h 2380297"/>
                    <a:gd name="connsiteX43" fmla="*/ 1255396 w 2431732"/>
                    <a:gd name="connsiteY43" fmla="*/ 1943099 h 2380297"/>
                    <a:gd name="connsiteX44" fmla="*/ 1255396 w 2431732"/>
                    <a:gd name="connsiteY44" fmla="*/ 1073467 h 2380297"/>
                    <a:gd name="connsiteX45" fmla="*/ 384811 w 2431732"/>
                    <a:gd name="connsiteY45" fmla="*/ 1073467 h 2380297"/>
                    <a:gd name="connsiteX46" fmla="*/ 1496379 w 2431732"/>
                    <a:gd name="connsiteY46" fmla="*/ 998220 h 2380297"/>
                    <a:gd name="connsiteX47" fmla="*/ 2089786 w 2431732"/>
                    <a:gd name="connsiteY47" fmla="*/ 998220 h 2380297"/>
                    <a:gd name="connsiteX48" fmla="*/ 2089786 w 2431732"/>
                    <a:gd name="connsiteY48" fmla="*/ 1127760 h 2380297"/>
                    <a:gd name="connsiteX49" fmla="*/ 1496379 w 2431732"/>
                    <a:gd name="connsiteY49" fmla="*/ 1127760 h 2380297"/>
                    <a:gd name="connsiteX50" fmla="*/ 1496379 w 2431732"/>
                    <a:gd name="connsiteY50" fmla="*/ 998220 h 2380297"/>
                    <a:gd name="connsiteX51" fmla="*/ 1462089 w 2431732"/>
                    <a:gd name="connsiteY51" fmla="*/ 963929 h 2380297"/>
                    <a:gd name="connsiteX52" fmla="*/ 1462089 w 2431732"/>
                    <a:gd name="connsiteY52" fmla="*/ 1162049 h 2380297"/>
                    <a:gd name="connsiteX53" fmla="*/ 2124076 w 2431732"/>
                    <a:gd name="connsiteY53" fmla="*/ 1162049 h 2380297"/>
                    <a:gd name="connsiteX54" fmla="*/ 2124076 w 2431732"/>
                    <a:gd name="connsiteY54" fmla="*/ 963929 h 2380297"/>
                    <a:gd name="connsiteX55" fmla="*/ 1462089 w 2431732"/>
                    <a:gd name="connsiteY55" fmla="*/ 963929 h 2380297"/>
                    <a:gd name="connsiteX56" fmla="*/ 178119 w 2431732"/>
                    <a:gd name="connsiteY56" fmla="*/ 835342 h 2380297"/>
                    <a:gd name="connsiteX57" fmla="*/ 2252664 w 2431732"/>
                    <a:gd name="connsiteY57" fmla="*/ 835342 h 2380297"/>
                    <a:gd name="connsiteX58" fmla="*/ 2252664 w 2431732"/>
                    <a:gd name="connsiteY58" fmla="*/ 2180272 h 2380297"/>
                    <a:gd name="connsiteX59" fmla="*/ 2124076 w 2431732"/>
                    <a:gd name="connsiteY59" fmla="*/ 2180272 h 2380297"/>
                    <a:gd name="connsiteX60" fmla="*/ 2124076 w 2431732"/>
                    <a:gd name="connsiteY60" fmla="*/ 1235392 h 2380297"/>
                    <a:gd name="connsiteX61" fmla="*/ 1462089 w 2431732"/>
                    <a:gd name="connsiteY61" fmla="*/ 1235392 h 2380297"/>
                    <a:gd name="connsiteX62" fmla="*/ 1462089 w 2431732"/>
                    <a:gd name="connsiteY62" fmla="*/ 2180272 h 2380297"/>
                    <a:gd name="connsiteX63" fmla="*/ 178119 w 2431732"/>
                    <a:gd name="connsiteY63" fmla="*/ 2180272 h 2380297"/>
                    <a:gd name="connsiteX64" fmla="*/ 178119 w 2431732"/>
                    <a:gd name="connsiteY64" fmla="*/ 835342 h 2380297"/>
                    <a:gd name="connsiteX65" fmla="*/ 1465612 w 2431732"/>
                    <a:gd name="connsiteY65" fmla="*/ 413312 h 2380297"/>
                    <a:gd name="connsiteX66" fmla="*/ 1483569 w 2431732"/>
                    <a:gd name="connsiteY66" fmla="*/ 413312 h 2380297"/>
                    <a:gd name="connsiteX67" fmla="*/ 1510316 w 2431732"/>
                    <a:gd name="connsiteY67" fmla="*/ 414568 h 2380297"/>
                    <a:gd name="connsiteX68" fmla="*/ 1525259 w 2431732"/>
                    <a:gd name="connsiteY68" fmla="*/ 422730 h 2380297"/>
                    <a:gd name="connsiteX69" fmla="*/ 1531161 w 2431732"/>
                    <a:gd name="connsiteY69" fmla="*/ 439306 h 2380297"/>
                    <a:gd name="connsiteX70" fmla="*/ 1526954 w 2431732"/>
                    <a:gd name="connsiteY70" fmla="*/ 453621 h 2380297"/>
                    <a:gd name="connsiteX71" fmla="*/ 1515339 w 2431732"/>
                    <a:gd name="connsiteY71" fmla="*/ 462663 h 2380297"/>
                    <a:gd name="connsiteX72" fmla="*/ 1485955 w 2431732"/>
                    <a:gd name="connsiteY72" fmla="*/ 465551 h 2380297"/>
                    <a:gd name="connsiteX73" fmla="*/ 1465612 w 2431732"/>
                    <a:gd name="connsiteY73" fmla="*/ 465551 h 2380297"/>
                    <a:gd name="connsiteX74" fmla="*/ 1465612 w 2431732"/>
                    <a:gd name="connsiteY74" fmla="*/ 413312 h 2380297"/>
                    <a:gd name="connsiteX75" fmla="*/ 1310291 w 2431732"/>
                    <a:gd name="connsiteY75" fmla="*/ 410801 h 2380297"/>
                    <a:gd name="connsiteX76" fmla="*/ 1347147 w 2431732"/>
                    <a:gd name="connsiteY76" fmla="*/ 426372 h 2380297"/>
                    <a:gd name="connsiteX77" fmla="*/ 1361023 w 2431732"/>
                    <a:gd name="connsiteY77" fmla="*/ 473588 h 2380297"/>
                    <a:gd name="connsiteX78" fmla="*/ 1346770 w 2431732"/>
                    <a:gd name="connsiteY78" fmla="*/ 521620 h 2380297"/>
                    <a:gd name="connsiteX79" fmla="*/ 1310291 w 2431732"/>
                    <a:gd name="connsiteY79" fmla="*/ 537630 h 2380297"/>
                    <a:gd name="connsiteX80" fmla="*/ 1273623 w 2431732"/>
                    <a:gd name="connsiteY80" fmla="*/ 521494 h 2380297"/>
                    <a:gd name="connsiteX81" fmla="*/ 1259182 w 2431732"/>
                    <a:gd name="connsiteY81" fmla="*/ 474090 h 2380297"/>
                    <a:gd name="connsiteX82" fmla="*/ 1273247 w 2431732"/>
                    <a:gd name="connsiteY82" fmla="*/ 426560 h 2380297"/>
                    <a:gd name="connsiteX83" fmla="*/ 1310291 w 2431732"/>
                    <a:gd name="connsiteY83" fmla="*/ 410801 h 2380297"/>
                    <a:gd name="connsiteX84" fmla="*/ 1428441 w 2431732"/>
                    <a:gd name="connsiteY84" fmla="*/ 382169 h 2380297"/>
                    <a:gd name="connsiteX85" fmla="*/ 1428441 w 2431732"/>
                    <a:gd name="connsiteY85" fmla="*/ 566260 h 2380297"/>
                    <a:gd name="connsiteX86" fmla="*/ 1465611 w 2431732"/>
                    <a:gd name="connsiteY86" fmla="*/ 566260 h 2380297"/>
                    <a:gd name="connsiteX87" fmla="*/ 1465611 w 2431732"/>
                    <a:gd name="connsiteY87" fmla="*/ 496818 h 2380297"/>
                    <a:gd name="connsiteX88" fmla="*/ 1489846 w 2431732"/>
                    <a:gd name="connsiteY88" fmla="*/ 496818 h 2380297"/>
                    <a:gd name="connsiteX89" fmla="*/ 1528397 w 2431732"/>
                    <a:gd name="connsiteY89" fmla="*/ 494181 h 2380297"/>
                    <a:gd name="connsiteX90" fmla="*/ 1547673 w 2431732"/>
                    <a:gd name="connsiteY90" fmla="*/ 485453 h 2380297"/>
                    <a:gd name="connsiteX91" fmla="*/ 1563307 w 2431732"/>
                    <a:gd name="connsiteY91" fmla="*/ 467308 h 2380297"/>
                    <a:gd name="connsiteX92" fmla="*/ 1569460 w 2431732"/>
                    <a:gd name="connsiteY92" fmla="*/ 438803 h 2380297"/>
                    <a:gd name="connsiteX93" fmla="*/ 1558786 w 2431732"/>
                    <a:gd name="connsiteY93" fmla="*/ 402951 h 2380297"/>
                    <a:gd name="connsiteX94" fmla="*/ 1532290 w 2431732"/>
                    <a:gd name="connsiteY94" fmla="*/ 384932 h 2380297"/>
                    <a:gd name="connsiteX95" fmla="*/ 1488088 w 2431732"/>
                    <a:gd name="connsiteY95" fmla="*/ 382169 h 2380297"/>
                    <a:gd name="connsiteX96" fmla="*/ 1428441 w 2431732"/>
                    <a:gd name="connsiteY96" fmla="*/ 382169 h 2380297"/>
                    <a:gd name="connsiteX97" fmla="*/ 1038041 w 2431732"/>
                    <a:gd name="connsiteY97" fmla="*/ 382169 h 2380297"/>
                    <a:gd name="connsiteX98" fmla="*/ 1038041 w 2431732"/>
                    <a:gd name="connsiteY98" fmla="*/ 566260 h 2380297"/>
                    <a:gd name="connsiteX99" fmla="*/ 1075211 w 2431732"/>
                    <a:gd name="connsiteY99" fmla="*/ 566260 h 2380297"/>
                    <a:gd name="connsiteX100" fmla="*/ 1075211 w 2431732"/>
                    <a:gd name="connsiteY100" fmla="*/ 485767 h 2380297"/>
                    <a:gd name="connsiteX101" fmla="*/ 1148044 w 2431732"/>
                    <a:gd name="connsiteY101" fmla="*/ 485767 h 2380297"/>
                    <a:gd name="connsiteX102" fmla="*/ 1148044 w 2431732"/>
                    <a:gd name="connsiteY102" fmla="*/ 566260 h 2380297"/>
                    <a:gd name="connsiteX103" fmla="*/ 1185214 w 2431732"/>
                    <a:gd name="connsiteY103" fmla="*/ 566260 h 2380297"/>
                    <a:gd name="connsiteX104" fmla="*/ 1185214 w 2431732"/>
                    <a:gd name="connsiteY104" fmla="*/ 382169 h 2380297"/>
                    <a:gd name="connsiteX105" fmla="*/ 1148044 w 2431732"/>
                    <a:gd name="connsiteY105" fmla="*/ 382169 h 2380297"/>
                    <a:gd name="connsiteX106" fmla="*/ 1148044 w 2431732"/>
                    <a:gd name="connsiteY106" fmla="*/ 454625 h 2380297"/>
                    <a:gd name="connsiteX107" fmla="*/ 1075211 w 2431732"/>
                    <a:gd name="connsiteY107" fmla="*/ 454625 h 2380297"/>
                    <a:gd name="connsiteX108" fmla="*/ 1075211 w 2431732"/>
                    <a:gd name="connsiteY108" fmla="*/ 382169 h 2380297"/>
                    <a:gd name="connsiteX109" fmla="*/ 1038041 w 2431732"/>
                    <a:gd name="connsiteY109" fmla="*/ 382169 h 2380297"/>
                    <a:gd name="connsiteX110" fmla="*/ 1309913 w 2431732"/>
                    <a:gd name="connsiteY110" fmla="*/ 379030 h 2380297"/>
                    <a:gd name="connsiteX111" fmla="*/ 1270232 w 2431732"/>
                    <a:gd name="connsiteY111" fmla="*/ 386313 h 2380297"/>
                    <a:gd name="connsiteX112" fmla="*/ 1246436 w 2431732"/>
                    <a:gd name="connsiteY112" fmla="*/ 402889 h 2380297"/>
                    <a:gd name="connsiteX113" fmla="*/ 1229295 w 2431732"/>
                    <a:gd name="connsiteY113" fmla="*/ 428129 h 2380297"/>
                    <a:gd name="connsiteX114" fmla="*/ 1220881 w 2431732"/>
                    <a:gd name="connsiteY114" fmla="*/ 475345 h 2380297"/>
                    <a:gd name="connsiteX115" fmla="*/ 1245117 w 2431732"/>
                    <a:gd name="connsiteY115" fmla="*/ 544348 h 2380297"/>
                    <a:gd name="connsiteX116" fmla="*/ 1310415 w 2431732"/>
                    <a:gd name="connsiteY116" fmla="*/ 569399 h 2380297"/>
                    <a:gd name="connsiteX117" fmla="*/ 1375211 w 2431732"/>
                    <a:gd name="connsiteY117" fmla="*/ 544222 h 2380297"/>
                    <a:gd name="connsiteX118" fmla="*/ 1399447 w 2431732"/>
                    <a:gd name="connsiteY118" fmla="*/ 474466 h 2380297"/>
                    <a:gd name="connsiteX119" fmla="*/ 1375023 w 2431732"/>
                    <a:gd name="connsiteY119" fmla="*/ 404270 h 2380297"/>
                    <a:gd name="connsiteX120" fmla="*/ 1309913 w 2431732"/>
                    <a:gd name="connsiteY120" fmla="*/ 379030 h 2380297"/>
                    <a:gd name="connsiteX121" fmla="*/ 930885 w 2431732"/>
                    <a:gd name="connsiteY121" fmla="*/ 379030 h 2380297"/>
                    <a:gd name="connsiteX122" fmla="*/ 894657 w 2431732"/>
                    <a:gd name="connsiteY122" fmla="*/ 385434 h 2380297"/>
                    <a:gd name="connsiteX123" fmla="*/ 871677 w 2431732"/>
                    <a:gd name="connsiteY123" fmla="*/ 404082 h 2380297"/>
                    <a:gd name="connsiteX124" fmla="*/ 863703 w 2431732"/>
                    <a:gd name="connsiteY124" fmla="*/ 430389 h 2380297"/>
                    <a:gd name="connsiteX125" fmla="*/ 880656 w 2431732"/>
                    <a:gd name="connsiteY125" fmla="*/ 467434 h 2380297"/>
                    <a:gd name="connsiteX126" fmla="*/ 922597 w 2431732"/>
                    <a:gd name="connsiteY126" fmla="*/ 485642 h 2380297"/>
                    <a:gd name="connsiteX127" fmla="*/ 952358 w 2431732"/>
                    <a:gd name="connsiteY127" fmla="*/ 493679 h 2380297"/>
                    <a:gd name="connsiteX128" fmla="*/ 965732 w 2431732"/>
                    <a:gd name="connsiteY128" fmla="*/ 501652 h 2380297"/>
                    <a:gd name="connsiteX129" fmla="*/ 969562 w 2431732"/>
                    <a:gd name="connsiteY129" fmla="*/ 512766 h 2380297"/>
                    <a:gd name="connsiteX130" fmla="*/ 960458 w 2431732"/>
                    <a:gd name="connsiteY130" fmla="*/ 530534 h 2380297"/>
                    <a:gd name="connsiteX131" fmla="*/ 933397 w 2431732"/>
                    <a:gd name="connsiteY131" fmla="*/ 538132 h 2380297"/>
                    <a:gd name="connsiteX132" fmla="*/ 906461 w 2431732"/>
                    <a:gd name="connsiteY132" fmla="*/ 529593 h 2380297"/>
                    <a:gd name="connsiteX133" fmla="*/ 893213 w 2431732"/>
                    <a:gd name="connsiteY133" fmla="*/ 502845 h 2380297"/>
                    <a:gd name="connsiteX134" fmla="*/ 857048 w 2431732"/>
                    <a:gd name="connsiteY134" fmla="*/ 506361 h 2380297"/>
                    <a:gd name="connsiteX135" fmla="*/ 879400 w 2431732"/>
                    <a:gd name="connsiteY135" fmla="*/ 553389 h 2380297"/>
                    <a:gd name="connsiteX136" fmla="*/ 933020 w 2431732"/>
                    <a:gd name="connsiteY136" fmla="*/ 569525 h 2380297"/>
                    <a:gd name="connsiteX137" fmla="*/ 973078 w 2431732"/>
                    <a:gd name="connsiteY137" fmla="*/ 562807 h 2380297"/>
                    <a:gd name="connsiteX138" fmla="*/ 997941 w 2431732"/>
                    <a:gd name="connsiteY138" fmla="*/ 542276 h 2380297"/>
                    <a:gd name="connsiteX139" fmla="*/ 1006732 w 2431732"/>
                    <a:gd name="connsiteY139" fmla="*/ 512640 h 2380297"/>
                    <a:gd name="connsiteX140" fmla="*/ 999386 w 2431732"/>
                    <a:gd name="connsiteY140" fmla="*/ 483319 h 2380297"/>
                    <a:gd name="connsiteX141" fmla="*/ 979043 w 2431732"/>
                    <a:gd name="connsiteY141" fmla="*/ 464608 h 2380297"/>
                    <a:gd name="connsiteX142" fmla="*/ 938922 w 2431732"/>
                    <a:gd name="connsiteY142" fmla="*/ 451360 h 2380297"/>
                    <a:gd name="connsiteX143" fmla="*/ 904766 w 2431732"/>
                    <a:gd name="connsiteY143" fmla="*/ 439054 h 2380297"/>
                    <a:gd name="connsiteX144" fmla="*/ 899240 w 2431732"/>
                    <a:gd name="connsiteY144" fmla="*/ 427878 h 2380297"/>
                    <a:gd name="connsiteX145" fmla="*/ 905142 w 2431732"/>
                    <a:gd name="connsiteY145" fmla="*/ 416451 h 2380297"/>
                    <a:gd name="connsiteX146" fmla="*/ 930508 w 2431732"/>
                    <a:gd name="connsiteY146" fmla="*/ 409795 h 2380297"/>
                    <a:gd name="connsiteX147" fmla="*/ 954053 w 2431732"/>
                    <a:gd name="connsiteY147" fmla="*/ 416011 h 2380297"/>
                    <a:gd name="connsiteX148" fmla="*/ 964288 w 2431732"/>
                    <a:gd name="connsiteY148" fmla="*/ 436417 h 2380297"/>
                    <a:gd name="connsiteX149" fmla="*/ 1001457 w 2431732"/>
                    <a:gd name="connsiteY149" fmla="*/ 434784 h 2380297"/>
                    <a:gd name="connsiteX150" fmla="*/ 983061 w 2431732"/>
                    <a:gd name="connsiteY150" fmla="*/ 394224 h 2380297"/>
                    <a:gd name="connsiteX151" fmla="*/ 930885 w 2431732"/>
                    <a:gd name="connsiteY151" fmla="*/ 379030 h 2380297"/>
                    <a:gd name="connsiteX152" fmla="*/ 408622 w 2431732"/>
                    <a:gd name="connsiteY152" fmla="*/ 144778 h 2380297"/>
                    <a:gd name="connsiteX153" fmla="*/ 2023110 w 2431732"/>
                    <a:gd name="connsiteY153" fmla="*/ 144778 h 2380297"/>
                    <a:gd name="connsiteX154" fmla="*/ 2431732 w 2431732"/>
                    <a:gd name="connsiteY154" fmla="*/ 801050 h 2380297"/>
                    <a:gd name="connsiteX155" fmla="*/ 0 w 2431732"/>
                    <a:gd name="connsiteY155" fmla="*/ 801050 h 2380297"/>
                    <a:gd name="connsiteX156" fmla="*/ 408622 w 2431732"/>
                    <a:gd name="connsiteY156" fmla="*/ 144778 h 2380297"/>
                    <a:gd name="connsiteX157" fmla="*/ 431483 w 2431732"/>
                    <a:gd name="connsiteY157" fmla="*/ 0 h 2380297"/>
                    <a:gd name="connsiteX158" fmla="*/ 1999298 w 2431732"/>
                    <a:gd name="connsiteY158" fmla="*/ 0 h 2380297"/>
                    <a:gd name="connsiteX159" fmla="*/ 1999298 w 2431732"/>
                    <a:gd name="connsiteY159" fmla="*/ 110490 h 2380297"/>
                    <a:gd name="connsiteX160" fmla="*/ 431483 w 2431732"/>
                    <a:gd name="connsiteY160" fmla="*/ 110490 h 2380297"/>
                    <a:gd name="connsiteX161" fmla="*/ 431483 w 2431732"/>
                    <a:gd name="connsiteY161" fmla="*/ 0 h 2380297"/>
                    <a:gd name="connsiteX0" fmla="*/ 79058 w 2431732"/>
                    <a:gd name="connsiteY0" fmla="*/ 2214562 h 2380297"/>
                    <a:gd name="connsiteX1" fmla="*/ 2351723 w 2431732"/>
                    <a:gd name="connsiteY1" fmla="*/ 2214562 h 2380297"/>
                    <a:gd name="connsiteX2" fmla="*/ 2351723 w 2431732"/>
                    <a:gd name="connsiteY2" fmla="*/ 2380297 h 2380297"/>
                    <a:gd name="connsiteX3" fmla="*/ 79058 w 2431732"/>
                    <a:gd name="connsiteY3" fmla="*/ 2380297 h 2380297"/>
                    <a:gd name="connsiteX4" fmla="*/ 79058 w 2431732"/>
                    <a:gd name="connsiteY4" fmla="*/ 2214562 h 2380297"/>
                    <a:gd name="connsiteX5" fmla="*/ 1569721 w 2431732"/>
                    <a:gd name="connsiteY5" fmla="*/ 1687829 h 2380297"/>
                    <a:gd name="connsiteX6" fmla="*/ 1532574 w 2431732"/>
                    <a:gd name="connsiteY6" fmla="*/ 1724977 h 2380297"/>
                    <a:gd name="connsiteX7" fmla="*/ 1569721 w 2431732"/>
                    <a:gd name="connsiteY7" fmla="*/ 1762124 h 2380297"/>
                    <a:gd name="connsiteX8" fmla="*/ 1606869 w 2431732"/>
                    <a:gd name="connsiteY8" fmla="*/ 1724977 h 2380297"/>
                    <a:gd name="connsiteX9" fmla="*/ 1569721 w 2431732"/>
                    <a:gd name="connsiteY9" fmla="*/ 1687829 h 2380297"/>
                    <a:gd name="connsiteX10" fmla="*/ 837248 w 2431732"/>
                    <a:gd name="connsiteY10" fmla="*/ 1525904 h 2380297"/>
                    <a:gd name="connsiteX11" fmla="*/ 837248 w 2431732"/>
                    <a:gd name="connsiteY11" fmla="*/ 1758314 h 2380297"/>
                    <a:gd name="connsiteX12" fmla="*/ 1069658 w 2431732"/>
                    <a:gd name="connsiteY12" fmla="*/ 1758314 h 2380297"/>
                    <a:gd name="connsiteX13" fmla="*/ 1069658 w 2431732"/>
                    <a:gd name="connsiteY13" fmla="*/ 1525904 h 2380297"/>
                    <a:gd name="connsiteX14" fmla="*/ 837248 w 2431732"/>
                    <a:gd name="connsiteY14" fmla="*/ 1525904 h 2380297"/>
                    <a:gd name="connsiteX15" fmla="*/ 570548 w 2431732"/>
                    <a:gd name="connsiteY15" fmla="*/ 1525904 h 2380297"/>
                    <a:gd name="connsiteX16" fmla="*/ 570548 w 2431732"/>
                    <a:gd name="connsiteY16" fmla="*/ 1758314 h 2380297"/>
                    <a:gd name="connsiteX17" fmla="*/ 802958 w 2431732"/>
                    <a:gd name="connsiteY17" fmla="*/ 1758314 h 2380297"/>
                    <a:gd name="connsiteX18" fmla="*/ 802958 w 2431732"/>
                    <a:gd name="connsiteY18" fmla="*/ 1525904 h 2380297"/>
                    <a:gd name="connsiteX19" fmla="*/ 570548 w 2431732"/>
                    <a:gd name="connsiteY19" fmla="*/ 1525904 h 2380297"/>
                    <a:gd name="connsiteX20" fmla="*/ 1496379 w 2431732"/>
                    <a:gd name="connsiteY20" fmla="*/ 1269682 h 2380297"/>
                    <a:gd name="connsiteX21" fmla="*/ 2089786 w 2431732"/>
                    <a:gd name="connsiteY21" fmla="*/ 1269682 h 2380297"/>
                    <a:gd name="connsiteX22" fmla="*/ 2089786 w 2431732"/>
                    <a:gd name="connsiteY22" fmla="*/ 2180272 h 2380297"/>
                    <a:gd name="connsiteX23" fmla="*/ 1496379 w 2431732"/>
                    <a:gd name="connsiteY23" fmla="*/ 2180272 h 2380297"/>
                    <a:gd name="connsiteX24" fmla="*/ 1496379 w 2431732"/>
                    <a:gd name="connsiteY24" fmla="*/ 1269682 h 2380297"/>
                    <a:gd name="connsiteX25" fmla="*/ 837248 w 2431732"/>
                    <a:gd name="connsiteY25" fmla="*/ 1258252 h 2380297"/>
                    <a:gd name="connsiteX26" fmla="*/ 837248 w 2431732"/>
                    <a:gd name="connsiteY26" fmla="*/ 1490662 h 2380297"/>
                    <a:gd name="connsiteX27" fmla="*/ 1069658 w 2431732"/>
                    <a:gd name="connsiteY27" fmla="*/ 1490662 h 2380297"/>
                    <a:gd name="connsiteX28" fmla="*/ 1069658 w 2431732"/>
                    <a:gd name="connsiteY28" fmla="*/ 1258252 h 2380297"/>
                    <a:gd name="connsiteX29" fmla="*/ 837248 w 2431732"/>
                    <a:gd name="connsiteY29" fmla="*/ 1258252 h 2380297"/>
                    <a:gd name="connsiteX30" fmla="*/ 570548 w 2431732"/>
                    <a:gd name="connsiteY30" fmla="*/ 1258252 h 2380297"/>
                    <a:gd name="connsiteX31" fmla="*/ 570548 w 2431732"/>
                    <a:gd name="connsiteY31" fmla="*/ 1490662 h 2380297"/>
                    <a:gd name="connsiteX32" fmla="*/ 802958 w 2431732"/>
                    <a:gd name="connsiteY32" fmla="*/ 1490662 h 2380297"/>
                    <a:gd name="connsiteX33" fmla="*/ 802958 w 2431732"/>
                    <a:gd name="connsiteY33" fmla="*/ 1258252 h 2380297"/>
                    <a:gd name="connsiteX34" fmla="*/ 570548 w 2431732"/>
                    <a:gd name="connsiteY34" fmla="*/ 1258252 h 2380297"/>
                    <a:gd name="connsiteX35" fmla="*/ 419101 w 2431732"/>
                    <a:gd name="connsiteY35" fmla="*/ 1107757 h 2380297"/>
                    <a:gd name="connsiteX36" fmla="*/ 1221106 w 2431732"/>
                    <a:gd name="connsiteY36" fmla="*/ 1107757 h 2380297"/>
                    <a:gd name="connsiteX37" fmla="*/ 1221106 w 2431732"/>
                    <a:gd name="connsiteY37" fmla="*/ 1908809 h 2380297"/>
                    <a:gd name="connsiteX38" fmla="*/ 419101 w 2431732"/>
                    <a:gd name="connsiteY38" fmla="*/ 1908809 h 2380297"/>
                    <a:gd name="connsiteX39" fmla="*/ 419101 w 2431732"/>
                    <a:gd name="connsiteY39" fmla="*/ 1107757 h 2380297"/>
                    <a:gd name="connsiteX40" fmla="*/ 384811 w 2431732"/>
                    <a:gd name="connsiteY40" fmla="*/ 1073467 h 2380297"/>
                    <a:gd name="connsiteX41" fmla="*/ 384811 w 2431732"/>
                    <a:gd name="connsiteY41" fmla="*/ 1943099 h 2380297"/>
                    <a:gd name="connsiteX42" fmla="*/ 1255396 w 2431732"/>
                    <a:gd name="connsiteY42" fmla="*/ 1943099 h 2380297"/>
                    <a:gd name="connsiteX43" fmla="*/ 1255396 w 2431732"/>
                    <a:gd name="connsiteY43" fmla="*/ 1073467 h 2380297"/>
                    <a:gd name="connsiteX44" fmla="*/ 384811 w 2431732"/>
                    <a:gd name="connsiteY44" fmla="*/ 1073467 h 2380297"/>
                    <a:gd name="connsiteX45" fmla="*/ 1496379 w 2431732"/>
                    <a:gd name="connsiteY45" fmla="*/ 998220 h 2380297"/>
                    <a:gd name="connsiteX46" fmla="*/ 2089786 w 2431732"/>
                    <a:gd name="connsiteY46" fmla="*/ 998220 h 2380297"/>
                    <a:gd name="connsiteX47" fmla="*/ 2089786 w 2431732"/>
                    <a:gd name="connsiteY47" fmla="*/ 1127760 h 2380297"/>
                    <a:gd name="connsiteX48" fmla="*/ 1496379 w 2431732"/>
                    <a:gd name="connsiteY48" fmla="*/ 1127760 h 2380297"/>
                    <a:gd name="connsiteX49" fmla="*/ 1496379 w 2431732"/>
                    <a:gd name="connsiteY49" fmla="*/ 998220 h 2380297"/>
                    <a:gd name="connsiteX50" fmla="*/ 1462089 w 2431732"/>
                    <a:gd name="connsiteY50" fmla="*/ 963929 h 2380297"/>
                    <a:gd name="connsiteX51" fmla="*/ 1462089 w 2431732"/>
                    <a:gd name="connsiteY51" fmla="*/ 1162049 h 2380297"/>
                    <a:gd name="connsiteX52" fmla="*/ 2124076 w 2431732"/>
                    <a:gd name="connsiteY52" fmla="*/ 1162049 h 2380297"/>
                    <a:gd name="connsiteX53" fmla="*/ 2124076 w 2431732"/>
                    <a:gd name="connsiteY53" fmla="*/ 963929 h 2380297"/>
                    <a:gd name="connsiteX54" fmla="*/ 1462089 w 2431732"/>
                    <a:gd name="connsiteY54" fmla="*/ 963929 h 2380297"/>
                    <a:gd name="connsiteX55" fmla="*/ 178119 w 2431732"/>
                    <a:gd name="connsiteY55" fmla="*/ 835342 h 2380297"/>
                    <a:gd name="connsiteX56" fmla="*/ 2252664 w 2431732"/>
                    <a:gd name="connsiteY56" fmla="*/ 835342 h 2380297"/>
                    <a:gd name="connsiteX57" fmla="*/ 2252664 w 2431732"/>
                    <a:gd name="connsiteY57" fmla="*/ 2180272 h 2380297"/>
                    <a:gd name="connsiteX58" fmla="*/ 2124076 w 2431732"/>
                    <a:gd name="connsiteY58" fmla="*/ 2180272 h 2380297"/>
                    <a:gd name="connsiteX59" fmla="*/ 2124076 w 2431732"/>
                    <a:gd name="connsiteY59" fmla="*/ 1235392 h 2380297"/>
                    <a:gd name="connsiteX60" fmla="*/ 1462089 w 2431732"/>
                    <a:gd name="connsiteY60" fmla="*/ 1235392 h 2380297"/>
                    <a:gd name="connsiteX61" fmla="*/ 1462089 w 2431732"/>
                    <a:gd name="connsiteY61" fmla="*/ 2180272 h 2380297"/>
                    <a:gd name="connsiteX62" fmla="*/ 178119 w 2431732"/>
                    <a:gd name="connsiteY62" fmla="*/ 2180272 h 2380297"/>
                    <a:gd name="connsiteX63" fmla="*/ 178119 w 2431732"/>
                    <a:gd name="connsiteY63" fmla="*/ 835342 h 2380297"/>
                    <a:gd name="connsiteX64" fmla="*/ 1465612 w 2431732"/>
                    <a:gd name="connsiteY64" fmla="*/ 413312 h 2380297"/>
                    <a:gd name="connsiteX65" fmla="*/ 1483569 w 2431732"/>
                    <a:gd name="connsiteY65" fmla="*/ 413312 h 2380297"/>
                    <a:gd name="connsiteX66" fmla="*/ 1510316 w 2431732"/>
                    <a:gd name="connsiteY66" fmla="*/ 414568 h 2380297"/>
                    <a:gd name="connsiteX67" fmla="*/ 1525259 w 2431732"/>
                    <a:gd name="connsiteY67" fmla="*/ 422730 h 2380297"/>
                    <a:gd name="connsiteX68" fmla="*/ 1531161 w 2431732"/>
                    <a:gd name="connsiteY68" fmla="*/ 439306 h 2380297"/>
                    <a:gd name="connsiteX69" fmla="*/ 1526954 w 2431732"/>
                    <a:gd name="connsiteY69" fmla="*/ 453621 h 2380297"/>
                    <a:gd name="connsiteX70" fmla="*/ 1515339 w 2431732"/>
                    <a:gd name="connsiteY70" fmla="*/ 462663 h 2380297"/>
                    <a:gd name="connsiteX71" fmla="*/ 1485955 w 2431732"/>
                    <a:gd name="connsiteY71" fmla="*/ 465551 h 2380297"/>
                    <a:gd name="connsiteX72" fmla="*/ 1465612 w 2431732"/>
                    <a:gd name="connsiteY72" fmla="*/ 465551 h 2380297"/>
                    <a:gd name="connsiteX73" fmla="*/ 1465612 w 2431732"/>
                    <a:gd name="connsiteY73" fmla="*/ 413312 h 2380297"/>
                    <a:gd name="connsiteX74" fmla="*/ 1310291 w 2431732"/>
                    <a:gd name="connsiteY74" fmla="*/ 410801 h 2380297"/>
                    <a:gd name="connsiteX75" fmla="*/ 1347147 w 2431732"/>
                    <a:gd name="connsiteY75" fmla="*/ 426372 h 2380297"/>
                    <a:gd name="connsiteX76" fmla="*/ 1361023 w 2431732"/>
                    <a:gd name="connsiteY76" fmla="*/ 473588 h 2380297"/>
                    <a:gd name="connsiteX77" fmla="*/ 1346770 w 2431732"/>
                    <a:gd name="connsiteY77" fmla="*/ 521620 h 2380297"/>
                    <a:gd name="connsiteX78" fmla="*/ 1310291 w 2431732"/>
                    <a:gd name="connsiteY78" fmla="*/ 537630 h 2380297"/>
                    <a:gd name="connsiteX79" fmla="*/ 1273623 w 2431732"/>
                    <a:gd name="connsiteY79" fmla="*/ 521494 h 2380297"/>
                    <a:gd name="connsiteX80" fmla="*/ 1259182 w 2431732"/>
                    <a:gd name="connsiteY80" fmla="*/ 474090 h 2380297"/>
                    <a:gd name="connsiteX81" fmla="*/ 1273247 w 2431732"/>
                    <a:gd name="connsiteY81" fmla="*/ 426560 h 2380297"/>
                    <a:gd name="connsiteX82" fmla="*/ 1310291 w 2431732"/>
                    <a:gd name="connsiteY82" fmla="*/ 410801 h 2380297"/>
                    <a:gd name="connsiteX83" fmla="*/ 1428441 w 2431732"/>
                    <a:gd name="connsiteY83" fmla="*/ 382169 h 2380297"/>
                    <a:gd name="connsiteX84" fmla="*/ 1428441 w 2431732"/>
                    <a:gd name="connsiteY84" fmla="*/ 566260 h 2380297"/>
                    <a:gd name="connsiteX85" fmla="*/ 1465611 w 2431732"/>
                    <a:gd name="connsiteY85" fmla="*/ 566260 h 2380297"/>
                    <a:gd name="connsiteX86" fmla="*/ 1465611 w 2431732"/>
                    <a:gd name="connsiteY86" fmla="*/ 496818 h 2380297"/>
                    <a:gd name="connsiteX87" fmla="*/ 1489846 w 2431732"/>
                    <a:gd name="connsiteY87" fmla="*/ 496818 h 2380297"/>
                    <a:gd name="connsiteX88" fmla="*/ 1528397 w 2431732"/>
                    <a:gd name="connsiteY88" fmla="*/ 494181 h 2380297"/>
                    <a:gd name="connsiteX89" fmla="*/ 1547673 w 2431732"/>
                    <a:gd name="connsiteY89" fmla="*/ 485453 h 2380297"/>
                    <a:gd name="connsiteX90" fmla="*/ 1563307 w 2431732"/>
                    <a:gd name="connsiteY90" fmla="*/ 467308 h 2380297"/>
                    <a:gd name="connsiteX91" fmla="*/ 1569460 w 2431732"/>
                    <a:gd name="connsiteY91" fmla="*/ 438803 h 2380297"/>
                    <a:gd name="connsiteX92" fmla="*/ 1558786 w 2431732"/>
                    <a:gd name="connsiteY92" fmla="*/ 402951 h 2380297"/>
                    <a:gd name="connsiteX93" fmla="*/ 1532290 w 2431732"/>
                    <a:gd name="connsiteY93" fmla="*/ 384932 h 2380297"/>
                    <a:gd name="connsiteX94" fmla="*/ 1488088 w 2431732"/>
                    <a:gd name="connsiteY94" fmla="*/ 382169 h 2380297"/>
                    <a:gd name="connsiteX95" fmla="*/ 1428441 w 2431732"/>
                    <a:gd name="connsiteY95" fmla="*/ 382169 h 2380297"/>
                    <a:gd name="connsiteX96" fmla="*/ 1038041 w 2431732"/>
                    <a:gd name="connsiteY96" fmla="*/ 382169 h 2380297"/>
                    <a:gd name="connsiteX97" fmla="*/ 1038041 w 2431732"/>
                    <a:gd name="connsiteY97" fmla="*/ 566260 h 2380297"/>
                    <a:gd name="connsiteX98" fmla="*/ 1075211 w 2431732"/>
                    <a:gd name="connsiteY98" fmla="*/ 566260 h 2380297"/>
                    <a:gd name="connsiteX99" fmla="*/ 1075211 w 2431732"/>
                    <a:gd name="connsiteY99" fmla="*/ 485767 h 2380297"/>
                    <a:gd name="connsiteX100" fmla="*/ 1148044 w 2431732"/>
                    <a:gd name="connsiteY100" fmla="*/ 485767 h 2380297"/>
                    <a:gd name="connsiteX101" fmla="*/ 1148044 w 2431732"/>
                    <a:gd name="connsiteY101" fmla="*/ 566260 h 2380297"/>
                    <a:gd name="connsiteX102" fmla="*/ 1185214 w 2431732"/>
                    <a:gd name="connsiteY102" fmla="*/ 566260 h 2380297"/>
                    <a:gd name="connsiteX103" fmla="*/ 1185214 w 2431732"/>
                    <a:gd name="connsiteY103" fmla="*/ 382169 h 2380297"/>
                    <a:gd name="connsiteX104" fmla="*/ 1148044 w 2431732"/>
                    <a:gd name="connsiteY104" fmla="*/ 382169 h 2380297"/>
                    <a:gd name="connsiteX105" fmla="*/ 1148044 w 2431732"/>
                    <a:gd name="connsiteY105" fmla="*/ 454625 h 2380297"/>
                    <a:gd name="connsiteX106" fmla="*/ 1075211 w 2431732"/>
                    <a:gd name="connsiteY106" fmla="*/ 454625 h 2380297"/>
                    <a:gd name="connsiteX107" fmla="*/ 1075211 w 2431732"/>
                    <a:gd name="connsiteY107" fmla="*/ 382169 h 2380297"/>
                    <a:gd name="connsiteX108" fmla="*/ 1038041 w 2431732"/>
                    <a:gd name="connsiteY108" fmla="*/ 382169 h 2380297"/>
                    <a:gd name="connsiteX109" fmla="*/ 1309913 w 2431732"/>
                    <a:gd name="connsiteY109" fmla="*/ 379030 h 2380297"/>
                    <a:gd name="connsiteX110" fmla="*/ 1270232 w 2431732"/>
                    <a:gd name="connsiteY110" fmla="*/ 386313 h 2380297"/>
                    <a:gd name="connsiteX111" fmla="*/ 1246436 w 2431732"/>
                    <a:gd name="connsiteY111" fmla="*/ 402889 h 2380297"/>
                    <a:gd name="connsiteX112" fmla="*/ 1229295 w 2431732"/>
                    <a:gd name="connsiteY112" fmla="*/ 428129 h 2380297"/>
                    <a:gd name="connsiteX113" fmla="*/ 1220881 w 2431732"/>
                    <a:gd name="connsiteY113" fmla="*/ 475345 h 2380297"/>
                    <a:gd name="connsiteX114" fmla="*/ 1245117 w 2431732"/>
                    <a:gd name="connsiteY114" fmla="*/ 544348 h 2380297"/>
                    <a:gd name="connsiteX115" fmla="*/ 1310415 w 2431732"/>
                    <a:gd name="connsiteY115" fmla="*/ 569399 h 2380297"/>
                    <a:gd name="connsiteX116" fmla="*/ 1375211 w 2431732"/>
                    <a:gd name="connsiteY116" fmla="*/ 544222 h 2380297"/>
                    <a:gd name="connsiteX117" fmla="*/ 1399447 w 2431732"/>
                    <a:gd name="connsiteY117" fmla="*/ 474466 h 2380297"/>
                    <a:gd name="connsiteX118" fmla="*/ 1375023 w 2431732"/>
                    <a:gd name="connsiteY118" fmla="*/ 404270 h 2380297"/>
                    <a:gd name="connsiteX119" fmla="*/ 1309913 w 2431732"/>
                    <a:gd name="connsiteY119" fmla="*/ 379030 h 2380297"/>
                    <a:gd name="connsiteX120" fmla="*/ 930885 w 2431732"/>
                    <a:gd name="connsiteY120" fmla="*/ 379030 h 2380297"/>
                    <a:gd name="connsiteX121" fmla="*/ 894657 w 2431732"/>
                    <a:gd name="connsiteY121" fmla="*/ 385434 h 2380297"/>
                    <a:gd name="connsiteX122" fmla="*/ 871677 w 2431732"/>
                    <a:gd name="connsiteY122" fmla="*/ 404082 h 2380297"/>
                    <a:gd name="connsiteX123" fmla="*/ 863703 w 2431732"/>
                    <a:gd name="connsiteY123" fmla="*/ 430389 h 2380297"/>
                    <a:gd name="connsiteX124" fmla="*/ 880656 w 2431732"/>
                    <a:gd name="connsiteY124" fmla="*/ 467434 h 2380297"/>
                    <a:gd name="connsiteX125" fmla="*/ 922597 w 2431732"/>
                    <a:gd name="connsiteY125" fmla="*/ 485642 h 2380297"/>
                    <a:gd name="connsiteX126" fmla="*/ 952358 w 2431732"/>
                    <a:gd name="connsiteY126" fmla="*/ 493679 h 2380297"/>
                    <a:gd name="connsiteX127" fmla="*/ 965732 w 2431732"/>
                    <a:gd name="connsiteY127" fmla="*/ 501652 h 2380297"/>
                    <a:gd name="connsiteX128" fmla="*/ 969562 w 2431732"/>
                    <a:gd name="connsiteY128" fmla="*/ 512766 h 2380297"/>
                    <a:gd name="connsiteX129" fmla="*/ 960458 w 2431732"/>
                    <a:gd name="connsiteY129" fmla="*/ 530534 h 2380297"/>
                    <a:gd name="connsiteX130" fmla="*/ 933397 w 2431732"/>
                    <a:gd name="connsiteY130" fmla="*/ 538132 h 2380297"/>
                    <a:gd name="connsiteX131" fmla="*/ 906461 w 2431732"/>
                    <a:gd name="connsiteY131" fmla="*/ 529593 h 2380297"/>
                    <a:gd name="connsiteX132" fmla="*/ 893213 w 2431732"/>
                    <a:gd name="connsiteY132" fmla="*/ 502845 h 2380297"/>
                    <a:gd name="connsiteX133" fmla="*/ 857048 w 2431732"/>
                    <a:gd name="connsiteY133" fmla="*/ 506361 h 2380297"/>
                    <a:gd name="connsiteX134" fmla="*/ 879400 w 2431732"/>
                    <a:gd name="connsiteY134" fmla="*/ 553389 h 2380297"/>
                    <a:gd name="connsiteX135" fmla="*/ 933020 w 2431732"/>
                    <a:gd name="connsiteY135" fmla="*/ 569525 h 2380297"/>
                    <a:gd name="connsiteX136" fmla="*/ 973078 w 2431732"/>
                    <a:gd name="connsiteY136" fmla="*/ 562807 h 2380297"/>
                    <a:gd name="connsiteX137" fmla="*/ 997941 w 2431732"/>
                    <a:gd name="connsiteY137" fmla="*/ 542276 h 2380297"/>
                    <a:gd name="connsiteX138" fmla="*/ 1006732 w 2431732"/>
                    <a:gd name="connsiteY138" fmla="*/ 512640 h 2380297"/>
                    <a:gd name="connsiteX139" fmla="*/ 999386 w 2431732"/>
                    <a:gd name="connsiteY139" fmla="*/ 483319 h 2380297"/>
                    <a:gd name="connsiteX140" fmla="*/ 979043 w 2431732"/>
                    <a:gd name="connsiteY140" fmla="*/ 464608 h 2380297"/>
                    <a:gd name="connsiteX141" fmla="*/ 938922 w 2431732"/>
                    <a:gd name="connsiteY141" fmla="*/ 451360 h 2380297"/>
                    <a:gd name="connsiteX142" fmla="*/ 904766 w 2431732"/>
                    <a:gd name="connsiteY142" fmla="*/ 439054 h 2380297"/>
                    <a:gd name="connsiteX143" fmla="*/ 899240 w 2431732"/>
                    <a:gd name="connsiteY143" fmla="*/ 427878 h 2380297"/>
                    <a:gd name="connsiteX144" fmla="*/ 905142 w 2431732"/>
                    <a:gd name="connsiteY144" fmla="*/ 416451 h 2380297"/>
                    <a:gd name="connsiteX145" fmla="*/ 930508 w 2431732"/>
                    <a:gd name="connsiteY145" fmla="*/ 409795 h 2380297"/>
                    <a:gd name="connsiteX146" fmla="*/ 954053 w 2431732"/>
                    <a:gd name="connsiteY146" fmla="*/ 416011 h 2380297"/>
                    <a:gd name="connsiteX147" fmla="*/ 964288 w 2431732"/>
                    <a:gd name="connsiteY147" fmla="*/ 436417 h 2380297"/>
                    <a:gd name="connsiteX148" fmla="*/ 1001457 w 2431732"/>
                    <a:gd name="connsiteY148" fmla="*/ 434784 h 2380297"/>
                    <a:gd name="connsiteX149" fmla="*/ 983061 w 2431732"/>
                    <a:gd name="connsiteY149" fmla="*/ 394224 h 2380297"/>
                    <a:gd name="connsiteX150" fmla="*/ 930885 w 2431732"/>
                    <a:gd name="connsiteY150" fmla="*/ 379030 h 2380297"/>
                    <a:gd name="connsiteX151" fmla="*/ 408622 w 2431732"/>
                    <a:gd name="connsiteY151" fmla="*/ 144778 h 2380297"/>
                    <a:gd name="connsiteX152" fmla="*/ 2023110 w 2431732"/>
                    <a:gd name="connsiteY152" fmla="*/ 144778 h 2380297"/>
                    <a:gd name="connsiteX153" fmla="*/ 2431732 w 2431732"/>
                    <a:gd name="connsiteY153" fmla="*/ 801050 h 2380297"/>
                    <a:gd name="connsiteX154" fmla="*/ 0 w 2431732"/>
                    <a:gd name="connsiteY154" fmla="*/ 801050 h 2380297"/>
                    <a:gd name="connsiteX155" fmla="*/ 408622 w 2431732"/>
                    <a:gd name="connsiteY155" fmla="*/ 144778 h 2380297"/>
                    <a:gd name="connsiteX156" fmla="*/ 431483 w 2431732"/>
                    <a:gd name="connsiteY156" fmla="*/ 0 h 2380297"/>
                    <a:gd name="connsiteX157" fmla="*/ 1999298 w 2431732"/>
                    <a:gd name="connsiteY157" fmla="*/ 0 h 2380297"/>
                    <a:gd name="connsiteX158" fmla="*/ 1999298 w 2431732"/>
                    <a:gd name="connsiteY158" fmla="*/ 110490 h 2380297"/>
                    <a:gd name="connsiteX159" fmla="*/ 431483 w 2431732"/>
                    <a:gd name="connsiteY159" fmla="*/ 110490 h 2380297"/>
                    <a:gd name="connsiteX160" fmla="*/ 431483 w 2431732"/>
                    <a:gd name="connsiteY160" fmla="*/ 0 h 238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2431732" h="2380297">
                      <a:moveTo>
                        <a:pt x="79058" y="2214562"/>
                      </a:moveTo>
                      <a:lnTo>
                        <a:pt x="2351723" y="2214562"/>
                      </a:lnTo>
                      <a:lnTo>
                        <a:pt x="2351723" y="2380297"/>
                      </a:lnTo>
                      <a:lnTo>
                        <a:pt x="79058" y="2380297"/>
                      </a:lnTo>
                      <a:lnTo>
                        <a:pt x="79058" y="2214562"/>
                      </a:lnTo>
                      <a:close/>
                      <a:moveTo>
                        <a:pt x="1569721" y="1687829"/>
                      </a:moveTo>
                      <a:cubicBezTo>
                        <a:pt x="1548766" y="1687829"/>
                        <a:pt x="1532574" y="1704022"/>
                        <a:pt x="1532574" y="1724977"/>
                      </a:cubicBezTo>
                      <a:cubicBezTo>
                        <a:pt x="1532574" y="1745932"/>
                        <a:pt x="1549719" y="1762124"/>
                        <a:pt x="1569721" y="1762124"/>
                      </a:cubicBezTo>
                      <a:cubicBezTo>
                        <a:pt x="1589724" y="1762124"/>
                        <a:pt x="1606869" y="1745932"/>
                        <a:pt x="1606869" y="1724977"/>
                      </a:cubicBezTo>
                      <a:cubicBezTo>
                        <a:pt x="1606869" y="1704022"/>
                        <a:pt x="1589724" y="1687829"/>
                        <a:pt x="1569721" y="1687829"/>
                      </a:cubicBezTo>
                      <a:close/>
                      <a:moveTo>
                        <a:pt x="837248" y="1525904"/>
                      </a:moveTo>
                      <a:lnTo>
                        <a:pt x="837248" y="1758314"/>
                      </a:lnTo>
                      <a:lnTo>
                        <a:pt x="1069658" y="1758314"/>
                      </a:lnTo>
                      <a:lnTo>
                        <a:pt x="1069658" y="1525904"/>
                      </a:lnTo>
                      <a:lnTo>
                        <a:pt x="837248" y="1525904"/>
                      </a:lnTo>
                      <a:close/>
                      <a:moveTo>
                        <a:pt x="570548" y="1525904"/>
                      </a:moveTo>
                      <a:lnTo>
                        <a:pt x="570548" y="1758314"/>
                      </a:lnTo>
                      <a:lnTo>
                        <a:pt x="802958" y="1758314"/>
                      </a:lnTo>
                      <a:lnTo>
                        <a:pt x="802958" y="1525904"/>
                      </a:lnTo>
                      <a:lnTo>
                        <a:pt x="570548" y="1525904"/>
                      </a:lnTo>
                      <a:close/>
                      <a:moveTo>
                        <a:pt x="1496379" y="1269682"/>
                      </a:moveTo>
                      <a:lnTo>
                        <a:pt x="2089786" y="1269682"/>
                      </a:lnTo>
                      <a:lnTo>
                        <a:pt x="2089786" y="2180272"/>
                      </a:lnTo>
                      <a:lnTo>
                        <a:pt x="1496379" y="2180272"/>
                      </a:lnTo>
                      <a:lnTo>
                        <a:pt x="1496379" y="1269682"/>
                      </a:lnTo>
                      <a:close/>
                      <a:moveTo>
                        <a:pt x="837248" y="1258252"/>
                      </a:moveTo>
                      <a:lnTo>
                        <a:pt x="837248" y="1490662"/>
                      </a:lnTo>
                      <a:lnTo>
                        <a:pt x="1069658" y="1490662"/>
                      </a:lnTo>
                      <a:lnTo>
                        <a:pt x="1069658" y="1258252"/>
                      </a:lnTo>
                      <a:lnTo>
                        <a:pt x="837248" y="1258252"/>
                      </a:lnTo>
                      <a:close/>
                      <a:moveTo>
                        <a:pt x="570548" y="1258252"/>
                      </a:moveTo>
                      <a:lnTo>
                        <a:pt x="570548" y="1490662"/>
                      </a:lnTo>
                      <a:lnTo>
                        <a:pt x="802958" y="1490662"/>
                      </a:lnTo>
                      <a:lnTo>
                        <a:pt x="802958" y="1258252"/>
                      </a:lnTo>
                      <a:lnTo>
                        <a:pt x="570548" y="1258252"/>
                      </a:lnTo>
                      <a:close/>
                      <a:moveTo>
                        <a:pt x="419101" y="1107757"/>
                      </a:moveTo>
                      <a:lnTo>
                        <a:pt x="1221106" y="1107757"/>
                      </a:lnTo>
                      <a:lnTo>
                        <a:pt x="1221106" y="1908809"/>
                      </a:lnTo>
                      <a:lnTo>
                        <a:pt x="419101" y="1908809"/>
                      </a:lnTo>
                      <a:lnTo>
                        <a:pt x="419101" y="1107757"/>
                      </a:lnTo>
                      <a:close/>
                      <a:moveTo>
                        <a:pt x="384811" y="1073467"/>
                      </a:moveTo>
                      <a:lnTo>
                        <a:pt x="384811" y="1943099"/>
                      </a:lnTo>
                      <a:lnTo>
                        <a:pt x="1255396" y="1943099"/>
                      </a:lnTo>
                      <a:lnTo>
                        <a:pt x="1255396" y="1073467"/>
                      </a:lnTo>
                      <a:lnTo>
                        <a:pt x="384811" y="1073467"/>
                      </a:lnTo>
                      <a:close/>
                      <a:moveTo>
                        <a:pt x="1496379" y="998220"/>
                      </a:moveTo>
                      <a:lnTo>
                        <a:pt x="2089786" y="998220"/>
                      </a:lnTo>
                      <a:lnTo>
                        <a:pt x="2089786" y="1127760"/>
                      </a:lnTo>
                      <a:lnTo>
                        <a:pt x="1496379" y="1127760"/>
                      </a:lnTo>
                      <a:lnTo>
                        <a:pt x="1496379" y="998220"/>
                      </a:lnTo>
                      <a:close/>
                      <a:moveTo>
                        <a:pt x="1462089" y="963929"/>
                      </a:moveTo>
                      <a:lnTo>
                        <a:pt x="1462089" y="1162049"/>
                      </a:lnTo>
                      <a:lnTo>
                        <a:pt x="2124076" y="1162049"/>
                      </a:lnTo>
                      <a:lnTo>
                        <a:pt x="2124076" y="963929"/>
                      </a:lnTo>
                      <a:lnTo>
                        <a:pt x="1462089" y="963929"/>
                      </a:lnTo>
                      <a:close/>
                      <a:moveTo>
                        <a:pt x="178119" y="835342"/>
                      </a:moveTo>
                      <a:lnTo>
                        <a:pt x="2252664" y="835342"/>
                      </a:lnTo>
                      <a:lnTo>
                        <a:pt x="2252664" y="2180272"/>
                      </a:lnTo>
                      <a:lnTo>
                        <a:pt x="2124076" y="2180272"/>
                      </a:lnTo>
                      <a:lnTo>
                        <a:pt x="2124076" y="1235392"/>
                      </a:lnTo>
                      <a:lnTo>
                        <a:pt x="1462089" y="1235392"/>
                      </a:lnTo>
                      <a:lnTo>
                        <a:pt x="1462089" y="2180272"/>
                      </a:lnTo>
                      <a:lnTo>
                        <a:pt x="178119" y="2180272"/>
                      </a:lnTo>
                      <a:lnTo>
                        <a:pt x="178119" y="835342"/>
                      </a:lnTo>
                      <a:close/>
                      <a:moveTo>
                        <a:pt x="1465612" y="413312"/>
                      </a:moveTo>
                      <a:lnTo>
                        <a:pt x="1483569" y="413312"/>
                      </a:lnTo>
                      <a:cubicBezTo>
                        <a:pt x="1496963" y="413312"/>
                        <a:pt x="1505879" y="413731"/>
                        <a:pt x="1510316" y="414568"/>
                      </a:cubicBezTo>
                      <a:cubicBezTo>
                        <a:pt x="1516343" y="415656"/>
                        <a:pt x="1521324" y="418377"/>
                        <a:pt x="1525259" y="422730"/>
                      </a:cubicBezTo>
                      <a:cubicBezTo>
                        <a:pt x="1529194" y="427084"/>
                        <a:pt x="1531161" y="432609"/>
                        <a:pt x="1531161" y="439306"/>
                      </a:cubicBezTo>
                      <a:cubicBezTo>
                        <a:pt x="1531161" y="444748"/>
                        <a:pt x="1529759" y="449519"/>
                        <a:pt x="1526954" y="453621"/>
                      </a:cubicBezTo>
                      <a:cubicBezTo>
                        <a:pt x="1524150" y="457724"/>
                        <a:pt x="1520278" y="460737"/>
                        <a:pt x="1515339" y="462663"/>
                      </a:cubicBezTo>
                      <a:cubicBezTo>
                        <a:pt x="1510400" y="464588"/>
                        <a:pt x="1500605" y="465551"/>
                        <a:pt x="1485955" y="465551"/>
                      </a:cubicBezTo>
                      <a:lnTo>
                        <a:pt x="1465612" y="465551"/>
                      </a:lnTo>
                      <a:lnTo>
                        <a:pt x="1465612" y="413312"/>
                      </a:lnTo>
                      <a:close/>
                      <a:moveTo>
                        <a:pt x="1310291" y="410801"/>
                      </a:moveTo>
                      <a:cubicBezTo>
                        <a:pt x="1325611" y="410801"/>
                        <a:pt x="1337896" y="415991"/>
                        <a:pt x="1347147" y="426372"/>
                      </a:cubicBezTo>
                      <a:cubicBezTo>
                        <a:pt x="1356397" y="436753"/>
                        <a:pt x="1361023" y="452491"/>
                        <a:pt x="1361023" y="473588"/>
                      </a:cubicBezTo>
                      <a:cubicBezTo>
                        <a:pt x="1361023" y="494935"/>
                        <a:pt x="1356272" y="510946"/>
                        <a:pt x="1346770" y="521620"/>
                      </a:cubicBezTo>
                      <a:cubicBezTo>
                        <a:pt x="1337268" y="532293"/>
                        <a:pt x="1325108" y="537630"/>
                        <a:pt x="1310291" y="537630"/>
                      </a:cubicBezTo>
                      <a:cubicBezTo>
                        <a:pt x="1295473" y="537630"/>
                        <a:pt x="1283251" y="532252"/>
                        <a:pt x="1273623" y="521494"/>
                      </a:cubicBezTo>
                      <a:cubicBezTo>
                        <a:pt x="1263996" y="510737"/>
                        <a:pt x="1259182" y="494935"/>
                        <a:pt x="1259182" y="474090"/>
                      </a:cubicBezTo>
                      <a:cubicBezTo>
                        <a:pt x="1259182" y="452910"/>
                        <a:pt x="1263870" y="437067"/>
                        <a:pt x="1273247" y="426560"/>
                      </a:cubicBezTo>
                      <a:cubicBezTo>
                        <a:pt x="1282623" y="416054"/>
                        <a:pt x="1294971" y="410801"/>
                        <a:pt x="1310291" y="410801"/>
                      </a:cubicBezTo>
                      <a:close/>
                      <a:moveTo>
                        <a:pt x="1428441" y="382169"/>
                      </a:moveTo>
                      <a:lnTo>
                        <a:pt x="1428441" y="566260"/>
                      </a:lnTo>
                      <a:lnTo>
                        <a:pt x="1465611" y="566260"/>
                      </a:lnTo>
                      <a:lnTo>
                        <a:pt x="1465611" y="496818"/>
                      </a:lnTo>
                      <a:lnTo>
                        <a:pt x="1489846" y="496818"/>
                      </a:lnTo>
                      <a:cubicBezTo>
                        <a:pt x="1506673" y="496818"/>
                        <a:pt x="1519524" y="495939"/>
                        <a:pt x="1528397" y="494181"/>
                      </a:cubicBezTo>
                      <a:cubicBezTo>
                        <a:pt x="1534927" y="492758"/>
                        <a:pt x="1541352" y="489849"/>
                        <a:pt x="1547673" y="485453"/>
                      </a:cubicBezTo>
                      <a:cubicBezTo>
                        <a:pt x="1553994" y="481058"/>
                        <a:pt x="1559205" y="475010"/>
                        <a:pt x="1563307" y="467308"/>
                      </a:cubicBezTo>
                      <a:cubicBezTo>
                        <a:pt x="1567409" y="459606"/>
                        <a:pt x="1569460" y="450104"/>
                        <a:pt x="1569460" y="438803"/>
                      </a:cubicBezTo>
                      <a:cubicBezTo>
                        <a:pt x="1569460" y="424153"/>
                        <a:pt x="1565902" y="412202"/>
                        <a:pt x="1558786" y="402951"/>
                      </a:cubicBezTo>
                      <a:cubicBezTo>
                        <a:pt x="1551670" y="393701"/>
                        <a:pt x="1542838" y="387694"/>
                        <a:pt x="1532290" y="384932"/>
                      </a:cubicBezTo>
                      <a:cubicBezTo>
                        <a:pt x="1525426" y="383090"/>
                        <a:pt x="1510692" y="382169"/>
                        <a:pt x="1488088" y="382169"/>
                      </a:cubicBezTo>
                      <a:lnTo>
                        <a:pt x="1428441" y="382169"/>
                      </a:lnTo>
                      <a:close/>
                      <a:moveTo>
                        <a:pt x="1038041" y="382169"/>
                      </a:moveTo>
                      <a:lnTo>
                        <a:pt x="1038041" y="566260"/>
                      </a:lnTo>
                      <a:lnTo>
                        <a:pt x="1075211" y="566260"/>
                      </a:lnTo>
                      <a:lnTo>
                        <a:pt x="1075211" y="485767"/>
                      </a:lnTo>
                      <a:lnTo>
                        <a:pt x="1148044" y="485767"/>
                      </a:lnTo>
                      <a:lnTo>
                        <a:pt x="1148044" y="566260"/>
                      </a:lnTo>
                      <a:lnTo>
                        <a:pt x="1185214" y="566260"/>
                      </a:lnTo>
                      <a:lnTo>
                        <a:pt x="1185214" y="382169"/>
                      </a:lnTo>
                      <a:lnTo>
                        <a:pt x="1148044" y="382169"/>
                      </a:lnTo>
                      <a:lnTo>
                        <a:pt x="1148044" y="454625"/>
                      </a:lnTo>
                      <a:lnTo>
                        <a:pt x="1075211" y="454625"/>
                      </a:lnTo>
                      <a:lnTo>
                        <a:pt x="1075211" y="382169"/>
                      </a:lnTo>
                      <a:lnTo>
                        <a:pt x="1038041" y="382169"/>
                      </a:lnTo>
                      <a:close/>
                      <a:moveTo>
                        <a:pt x="1309913" y="379030"/>
                      </a:moveTo>
                      <a:cubicBezTo>
                        <a:pt x="1294928" y="379030"/>
                        <a:pt x="1281701" y="381457"/>
                        <a:pt x="1270232" y="386313"/>
                      </a:cubicBezTo>
                      <a:cubicBezTo>
                        <a:pt x="1261609" y="389913"/>
                        <a:pt x="1253677" y="395438"/>
                        <a:pt x="1246436" y="402889"/>
                      </a:cubicBezTo>
                      <a:cubicBezTo>
                        <a:pt x="1239194" y="410339"/>
                        <a:pt x="1233481" y="418753"/>
                        <a:pt x="1229295" y="428129"/>
                      </a:cubicBezTo>
                      <a:cubicBezTo>
                        <a:pt x="1223686" y="440854"/>
                        <a:pt x="1220881" y="456592"/>
                        <a:pt x="1220881" y="475345"/>
                      </a:cubicBezTo>
                      <a:cubicBezTo>
                        <a:pt x="1220881" y="504645"/>
                        <a:pt x="1228960" y="527646"/>
                        <a:pt x="1245117" y="544348"/>
                      </a:cubicBezTo>
                      <a:cubicBezTo>
                        <a:pt x="1261274" y="561049"/>
                        <a:pt x="1283040" y="569399"/>
                        <a:pt x="1310415" y="569399"/>
                      </a:cubicBezTo>
                      <a:cubicBezTo>
                        <a:pt x="1337456" y="569399"/>
                        <a:pt x="1359054" y="561007"/>
                        <a:pt x="1375211" y="544222"/>
                      </a:cubicBezTo>
                      <a:cubicBezTo>
                        <a:pt x="1391369" y="527437"/>
                        <a:pt x="1399447" y="504185"/>
                        <a:pt x="1399447" y="474466"/>
                      </a:cubicBezTo>
                      <a:cubicBezTo>
                        <a:pt x="1399447" y="444495"/>
                        <a:pt x="1391306" y="421097"/>
                        <a:pt x="1375023" y="404270"/>
                      </a:cubicBezTo>
                      <a:cubicBezTo>
                        <a:pt x="1358740" y="387443"/>
                        <a:pt x="1337037" y="379030"/>
                        <a:pt x="1309913" y="379030"/>
                      </a:cubicBezTo>
                      <a:close/>
                      <a:moveTo>
                        <a:pt x="930885" y="379030"/>
                      </a:moveTo>
                      <a:cubicBezTo>
                        <a:pt x="916737" y="379030"/>
                        <a:pt x="904661" y="381164"/>
                        <a:pt x="894657" y="385434"/>
                      </a:cubicBezTo>
                      <a:cubicBezTo>
                        <a:pt x="884653" y="389703"/>
                        <a:pt x="876993" y="395919"/>
                        <a:pt x="871677" y="404082"/>
                      </a:cubicBezTo>
                      <a:cubicBezTo>
                        <a:pt x="866361" y="412244"/>
                        <a:pt x="863703" y="421013"/>
                        <a:pt x="863703" y="430389"/>
                      </a:cubicBezTo>
                      <a:cubicBezTo>
                        <a:pt x="863703" y="444956"/>
                        <a:pt x="869354" y="457304"/>
                        <a:pt x="880656" y="467434"/>
                      </a:cubicBezTo>
                      <a:cubicBezTo>
                        <a:pt x="888692" y="474633"/>
                        <a:pt x="902673" y="480703"/>
                        <a:pt x="922597" y="485642"/>
                      </a:cubicBezTo>
                      <a:cubicBezTo>
                        <a:pt x="938085" y="489493"/>
                        <a:pt x="948005" y="492172"/>
                        <a:pt x="952358" y="493679"/>
                      </a:cubicBezTo>
                      <a:cubicBezTo>
                        <a:pt x="958721" y="495939"/>
                        <a:pt x="963178" y="498597"/>
                        <a:pt x="965732" y="501652"/>
                      </a:cubicBezTo>
                      <a:cubicBezTo>
                        <a:pt x="968285" y="504708"/>
                        <a:pt x="969562" y="508412"/>
                        <a:pt x="969562" y="512766"/>
                      </a:cubicBezTo>
                      <a:cubicBezTo>
                        <a:pt x="969562" y="519547"/>
                        <a:pt x="966527" y="525470"/>
                        <a:pt x="960458" y="530534"/>
                      </a:cubicBezTo>
                      <a:cubicBezTo>
                        <a:pt x="954388" y="535599"/>
                        <a:pt x="945368" y="538132"/>
                        <a:pt x="933397" y="538132"/>
                      </a:cubicBezTo>
                      <a:cubicBezTo>
                        <a:pt x="922095" y="538132"/>
                        <a:pt x="913116" y="535285"/>
                        <a:pt x="906461" y="529593"/>
                      </a:cubicBezTo>
                      <a:cubicBezTo>
                        <a:pt x="899806" y="523900"/>
                        <a:pt x="895390" y="514984"/>
                        <a:pt x="893213" y="502845"/>
                      </a:cubicBezTo>
                      <a:lnTo>
                        <a:pt x="857048" y="506361"/>
                      </a:lnTo>
                      <a:cubicBezTo>
                        <a:pt x="859475" y="526956"/>
                        <a:pt x="866926" y="542631"/>
                        <a:pt x="879400" y="553389"/>
                      </a:cubicBezTo>
                      <a:cubicBezTo>
                        <a:pt x="891873" y="564146"/>
                        <a:pt x="909747" y="569525"/>
                        <a:pt x="933020" y="569525"/>
                      </a:cubicBezTo>
                      <a:cubicBezTo>
                        <a:pt x="949010" y="569525"/>
                        <a:pt x="962362" y="567286"/>
                        <a:pt x="973078" y="562807"/>
                      </a:cubicBezTo>
                      <a:cubicBezTo>
                        <a:pt x="983793" y="558328"/>
                        <a:pt x="992081" y="551484"/>
                        <a:pt x="997941" y="542276"/>
                      </a:cubicBezTo>
                      <a:cubicBezTo>
                        <a:pt x="1003802" y="533067"/>
                        <a:pt x="1006732" y="523188"/>
                        <a:pt x="1006732" y="512640"/>
                      </a:cubicBezTo>
                      <a:cubicBezTo>
                        <a:pt x="1006732" y="501004"/>
                        <a:pt x="1004283" y="491230"/>
                        <a:pt x="999386" y="483319"/>
                      </a:cubicBezTo>
                      <a:cubicBezTo>
                        <a:pt x="994488" y="475408"/>
                        <a:pt x="987707" y="469171"/>
                        <a:pt x="979043" y="464608"/>
                      </a:cubicBezTo>
                      <a:cubicBezTo>
                        <a:pt x="970378" y="460046"/>
                        <a:pt x="957004" y="455630"/>
                        <a:pt x="938922" y="451360"/>
                      </a:cubicBezTo>
                      <a:cubicBezTo>
                        <a:pt x="920839" y="447091"/>
                        <a:pt x="909454" y="442989"/>
                        <a:pt x="904766" y="439054"/>
                      </a:cubicBezTo>
                      <a:cubicBezTo>
                        <a:pt x="901082" y="435956"/>
                        <a:pt x="899240" y="432231"/>
                        <a:pt x="899240" y="427878"/>
                      </a:cubicBezTo>
                      <a:cubicBezTo>
                        <a:pt x="899240" y="423106"/>
                        <a:pt x="901208" y="419297"/>
                        <a:pt x="905142" y="416451"/>
                      </a:cubicBezTo>
                      <a:cubicBezTo>
                        <a:pt x="911254" y="412014"/>
                        <a:pt x="919709" y="409795"/>
                        <a:pt x="930508" y="409795"/>
                      </a:cubicBezTo>
                      <a:cubicBezTo>
                        <a:pt x="940973" y="409795"/>
                        <a:pt x="948821" y="411867"/>
                        <a:pt x="954053" y="416011"/>
                      </a:cubicBezTo>
                      <a:cubicBezTo>
                        <a:pt x="959286" y="420155"/>
                        <a:pt x="962697" y="426957"/>
                        <a:pt x="964288" y="436417"/>
                      </a:cubicBezTo>
                      <a:lnTo>
                        <a:pt x="1001457" y="434784"/>
                      </a:lnTo>
                      <a:cubicBezTo>
                        <a:pt x="1000871" y="417874"/>
                        <a:pt x="994739" y="404354"/>
                        <a:pt x="983061" y="394224"/>
                      </a:cubicBezTo>
                      <a:cubicBezTo>
                        <a:pt x="971383" y="384095"/>
                        <a:pt x="953991" y="379030"/>
                        <a:pt x="930885" y="379030"/>
                      </a:cubicBezTo>
                      <a:close/>
                      <a:moveTo>
                        <a:pt x="408622" y="144778"/>
                      </a:moveTo>
                      <a:lnTo>
                        <a:pt x="2023110" y="144778"/>
                      </a:lnTo>
                      <a:lnTo>
                        <a:pt x="2431732" y="801050"/>
                      </a:lnTo>
                      <a:lnTo>
                        <a:pt x="0" y="801050"/>
                      </a:lnTo>
                      <a:lnTo>
                        <a:pt x="408622" y="144778"/>
                      </a:lnTo>
                      <a:close/>
                      <a:moveTo>
                        <a:pt x="431483" y="0"/>
                      </a:moveTo>
                      <a:lnTo>
                        <a:pt x="1999298" y="0"/>
                      </a:lnTo>
                      <a:lnTo>
                        <a:pt x="1999298" y="110490"/>
                      </a:lnTo>
                      <a:lnTo>
                        <a:pt x="431483" y="110490"/>
                      </a:lnTo>
                      <a:lnTo>
                        <a:pt x="431483" y="0"/>
                      </a:lnTo>
                      <a:close/>
                    </a:path>
                  </a:pathLst>
                </a:custGeom>
                <a:solidFill>
                  <a:schemeClr val="bg2"/>
                </a:solidFill>
                <a:ln w="9525" cap="flat">
                  <a:noFill/>
                  <a:prstDash val="solid"/>
                  <a:miter/>
                </a:ln>
              </p:spPr>
              <p:txBody>
                <a:bodyPr rtlCol="0" anchor="ctr"/>
                <a:lstStyle/>
                <a:p>
                  <a:endParaRPr lang="en-US" dirty="0"/>
                </a:p>
              </p:txBody>
            </p:sp>
          </p:grpSp>
          <p:grpSp>
            <p:nvGrpSpPr>
              <p:cNvPr id="34" name="Group 33">
                <a:extLst>
                  <a:ext uri="{FF2B5EF4-FFF2-40B4-BE49-F238E27FC236}">
                    <a16:creationId xmlns:a16="http://schemas.microsoft.com/office/drawing/2014/main" id="{9391EAB2-D7B5-4344-20BD-B837C1EA93F2}"/>
                  </a:ext>
                </a:extLst>
              </p:cNvPr>
              <p:cNvGrpSpPr/>
              <p:nvPr/>
            </p:nvGrpSpPr>
            <p:grpSpPr>
              <a:xfrm>
                <a:off x="4913556" y="5498427"/>
                <a:ext cx="793377" cy="793377"/>
                <a:chOff x="4913556" y="5498427"/>
                <a:chExt cx="793377" cy="793377"/>
              </a:xfrm>
            </p:grpSpPr>
            <p:sp>
              <p:nvSpPr>
                <p:cNvPr id="456" name="Oval 455">
                  <a:extLst>
                    <a:ext uri="{FF2B5EF4-FFF2-40B4-BE49-F238E27FC236}">
                      <a16:creationId xmlns:a16="http://schemas.microsoft.com/office/drawing/2014/main" id="{0B325598-1F5F-CF12-E768-BE2C9C5E3C4C}"/>
                    </a:ext>
                  </a:extLst>
                </p:cNvPr>
                <p:cNvSpPr/>
                <p:nvPr/>
              </p:nvSpPr>
              <p:spPr>
                <a:xfrm flipH="1">
                  <a:off x="4913556" y="5498427"/>
                  <a:ext cx="793377" cy="793377"/>
                </a:xfrm>
                <a:prstGeom prst="ellipse">
                  <a:avLst/>
                </a:prstGeom>
                <a:solidFill>
                  <a:schemeClr val="accent1"/>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schemeClr val="bg2"/>
                    </a:solidFill>
                    <a:latin typeface="Arial" panose="020B0604020202020204" pitchFamily="34" charset="0"/>
                    <a:cs typeface="Arial" panose="020B0604020202020204" pitchFamily="34" charset="0"/>
                  </a:endParaRPr>
                </a:p>
              </p:txBody>
            </p:sp>
            <p:sp>
              <p:nvSpPr>
                <p:cNvPr id="30" name="Freeform: Shape 29">
                  <a:extLst>
                    <a:ext uri="{FF2B5EF4-FFF2-40B4-BE49-F238E27FC236}">
                      <a16:creationId xmlns:a16="http://schemas.microsoft.com/office/drawing/2014/main" id="{C8D8A4B9-5B3C-38D5-D7AB-50D866669FAB}"/>
                    </a:ext>
                  </a:extLst>
                </p:cNvPr>
                <p:cNvSpPr/>
                <p:nvPr/>
              </p:nvSpPr>
              <p:spPr>
                <a:xfrm>
                  <a:off x="5080080" y="5700013"/>
                  <a:ext cx="460328" cy="390204"/>
                </a:xfrm>
                <a:custGeom>
                  <a:avLst/>
                  <a:gdLst>
                    <a:gd name="connsiteX0" fmla="*/ 427138 w 4611854"/>
                    <a:gd name="connsiteY0" fmla="*/ 3464204 h 3909300"/>
                    <a:gd name="connsiteX1" fmla="*/ 463237 w 4611854"/>
                    <a:gd name="connsiteY1" fmla="*/ 3500303 h 3909300"/>
                    <a:gd name="connsiteX2" fmla="*/ 427138 w 4611854"/>
                    <a:gd name="connsiteY2" fmla="*/ 3536402 h 3909300"/>
                    <a:gd name="connsiteX3" fmla="*/ 391039 w 4611854"/>
                    <a:gd name="connsiteY3" fmla="*/ 3500303 h 3909300"/>
                    <a:gd name="connsiteX4" fmla="*/ 427138 w 4611854"/>
                    <a:gd name="connsiteY4" fmla="*/ 3464204 h 3909300"/>
                    <a:gd name="connsiteX5" fmla="*/ 404232 w 4611854"/>
                    <a:gd name="connsiteY5" fmla="*/ 3038347 h 3909300"/>
                    <a:gd name="connsiteX6" fmla="*/ 362636 w 4611854"/>
                    <a:gd name="connsiteY6" fmla="*/ 3079943 h 3909300"/>
                    <a:gd name="connsiteX7" fmla="*/ 362636 w 4611854"/>
                    <a:gd name="connsiteY7" fmla="*/ 3520092 h 3909300"/>
                    <a:gd name="connsiteX8" fmla="*/ 404232 w 4611854"/>
                    <a:gd name="connsiteY8" fmla="*/ 3561688 h 3909300"/>
                    <a:gd name="connsiteX9" fmla="*/ 519492 w 4611854"/>
                    <a:gd name="connsiteY9" fmla="*/ 3561688 h 3909300"/>
                    <a:gd name="connsiteX10" fmla="*/ 561088 w 4611854"/>
                    <a:gd name="connsiteY10" fmla="*/ 3520092 h 3909300"/>
                    <a:gd name="connsiteX11" fmla="*/ 561088 w 4611854"/>
                    <a:gd name="connsiteY11" fmla="*/ 3079943 h 3909300"/>
                    <a:gd name="connsiteX12" fmla="*/ 519492 w 4611854"/>
                    <a:gd name="connsiteY12" fmla="*/ 3038347 h 3909300"/>
                    <a:gd name="connsiteX13" fmla="*/ 4166390 w 4611854"/>
                    <a:gd name="connsiteY13" fmla="*/ 2689636 h 3909300"/>
                    <a:gd name="connsiteX14" fmla="*/ 4202672 w 4611854"/>
                    <a:gd name="connsiteY14" fmla="*/ 2725918 h 3909300"/>
                    <a:gd name="connsiteX15" fmla="*/ 4166390 w 4611854"/>
                    <a:gd name="connsiteY15" fmla="*/ 2762017 h 3909300"/>
                    <a:gd name="connsiteX16" fmla="*/ 4130291 w 4611854"/>
                    <a:gd name="connsiteY16" fmla="*/ 2725918 h 3909300"/>
                    <a:gd name="connsiteX17" fmla="*/ 4166390 w 4611854"/>
                    <a:gd name="connsiteY17" fmla="*/ 2689636 h 3909300"/>
                    <a:gd name="connsiteX18" fmla="*/ 4074035 w 4611854"/>
                    <a:gd name="connsiteY18" fmla="*/ 2664716 h 3909300"/>
                    <a:gd name="connsiteX19" fmla="*/ 4032439 w 4611854"/>
                    <a:gd name="connsiteY19" fmla="*/ 2706312 h 3909300"/>
                    <a:gd name="connsiteX20" fmla="*/ 4032439 w 4611854"/>
                    <a:gd name="connsiteY20" fmla="*/ 3146461 h 3909300"/>
                    <a:gd name="connsiteX21" fmla="*/ 4074035 w 4611854"/>
                    <a:gd name="connsiteY21" fmla="*/ 3188057 h 3909300"/>
                    <a:gd name="connsiteX22" fmla="*/ 4189295 w 4611854"/>
                    <a:gd name="connsiteY22" fmla="*/ 3188057 h 3909300"/>
                    <a:gd name="connsiteX23" fmla="*/ 4230891 w 4611854"/>
                    <a:gd name="connsiteY23" fmla="*/ 3146461 h 3909300"/>
                    <a:gd name="connsiteX24" fmla="*/ 4230891 w 4611854"/>
                    <a:gd name="connsiteY24" fmla="*/ 2706312 h 3909300"/>
                    <a:gd name="connsiteX25" fmla="*/ 4189295 w 4611854"/>
                    <a:gd name="connsiteY25" fmla="*/ 2664716 h 3909300"/>
                    <a:gd name="connsiteX26" fmla="*/ 876634 w 4611854"/>
                    <a:gd name="connsiteY26" fmla="*/ 2664715 h 3909300"/>
                    <a:gd name="connsiteX27" fmla="*/ 818363 w 4611854"/>
                    <a:gd name="connsiteY27" fmla="*/ 2779242 h 3909300"/>
                    <a:gd name="connsiteX28" fmla="*/ 631454 w 4611854"/>
                    <a:gd name="connsiteY28" fmla="*/ 3000783 h 3909300"/>
                    <a:gd name="connsiteX29" fmla="*/ 608915 w 4611854"/>
                    <a:gd name="connsiteY29" fmla="*/ 3048609 h 3909300"/>
                    <a:gd name="connsiteX30" fmla="*/ 608915 w 4611854"/>
                    <a:gd name="connsiteY30" fmla="*/ 3492790 h 3909300"/>
                    <a:gd name="connsiteX31" fmla="*/ 1043018 w 4611854"/>
                    <a:gd name="connsiteY31" fmla="*/ 3561139 h 3909300"/>
                    <a:gd name="connsiteX32" fmla="*/ 1088096 w 4611854"/>
                    <a:gd name="connsiteY32" fmla="*/ 3561139 h 3909300"/>
                    <a:gd name="connsiteX33" fmla="*/ 1122912 w 4611854"/>
                    <a:gd name="connsiteY33" fmla="*/ 3426639 h 3909300"/>
                    <a:gd name="connsiteX34" fmla="*/ 1116315 w 4611854"/>
                    <a:gd name="connsiteY34" fmla="*/ 3423157 h 3909300"/>
                    <a:gd name="connsiteX35" fmla="*/ 1143985 w 4611854"/>
                    <a:gd name="connsiteY35" fmla="*/ 3272899 h 3909300"/>
                    <a:gd name="connsiteX36" fmla="*/ 1159194 w 4611854"/>
                    <a:gd name="connsiteY36" fmla="*/ 3128320 h 3909300"/>
                    <a:gd name="connsiteX37" fmla="*/ 1166524 w 4611854"/>
                    <a:gd name="connsiteY37" fmla="*/ 2978244 h 3909300"/>
                    <a:gd name="connsiteX38" fmla="*/ 919513 w 4611854"/>
                    <a:gd name="connsiteY38" fmla="*/ 2978977 h 3909300"/>
                    <a:gd name="connsiteX39" fmla="*/ 940769 w 4611854"/>
                    <a:gd name="connsiteY39" fmla="*/ 2724269 h 3909300"/>
                    <a:gd name="connsiteX40" fmla="*/ 876634 w 4611854"/>
                    <a:gd name="connsiteY40" fmla="*/ 2664715 h 3909300"/>
                    <a:gd name="connsiteX41" fmla="*/ 3741002 w 4611854"/>
                    <a:gd name="connsiteY41" fmla="*/ 2664646 h 3909300"/>
                    <a:gd name="connsiteX42" fmla="*/ 3659813 w 4611854"/>
                    <a:gd name="connsiteY42" fmla="*/ 2664664 h 3909300"/>
                    <a:gd name="connsiteX43" fmla="*/ 3550511 w 4611854"/>
                    <a:gd name="connsiteY43" fmla="*/ 2664899 h 3909300"/>
                    <a:gd name="connsiteX44" fmla="*/ 3505434 w 4611854"/>
                    <a:gd name="connsiteY44" fmla="*/ 2664899 h 3909300"/>
                    <a:gd name="connsiteX45" fmla="*/ 3470617 w 4611854"/>
                    <a:gd name="connsiteY45" fmla="*/ 2799399 h 3909300"/>
                    <a:gd name="connsiteX46" fmla="*/ 3477214 w 4611854"/>
                    <a:gd name="connsiteY46" fmla="*/ 2802881 h 3909300"/>
                    <a:gd name="connsiteX47" fmla="*/ 3449544 w 4611854"/>
                    <a:gd name="connsiteY47" fmla="*/ 2953141 h 3909300"/>
                    <a:gd name="connsiteX48" fmla="*/ 3434335 w 4611854"/>
                    <a:gd name="connsiteY48" fmla="*/ 3097720 h 3909300"/>
                    <a:gd name="connsiteX49" fmla="*/ 3427006 w 4611854"/>
                    <a:gd name="connsiteY49" fmla="*/ 3247795 h 3909300"/>
                    <a:gd name="connsiteX50" fmla="*/ 3674017 w 4611854"/>
                    <a:gd name="connsiteY50" fmla="*/ 3247062 h 3909300"/>
                    <a:gd name="connsiteX51" fmla="*/ 3652761 w 4611854"/>
                    <a:gd name="connsiteY51" fmla="*/ 3501770 h 3909300"/>
                    <a:gd name="connsiteX52" fmla="*/ 3716897 w 4611854"/>
                    <a:gd name="connsiteY52" fmla="*/ 3561690 h 3909300"/>
                    <a:gd name="connsiteX53" fmla="*/ 3775168 w 4611854"/>
                    <a:gd name="connsiteY53" fmla="*/ 3446797 h 3909300"/>
                    <a:gd name="connsiteX54" fmla="*/ 3962076 w 4611854"/>
                    <a:gd name="connsiteY54" fmla="*/ 3225256 h 3909300"/>
                    <a:gd name="connsiteX55" fmla="*/ 3984614 w 4611854"/>
                    <a:gd name="connsiteY55" fmla="*/ 3177430 h 3909300"/>
                    <a:gd name="connsiteX56" fmla="*/ 3984614 w 4611854"/>
                    <a:gd name="connsiteY56" fmla="*/ 2733249 h 3909300"/>
                    <a:gd name="connsiteX57" fmla="*/ 3741002 w 4611854"/>
                    <a:gd name="connsiteY57" fmla="*/ 2664646 h 3909300"/>
                    <a:gd name="connsiteX58" fmla="*/ 3815665 w 4611854"/>
                    <a:gd name="connsiteY58" fmla="*/ 2316921 h 3909300"/>
                    <a:gd name="connsiteX59" fmla="*/ 4611854 w 4611854"/>
                    <a:gd name="connsiteY59" fmla="*/ 3113110 h 3909300"/>
                    <a:gd name="connsiteX60" fmla="*/ 3815665 w 4611854"/>
                    <a:gd name="connsiteY60" fmla="*/ 3909300 h 3909300"/>
                    <a:gd name="connsiteX61" fmla="*/ 3019474 w 4611854"/>
                    <a:gd name="connsiteY61" fmla="*/ 3113110 h 3909300"/>
                    <a:gd name="connsiteX62" fmla="*/ 3815665 w 4611854"/>
                    <a:gd name="connsiteY62" fmla="*/ 2316921 h 3909300"/>
                    <a:gd name="connsiteX63" fmla="*/ 796191 w 4611854"/>
                    <a:gd name="connsiteY63" fmla="*/ 2316921 h 3909300"/>
                    <a:gd name="connsiteX64" fmla="*/ 1592381 w 4611854"/>
                    <a:gd name="connsiteY64" fmla="*/ 3113110 h 3909300"/>
                    <a:gd name="connsiteX65" fmla="*/ 796191 w 4611854"/>
                    <a:gd name="connsiteY65" fmla="*/ 3909300 h 3909300"/>
                    <a:gd name="connsiteX66" fmla="*/ 0 w 4611854"/>
                    <a:gd name="connsiteY66" fmla="*/ 3113110 h 3909300"/>
                    <a:gd name="connsiteX67" fmla="*/ 796191 w 4611854"/>
                    <a:gd name="connsiteY67" fmla="*/ 2316921 h 3909300"/>
                    <a:gd name="connsiteX68" fmla="*/ 1060838 w 4611854"/>
                    <a:gd name="connsiteY68" fmla="*/ 1031521 h 3909300"/>
                    <a:gd name="connsiteX69" fmla="*/ 1197858 w 4611854"/>
                    <a:gd name="connsiteY69" fmla="*/ 1033307 h 3909300"/>
                    <a:gd name="connsiteX70" fmla="*/ 1258145 w 4611854"/>
                    <a:gd name="connsiteY70" fmla="*/ 1102206 h 3909300"/>
                    <a:gd name="connsiteX71" fmla="*/ 1258511 w 4611854"/>
                    <a:gd name="connsiteY71" fmla="*/ 1367359 h 3909300"/>
                    <a:gd name="connsiteX72" fmla="*/ 1124378 w 4611854"/>
                    <a:gd name="connsiteY72" fmla="*/ 1367359 h 3909300"/>
                    <a:gd name="connsiteX73" fmla="*/ 1124378 w 4611854"/>
                    <a:gd name="connsiteY73" fmla="*/ 1252465 h 3909300"/>
                    <a:gd name="connsiteX74" fmla="*/ 740667 w 4611854"/>
                    <a:gd name="connsiteY74" fmla="*/ 1585235 h 3909300"/>
                    <a:gd name="connsiteX75" fmla="*/ 717761 w 4611854"/>
                    <a:gd name="connsiteY75" fmla="*/ 1638376 h 3909300"/>
                    <a:gd name="connsiteX76" fmla="*/ 716662 w 4611854"/>
                    <a:gd name="connsiteY76" fmla="*/ 2185538 h 3909300"/>
                    <a:gd name="connsiteX77" fmla="*/ 580879 w 4611854"/>
                    <a:gd name="connsiteY77" fmla="*/ 2185538 h 3909300"/>
                    <a:gd name="connsiteX78" fmla="*/ 580879 w 4611854"/>
                    <a:gd name="connsiteY78" fmla="*/ 1594947 h 3909300"/>
                    <a:gd name="connsiteX79" fmla="*/ 621009 w 4611854"/>
                    <a:gd name="connsiteY79" fmla="*/ 1507174 h 3909300"/>
                    <a:gd name="connsiteX80" fmla="*/ 998490 w 4611854"/>
                    <a:gd name="connsiteY80" fmla="*/ 1167807 h 3909300"/>
                    <a:gd name="connsiteX81" fmla="*/ 922444 w 4611854"/>
                    <a:gd name="connsiteY81" fmla="*/ 1167807 h 3909300"/>
                    <a:gd name="connsiteX82" fmla="*/ 922444 w 4611854"/>
                    <a:gd name="connsiteY82" fmla="*/ 1032208 h 3909300"/>
                    <a:gd name="connsiteX83" fmla="*/ 1060838 w 4611854"/>
                    <a:gd name="connsiteY83" fmla="*/ 1031521 h 3909300"/>
                    <a:gd name="connsiteX84" fmla="*/ 3437817 w 4611854"/>
                    <a:gd name="connsiteY84" fmla="*/ 922811 h 3909300"/>
                    <a:gd name="connsiteX85" fmla="*/ 3862940 w 4611854"/>
                    <a:gd name="connsiteY85" fmla="*/ 1332725 h 3909300"/>
                    <a:gd name="connsiteX86" fmla="*/ 3898306 w 4611854"/>
                    <a:gd name="connsiteY86" fmla="*/ 1422697 h 3909300"/>
                    <a:gd name="connsiteX87" fmla="*/ 3880531 w 4611854"/>
                    <a:gd name="connsiteY87" fmla="*/ 1929913 h 3909300"/>
                    <a:gd name="connsiteX88" fmla="*/ 3933488 w 4611854"/>
                    <a:gd name="connsiteY88" fmla="*/ 1875123 h 3909300"/>
                    <a:gd name="connsiteX89" fmla="*/ 4030973 w 4611854"/>
                    <a:gd name="connsiteY89" fmla="*/ 1969127 h 3909300"/>
                    <a:gd name="connsiteX90" fmla="*/ 3839118 w 4611854"/>
                    <a:gd name="connsiteY90" fmla="*/ 2166662 h 3909300"/>
                    <a:gd name="connsiteX91" fmla="*/ 3747680 w 4611854"/>
                    <a:gd name="connsiteY91" fmla="*/ 2162265 h 3909300"/>
                    <a:gd name="connsiteX92" fmla="*/ 3556741 w 4611854"/>
                    <a:gd name="connsiteY92" fmla="*/ 1978655 h 3909300"/>
                    <a:gd name="connsiteX93" fmla="*/ 3649828 w 4611854"/>
                    <a:gd name="connsiteY93" fmla="*/ 1882086 h 3909300"/>
                    <a:gd name="connsiteX94" fmla="*/ 3732471 w 4611854"/>
                    <a:gd name="connsiteY94" fmla="*/ 1961797 h 3909300"/>
                    <a:gd name="connsiteX95" fmla="*/ 3759224 w 4611854"/>
                    <a:gd name="connsiteY95" fmla="*/ 1454581 h 3909300"/>
                    <a:gd name="connsiteX96" fmla="*/ 3736686 w 4611854"/>
                    <a:gd name="connsiteY96" fmla="*/ 1401257 h 3909300"/>
                    <a:gd name="connsiteX97" fmla="*/ 3343447 w 4611854"/>
                    <a:gd name="connsiteY97" fmla="*/ 1020662 h 3909300"/>
                    <a:gd name="connsiteX98" fmla="*/ 2069268 w 4611854"/>
                    <a:gd name="connsiteY98" fmla="*/ 765217 h 3909300"/>
                    <a:gd name="connsiteX99" fmla="*/ 1846078 w 4611854"/>
                    <a:gd name="connsiteY99" fmla="*/ 988224 h 3909300"/>
                    <a:gd name="connsiteX100" fmla="*/ 1846078 w 4611854"/>
                    <a:gd name="connsiteY100" fmla="*/ 1226622 h 3909300"/>
                    <a:gd name="connsiteX101" fmla="*/ 2765774 w 4611854"/>
                    <a:gd name="connsiteY101" fmla="*/ 1226622 h 3909300"/>
                    <a:gd name="connsiteX102" fmla="*/ 2765774 w 4611854"/>
                    <a:gd name="connsiteY102" fmla="*/ 988224 h 3909300"/>
                    <a:gd name="connsiteX103" fmla="*/ 2542767 w 4611854"/>
                    <a:gd name="connsiteY103" fmla="*/ 765217 h 3909300"/>
                    <a:gd name="connsiteX104" fmla="*/ 2483213 w 4611854"/>
                    <a:gd name="connsiteY104" fmla="*/ 765217 h 3909300"/>
                    <a:gd name="connsiteX105" fmla="*/ 2306018 w 4611854"/>
                    <a:gd name="connsiteY105" fmla="*/ 942413 h 3909300"/>
                    <a:gd name="connsiteX106" fmla="*/ 2128822 w 4611854"/>
                    <a:gd name="connsiteY106" fmla="*/ 765217 h 3909300"/>
                    <a:gd name="connsiteX107" fmla="*/ 2306019 w 4611854"/>
                    <a:gd name="connsiteY107" fmla="*/ 238760 h 3909300"/>
                    <a:gd name="connsiteX108" fmla="*/ 2058090 w 4611854"/>
                    <a:gd name="connsiteY108" fmla="*/ 486505 h 3909300"/>
                    <a:gd name="connsiteX109" fmla="*/ 2306019 w 4611854"/>
                    <a:gd name="connsiteY109" fmla="*/ 734250 h 3909300"/>
                    <a:gd name="connsiteX110" fmla="*/ 2553946 w 4611854"/>
                    <a:gd name="connsiteY110" fmla="*/ 486505 h 3909300"/>
                    <a:gd name="connsiteX111" fmla="*/ 2306019 w 4611854"/>
                    <a:gd name="connsiteY111" fmla="*/ 238760 h 3909300"/>
                    <a:gd name="connsiteX112" fmla="*/ 2305926 w 4611854"/>
                    <a:gd name="connsiteY112" fmla="*/ 0 h 3909300"/>
                    <a:gd name="connsiteX113" fmla="*/ 3102116 w 4611854"/>
                    <a:gd name="connsiteY113" fmla="*/ 796191 h 3909300"/>
                    <a:gd name="connsiteX114" fmla="*/ 2305926 w 4611854"/>
                    <a:gd name="connsiteY114" fmla="*/ 1592381 h 3909300"/>
                    <a:gd name="connsiteX115" fmla="*/ 1509736 w 4611854"/>
                    <a:gd name="connsiteY115" fmla="*/ 796191 h 3909300"/>
                    <a:gd name="connsiteX116" fmla="*/ 2305926 w 4611854"/>
                    <a:gd name="connsiteY116" fmla="*/ 0 h 390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4611854" h="3909300">
                      <a:moveTo>
                        <a:pt x="427138" y="3464204"/>
                      </a:moveTo>
                      <a:cubicBezTo>
                        <a:pt x="447111" y="3464204"/>
                        <a:pt x="463237" y="3480329"/>
                        <a:pt x="463237" y="3500303"/>
                      </a:cubicBezTo>
                      <a:cubicBezTo>
                        <a:pt x="463237" y="3520276"/>
                        <a:pt x="447111" y="3536402"/>
                        <a:pt x="427138" y="3536402"/>
                      </a:cubicBezTo>
                      <a:cubicBezTo>
                        <a:pt x="407165" y="3536402"/>
                        <a:pt x="391039" y="3520276"/>
                        <a:pt x="391039" y="3500303"/>
                      </a:cubicBezTo>
                      <a:cubicBezTo>
                        <a:pt x="391039" y="3480513"/>
                        <a:pt x="407165" y="3464204"/>
                        <a:pt x="427138" y="3464204"/>
                      </a:cubicBezTo>
                      <a:close/>
                      <a:moveTo>
                        <a:pt x="404232" y="3038347"/>
                      </a:moveTo>
                      <a:cubicBezTo>
                        <a:pt x="381327" y="3038347"/>
                        <a:pt x="362636" y="3057038"/>
                        <a:pt x="362636" y="3079943"/>
                      </a:cubicBezTo>
                      <a:lnTo>
                        <a:pt x="362636" y="3520092"/>
                      </a:lnTo>
                      <a:cubicBezTo>
                        <a:pt x="362636" y="3542998"/>
                        <a:pt x="381327" y="3561688"/>
                        <a:pt x="404232" y="3561688"/>
                      </a:cubicBezTo>
                      <a:lnTo>
                        <a:pt x="519492" y="3561688"/>
                      </a:lnTo>
                      <a:cubicBezTo>
                        <a:pt x="542581" y="3561688"/>
                        <a:pt x="561088" y="3542998"/>
                        <a:pt x="561088" y="3520092"/>
                      </a:cubicBezTo>
                      <a:lnTo>
                        <a:pt x="561088" y="3079943"/>
                      </a:lnTo>
                      <a:cubicBezTo>
                        <a:pt x="561088" y="3057038"/>
                        <a:pt x="542397" y="3038347"/>
                        <a:pt x="519492" y="3038347"/>
                      </a:cubicBezTo>
                      <a:close/>
                      <a:moveTo>
                        <a:pt x="4166390" y="2689636"/>
                      </a:moveTo>
                      <a:cubicBezTo>
                        <a:pt x="4186364" y="2689636"/>
                        <a:pt x="4202672" y="2705762"/>
                        <a:pt x="4202672" y="2725918"/>
                      </a:cubicBezTo>
                      <a:cubicBezTo>
                        <a:pt x="4202489" y="2745708"/>
                        <a:pt x="4186364" y="2762017"/>
                        <a:pt x="4166390" y="2762017"/>
                      </a:cubicBezTo>
                      <a:cubicBezTo>
                        <a:pt x="4146417" y="2762017"/>
                        <a:pt x="4130291" y="2745892"/>
                        <a:pt x="4130291" y="2725918"/>
                      </a:cubicBezTo>
                      <a:cubicBezTo>
                        <a:pt x="4130291" y="2705945"/>
                        <a:pt x="4146417" y="2689636"/>
                        <a:pt x="4166390" y="2689636"/>
                      </a:cubicBezTo>
                      <a:close/>
                      <a:moveTo>
                        <a:pt x="4074035" y="2664716"/>
                      </a:moveTo>
                      <a:cubicBezTo>
                        <a:pt x="4050947" y="2664716"/>
                        <a:pt x="4032439" y="2683407"/>
                        <a:pt x="4032439" y="2706312"/>
                      </a:cubicBezTo>
                      <a:lnTo>
                        <a:pt x="4032439" y="3146461"/>
                      </a:lnTo>
                      <a:cubicBezTo>
                        <a:pt x="4032439" y="3169367"/>
                        <a:pt x="4051130" y="3188057"/>
                        <a:pt x="4074035" y="3188057"/>
                      </a:cubicBezTo>
                      <a:lnTo>
                        <a:pt x="4189295" y="3188057"/>
                      </a:lnTo>
                      <a:cubicBezTo>
                        <a:pt x="4212200" y="3188057"/>
                        <a:pt x="4230891" y="3169367"/>
                        <a:pt x="4230891" y="3146461"/>
                      </a:cubicBezTo>
                      <a:lnTo>
                        <a:pt x="4230891" y="2706312"/>
                      </a:lnTo>
                      <a:cubicBezTo>
                        <a:pt x="4230891" y="2683407"/>
                        <a:pt x="4212200" y="2664716"/>
                        <a:pt x="4189295" y="2664716"/>
                      </a:cubicBezTo>
                      <a:close/>
                      <a:moveTo>
                        <a:pt x="876634" y="2664715"/>
                      </a:moveTo>
                      <a:cubicBezTo>
                        <a:pt x="820562" y="2667647"/>
                        <a:pt x="817080" y="2737645"/>
                        <a:pt x="818363" y="2779242"/>
                      </a:cubicBezTo>
                      <a:cubicBezTo>
                        <a:pt x="820012" y="2839529"/>
                        <a:pt x="685877" y="2956072"/>
                        <a:pt x="631454" y="3000783"/>
                      </a:cubicBezTo>
                      <a:cubicBezTo>
                        <a:pt x="617161" y="3012510"/>
                        <a:pt x="608915" y="3029919"/>
                        <a:pt x="608915" y="3048609"/>
                      </a:cubicBezTo>
                      <a:cubicBezTo>
                        <a:pt x="608915" y="3048609"/>
                        <a:pt x="608915" y="3481429"/>
                        <a:pt x="608915" y="3492790"/>
                      </a:cubicBezTo>
                      <a:cubicBezTo>
                        <a:pt x="608915" y="3570118"/>
                        <a:pt x="727290" y="3561139"/>
                        <a:pt x="1043018" y="3561139"/>
                      </a:cubicBezTo>
                      <a:lnTo>
                        <a:pt x="1088096" y="3561139"/>
                      </a:lnTo>
                      <a:cubicBezTo>
                        <a:pt x="1155713" y="3561139"/>
                        <a:pt x="1174403" y="3455225"/>
                        <a:pt x="1122912" y="3426639"/>
                      </a:cubicBezTo>
                      <a:lnTo>
                        <a:pt x="1116315" y="3423157"/>
                      </a:lnTo>
                      <a:cubicBezTo>
                        <a:pt x="1209586" y="3429571"/>
                        <a:pt x="1214717" y="3276747"/>
                        <a:pt x="1143985" y="3272899"/>
                      </a:cubicBezTo>
                      <a:cubicBezTo>
                        <a:pt x="1223879" y="3272899"/>
                        <a:pt x="1236156" y="3134917"/>
                        <a:pt x="1159194" y="3128320"/>
                      </a:cubicBezTo>
                      <a:cubicBezTo>
                        <a:pt x="1245135" y="3128320"/>
                        <a:pt x="1257962" y="2978244"/>
                        <a:pt x="1166524" y="2978244"/>
                      </a:cubicBezTo>
                      <a:cubicBezTo>
                        <a:pt x="1166524" y="2978244"/>
                        <a:pt x="922811" y="2978427"/>
                        <a:pt x="919513" y="2978977"/>
                      </a:cubicBezTo>
                      <a:cubicBezTo>
                        <a:pt x="961292" y="2892670"/>
                        <a:pt x="948282" y="2772095"/>
                        <a:pt x="940769" y="2724269"/>
                      </a:cubicBezTo>
                      <a:cubicBezTo>
                        <a:pt x="935821" y="2692751"/>
                        <a:pt x="910900" y="2663066"/>
                        <a:pt x="876634" y="2664715"/>
                      </a:cubicBezTo>
                      <a:close/>
                      <a:moveTo>
                        <a:pt x="3741002" y="2664646"/>
                      </a:moveTo>
                      <a:cubicBezTo>
                        <a:pt x="3716113" y="2664534"/>
                        <a:pt x="3689084" y="2664581"/>
                        <a:pt x="3659813" y="2664664"/>
                      </a:cubicBezTo>
                      <a:cubicBezTo>
                        <a:pt x="3626360" y="2664759"/>
                        <a:pt x="3589977" y="2664899"/>
                        <a:pt x="3550511" y="2664899"/>
                      </a:cubicBezTo>
                      <a:lnTo>
                        <a:pt x="3505434" y="2664899"/>
                      </a:lnTo>
                      <a:cubicBezTo>
                        <a:pt x="3437817" y="2664899"/>
                        <a:pt x="3419126" y="2770814"/>
                        <a:pt x="3470617" y="2799399"/>
                      </a:cubicBezTo>
                      <a:lnTo>
                        <a:pt x="3477214" y="2802881"/>
                      </a:lnTo>
                      <a:cubicBezTo>
                        <a:pt x="3383943" y="2796468"/>
                        <a:pt x="3378813" y="2949293"/>
                        <a:pt x="3449544" y="2953141"/>
                      </a:cubicBezTo>
                      <a:cubicBezTo>
                        <a:pt x="3369651" y="2953141"/>
                        <a:pt x="3357373" y="3091123"/>
                        <a:pt x="3434335" y="3097720"/>
                      </a:cubicBezTo>
                      <a:cubicBezTo>
                        <a:pt x="3348394" y="3097720"/>
                        <a:pt x="3335567" y="3247795"/>
                        <a:pt x="3427006" y="3247795"/>
                      </a:cubicBezTo>
                      <a:cubicBezTo>
                        <a:pt x="3427006" y="3247795"/>
                        <a:pt x="3670719" y="3247612"/>
                        <a:pt x="3674017" y="3247062"/>
                      </a:cubicBezTo>
                      <a:cubicBezTo>
                        <a:pt x="3632237" y="3333370"/>
                        <a:pt x="3645248" y="3454127"/>
                        <a:pt x="3652761" y="3501770"/>
                      </a:cubicBezTo>
                      <a:cubicBezTo>
                        <a:pt x="3657525" y="3532921"/>
                        <a:pt x="3682813" y="3564439"/>
                        <a:pt x="3716897" y="3561690"/>
                      </a:cubicBezTo>
                      <a:cubicBezTo>
                        <a:pt x="3771869" y="3557292"/>
                        <a:pt x="3777916" y="3489309"/>
                        <a:pt x="3775168" y="3446797"/>
                      </a:cubicBezTo>
                      <a:cubicBezTo>
                        <a:pt x="3773519" y="3386510"/>
                        <a:pt x="3907652" y="3269968"/>
                        <a:pt x="3962076" y="3225256"/>
                      </a:cubicBezTo>
                      <a:cubicBezTo>
                        <a:pt x="3976368" y="3213529"/>
                        <a:pt x="3984614" y="3196121"/>
                        <a:pt x="3984614" y="3177430"/>
                      </a:cubicBezTo>
                      <a:cubicBezTo>
                        <a:pt x="3984614" y="3177430"/>
                        <a:pt x="3984614" y="2744427"/>
                        <a:pt x="3984614" y="2733249"/>
                      </a:cubicBezTo>
                      <a:cubicBezTo>
                        <a:pt x="3984614" y="2674044"/>
                        <a:pt x="3915225" y="2665432"/>
                        <a:pt x="3741002" y="2664646"/>
                      </a:cubicBezTo>
                      <a:close/>
                      <a:moveTo>
                        <a:pt x="3815665" y="2316921"/>
                      </a:moveTo>
                      <a:cubicBezTo>
                        <a:pt x="4255388" y="2316921"/>
                        <a:pt x="4611854" y="2673387"/>
                        <a:pt x="4611854" y="3113110"/>
                      </a:cubicBezTo>
                      <a:cubicBezTo>
                        <a:pt x="4611854" y="3552834"/>
                        <a:pt x="4255388" y="3909300"/>
                        <a:pt x="3815665" y="3909300"/>
                      </a:cubicBezTo>
                      <a:cubicBezTo>
                        <a:pt x="3375940" y="3909300"/>
                        <a:pt x="3019474" y="3552834"/>
                        <a:pt x="3019474" y="3113110"/>
                      </a:cubicBezTo>
                      <a:cubicBezTo>
                        <a:pt x="3019474" y="2673387"/>
                        <a:pt x="3375940" y="2316921"/>
                        <a:pt x="3815665" y="2316921"/>
                      </a:cubicBezTo>
                      <a:close/>
                      <a:moveTo>
                        <a:pt x="796191" y="2316921"/>
                      </a:moveTo>
                      <a:cubicBezTo>
                        <a:pt x="1235914" y="2316921"/>
                        <a:pt x="1592381" y="2673387"/>
                        <a:pt x="1592381" y="3113110"/>
                      </a:cubicBezTo>
                      <a:cubicBezTo>
                        <a:pt x="1592381" y="3552834"/>
                        <a:pt x="1235914" y="3909300"/>
                        <a:pt x="796191" y="3909300"/>
                      </a:cubicBezTo>
                      <a:cubicBezTo>
                        <a:pt x="356466" y="3909300"/>
                        <a:pt x="0" y="3552834"/>
                        <a:pt x="0" y="3113110"/>
                      </a:cubicBezTo>
                      <a:cubicBezTo>
                        <a:pt x="0" y="2673387"/>
                        <a:pt x="356466" y="2316921"/>
                        <a:pt x="796191" y="2316921"/>
                      </a:cubicBezTo>
                      <a:close/>
                      <a:moveTo>
                        <a:pt x="1060838" y="1031521"/>
                      </a:moveTo>
                      <a:cubicBezTo>
                        <a:pt x="1106695" y="1031383"/>
                        <a:pt x="1152322" y="1031658"/>
                        <a:pt x="1197858" y="1033307"/>
                      </a:cubicBezTo>
                      <a:cubicBezTo>
                        <a:pt x="1236522" y="1034590"/>
                        <a:pt x="1257779" y="1062992"/>
                        <a:pt x="1258145" y="1102206"/>
                      </a:cubicBezTo>
                      <a:cubicBezTo>
                        <a:pt x="1259061" y="1189796"/>
                        <a:pt x="1258511" y="1277020"/>
                        <a:pt x="1258511" y="1367359"/>
                      </a:cubicBezTo>
                      <a:cubicBezTo>
                        <a:pt x="1213800" y="1367359"/>
                        <a:pt x="1171105" y="1367359"/>
                        <a:pt x="1124378" y="1367359"/>
                      </a:cubicBezTo>
                      <a:cubicBezTo>
                        <a:pt x="1124378" y="1331626"/>
                        <a:pt x="1124378" y="1295711"/>
                        <a:pt x="1124378" y="1252465"/>
                      </a:cubicBezTo>
                      <a:cubicBezTo>
                        <a:pt x="1111001" y="1261994"/>
                        <a:pt x="858309" y="1479871"/>
                        <a:pt x="740667" y="1585235"/>
                      </a:cubicBezTo>
                      <a:cubicBezTo>
                        <a:pt x="727473" y="1597146"/>
                        <a:pt x="718127" y="1620418"/>
                        <a:pt x="717761" y="1638376"/>
                      </a:cubicBezTo>
                      <a:cubicBezTo>
                        <a:pt x="716845" y="1724683"/>
                        <a:pt x="716662" y="2185538"/>
                        <a:pt x="716662" y="2185538"/>
                      </a:cubicBezTo>
                      <a:lnTo>
                        <a:pt x="580879" y="2185538"/>
                      </a:lnTo>
                      <a:cubicBezTo>
                        <a:pt x="580879" y="2185538"/>
                        <a:pt x="581062" y="1613455"/>
                        <a:pt x="580879" y="1594947"/>
                      </a:cubicBezTo>
                      <a:cubicBezTo>
                        <a:pt x="580695" y="1557749"/>
                        <a:pt x="593156" y="1531179"/>
                        <a:pt x="621009" y="1507174"/>
                      </a:cubicBezTo>
                      <a:cubicBezTo>
                        <a:pt x="739568" y="1405107"/>
                        <a:pt x="1000322" y="1170922"/>
                        <a:pt x="998490" y="1167807"/>
                      </a:cubicBezTo>
                      <a:cubicBezTo>
                        <a:pt x="973935" y="1167807"/>
                        <a:pt x="949381" y="1167807"/>
                        <a:pt x="922444" y="1167807"/>
                      </a:cubicBezTo>
                      <a:cubicBezTo>
                        <a:pt x="922444" y="1121447"/>
                        <a:pt x="922444" y="1078568"/>
                        <a:pt x="922444" y="1032208"/>
                      </a:cubicBezTo>
                      <a:cubicBezTo>
                        <a:pt x="968896" y="1032208"/>
                        <a:pt x="1014982" y="1031658"/>
                        <a:pt x="1060838" y="1031521"/>
                      </a:cubicBezTo>
                      <a:close/>
                      <a:moveTo>
                        <a:pt x="3437817" y="922811"/>
                      </a:moveTo>
                      <a:cubicBezTo>
                        <a:pt x="3437817" y="922811"/>
                        <a:pt x="3849563" y="1320081"/>
                        <a:pt x="3862940" y="1332725"/>
                      </a:cubicBezTo>
                      <a:cubicBezTo>
                        <a:pt x="3889877" y="1358379"/>
                        <a:pt x="3900322" y="1385865"/>
                        <a:pt x="3898306" y="1422697"/>
                      </a:cubicBezTo>
                      <a:cubicBezTo>
                        <a:pt x="3889327" y="1578820"/>
                        <a:pt x="3877050" y="1929180"/>
                        <a:pt x="3880531" y="1929913"/>
                      </a:cubicBezTo>
                      <a:cubicBezTo>
                        <a:pt x="3897756" y="1912138"/>
                        <a:pt x="3914798" y="1894364"/>
                        <a:pt x="3933488" y="1875123"/>
                      </a:cubicBezTo>
                      <a:cubicBezTo>
                        <a:pt x="3966838" y="1907191"/>
                        <a:pt x="3997623" y="1937059"/>
                        <a:pt x="4030973" y="1969127"/>
                      </a:cubicBezTo>
                      <a:cubicBezTo>
                        <a:pt x="3966472" y="2036010"/>
                        <a:pt x="3904719" y="2103260"/>
                        <a:pt x="3839118" y="2166662"/>
                      </a:cubicBezTo>
                      <a:cubicBezTo>
                        <a:pt x="3811265" y="2193599"/>
                        <a:pt x="3776083" y="2189201"/>
                        <a:pt x="3747680" y="2162265"/>
                      </a:cubicBezTo>
                      <a:cubicBezTo>
                        <a:pt x="3684278" y="2102344"/>
                        <a:pt x="3621792" y="2041324"/>
                        <a:pt x="3556741" y="1978655"/>
                      </a:cubicBezTo>
                      <a:cubicBezTo>
                        <a:pt x="3587709" y="1946405"/>
                        <a:pt x="3617395" y="1915620"/>
                        <a:pt x="3649828" y="1882086"/>
                      </a:cubicBezTo>
                      <a:cubicBezTo>
                        <a:pt x="3675483" y="1906824"/>
                        <a:pt x="3701320" y="1931745"/>
                        <a:pt x="3732471" y="1961797"/>
                      </a:cubicBezTo>
                      <a:cubicBezTo>
                        <a:pt x="3734853" y="1945488"/>
                        <a:pt x="3753544" y="1612353"/>
                        <a:pt x="3759224" y="1454581"/>
                      </a:cubicBezTo>
                      <a:cubicBezTo>
                        <a:pt x="3759774" y="1436807"/>
                        <a:pt x="3749512" y="1413901"/>
                        <a:pt x="3736686" y="1401257"/>
                      </a:cubicBezTo>
                      <a:cubicBezTo>
                        <a:pt x="3675116" y="1340604"/>
                        <a:pt x="3343447" y="1020662"/>
                        <a:pt x="3343447" y="1020662"/>
                      </a:cubicBezTo>
                      <a:close/>
                      <a:moveTo>
                        <a:pt x="2069268" y="765217"/>
                      </a:moveTo>
                      <a:cubicBezTo>
                        <a:pt x="1945946" y="765217"/>
                        <a:pt x="1846078" y="865084"/>
                        <a:pt x="1846078" y="988224"/>
                      </a:cubicBezTo>
                      <a:lnTo>
                        <a:pt x="1846078" y="1226622"/>
                      </a:lnTo>
                      <a:lnTo>
                        <a:pt x="2765774" y="1226622"/>
                      </a:lnTo>
                      <a:lnTo>
                        <a:pt x="2765774" y="988224"/>
                      </a:lnTo>
                      <a:cubicBezTo>
                        <a:pt x="2765774" y="865268"/>
                        <a:pt x="2665906" y="765217"/>
                        <a:pt x="2542767" y="765217"/>
                      </a:cubicBezTo>
                      <a:lnTo>
                        <a:pt x="2483213" y="765217"/>
                      </a:lnTo>
                      <a:lnTo>
                        <a:pt x="2306018" y="942413"/>
                      </a:lnTo>
                      <a:lnTo>
                        <a:pt x="2128822" y="765217"/>
                      </a:lnTo>
                      <a:close/>
                      <a:moveTo>
                        <a:pt x="2306019" y="238760"/>
                      </a:moveTo>
                      <a:cubicBezTo>
                        <a:pt x="2169135" y="238760"/>
                        <a:pt x="2058090" y="349622"/>
                        <a:pt x="2058090" y="486505"/>
                      </a:cubicBezTo>
                      <a:cubicBezTo>
                        <a:pt x="2058090" y="623388"/>
                        <a:pt x="2169135" y="734250"/>
                        <a:pt x="2306019" y="734250"/>
                      </a:cubicBezTo>
                      <a:cubicBezTo>
                        <a:pt x="2442901" y="734250"/>
                        <a:pt x="2553946" y="623388"/>
                        <a:pt x="2553946" y="486505"/>
                      </a:cubicBezTo>
                      <a:cubicBezTo>
                        <a:pt x="2553946" y="349622"/>
                        <a:pt x="2442901" y="238760"/>
                        <a:pt x="2306019" y="238760"/>
                      </a:cubicBezTo>
                      <a:close/>
                      <a:moveTo>
                        <a:pt x="2305926" y="0"/>
                      </a:moveTo>
                      <a:cubicBezTo>
                        <a:pt x="2745649" y="0"/>
                        <a:pt x="3102116" y="356466"/>
                        <a:pt x="3102116" y="796191"/>
                      </a:cubicBezTo>
                      <a:cubicBezTo>
                        <a:pt x="3102116" y="1235914"/>
                        <a:pt x="2745649" y="1592381"/>
                        <a:pt x="2305926" y="1592381"/>
                      </a:cubicBezTo>
                      <a:cubicBezTo>
                        <a:pt x="1866202" y="1592381"/>
                        <a:pt x="1509736" y="1235914"/>
                        <a:pt x="1509736" y="796191"/>
                      </a:cubicBezTo>
                      <a:cubicBezTo>
                        <a:pt x="1509736" y="356466"/>
                        <a:pt x="1866202" y="0"/>
                        <a:pt x="2305926" y="0"/>
                      </a:cubicBezTo>
                      <a:close/>
                    </a:path>
                  </a:pathLst>
                </a:custGeom>
                <a:solidFill>
                  <a:schemeClr val="bg2"/>
                </a:solidFill>
                <a:ln w="18294" cap="flat">
                  <a:noFill/>
                  <a:prstDash val="solid"/>
                  <a:miter/>
                </a:ln>
              </p:spPr>
              <p:txBody>
                <a:bodyPr wrap="square" rtlCol="0" anchor="ctr">
                  <a:noAutofit/>
                </a:bodyPr>
                <a:lstStyle/>
                <a:p>
                  <a:endParaRPr lang="en-US"/>
                </a:p>
              </p:txBody>
            </p:sp>
          </p:grpSp>
        </p:grpSp>
      </p:grpSp>
    </p:spTree>
    <p:extLst>
      <p:ext uri="{BB962C8B-B14F-4D97-AF65-F5344CB8AC3E}">
        <p14:creationId xmlns:p14="http://schemas.microsoft.com/office/powerpoint/2010/main" val="817299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F5F7ABB-C797-C34D-49D5-1A0B0472A9FC}"/>
              </a:ext>
            </a:extLst>
          </p:cNvPr>
          <p:cNvSpPr>
            <a:spLocks noGrp="1"/>
          </p:cNvSpPr>
          <p:nvPr>
            <p:ph type="sldNum" sz="quarter" idx="12"/>
          </p:nvPr>
        </p:nvSpPr>
        <p:spPr/>
        <p:txBody>
          <a:bodyPr/>
          <a:lstStyle/>
          <a:p>
            <a:fld id="{C83511D6-7947-48BF-B87B-28E846A6EF3C}" type="slidenum">
              <a:rPr lang="en-US" smtClean="0"/>
              <a:t>26</a:t>
            </a:fld>
            <a:endParaRPr lang="en-US"/>
          </a:p>
        </p:txBody>
      </p:sp>
      <p:pic>
        <p:nvPicPr>
          <p:cNvPr id="26" name="Picture Placeholder 25" descr="A bowl of food with vegetables and spices&#10;&#10;Description automatically generated">
            <a:extLst>
              <a:ext uri="{FF2B5EF4-FFF2-40B4-BE49-F238E27FC236}">
                <a16:creationId xmlns:a16="http://schemas.microsoft.com/office/drawing/2014/main" id="{82C273CB-5960-46AA-6370-BC7E165A084B}"/>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a:stretch/>
        </p:blipFill>
        <p:spPr/>
      </p:pic>
      <p:sp>
        <p:nvSpPr>
          <p:cNvPr id="8" name="Rectangle 7">
            <a:extLst>
              <a:ext uri="{FF2B5EF4-FFF2-40B4-BE49-F238E27FC236}">
                <a16:creationId xmlns:a16="http://schemas.microsoft.com/office/drawing/2014/main" id="{363C16B5-5354-5BA4-1B4D-E56ABA11199B}"/>
              </a:ext>
            </a:extLst>
          </p:cNvPr>
          <p:cNvSpPr/>
          <p:nvPr/>
        </p:nvSpPr>
        <p:spPr>
          <a:xfrm>
            <a:off x="0" y="1915886"/>
            <a:ext cx="5638800" cy="3026228"/>
          </a:xfrm>
          <a:prstGeom prst="rect">
            <a:avLst/>
          </a:prstGeom>
          <a:solidFill>
            <a:schemeClr val="accent3">
              <a:alpha val="96000"/>
            </a:schemeClr>
          </a:solidFill>
          <a:ln w="12700" cap="flat" cmpd="sng" algn="ctr">
            <a:noFill/>
            <a:prstDash val="solid"/>
            <a:miter lim="800000"/>
          </a:ln>
          <a:effectLst/>
        </p:spPr>
        <p:txBody>
          <a:bodyPr wrap="square" rtlCol="0" anchor="ctr">
            <a:noAutofit/>
          </a:bodyPr>
          <a:lstStyle/>
          <a:p>
            <a:pPr algn="ctr"/>
            <a:endParaRPr lang="en-US" kern="0">
              <a:solidFill>
                <a:prstClr val="white"/>
              </a:solidFill>
              <a:latin typeface="Times New Roman"/>
            </a:endParaRPr>
          </a:p>
        </p:txBody>
      </p:sp>
      <p:grpSp>
        <p:nvGrpSpPr>
          <p:cNvPr id="46" name="Group 45">
            <a:extLst>
              <a:ext uri="{FF2B5EF4-FFF2-40B4-BE49-F238E27FC236}">
                <a16:creationId xmlns:a16="http://schemas.microsoft.com/office/drawing/2014/main" id="{4302F79D-A40A-0F64-5D2B-051225AFE722}"/>
              </a:ext>
            </a:extLst>
          </p:cNvPr>
          <p:cNvGrpSpPr/>
          <p:nvPr/>
        </p:nvGrpSpPr>
        <p:grpSpPr>
          <a:xfrm>
            <a:off x="7135060" y="0"/>
            <a:ext cx="99027" cy="6858000"/>
            <a:chOff x="7135060" y="0"/>
            <a:chExt cx="99027" cy="6858000"/>
          </a:xfrm>
        </p:grpSpPr>
        <p:sp>
          <p:nvSpPr>
            <p:cNvPr id="41" name="Rectangle 40">
              <a:extLst>
                <a:ext uri="{FF2B5EF4-FFF2-40B4-BE49-F238E27FC236}">
                  <a16:creationId xmlns:a16="http://schemas.microsoft.com/office/drawing/2014/main" id="{E5FCA227-8C71-511D-4540-59886C8A5656}"/>
                </a:ext>
              </a:extLst>
            </p:cNvPr>
            <p:cNvSpPr/>
            <p:nvPr/>
          </p:nvSpPr>
          <p:spPr>
            <a:xfrm>
              <a:off x="7135060" y="0"/>
              <a:ext cx="99027" cy="914400"/>
            </a:xfrm>
            <a:prstGeom prst="rect">
              <a:avLst/>
            </a:prstGeom>
            <a:solidFill>
              <a:schemeClr val="bg2">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Rectangle 44">
              <a:extLst>
                <a:ext uri="{FF2B5EF4-FFF2-40B4-BE49-F238E27FC236}">
                  <a16:creationId xmlns:a16="http://schemas.microsoft.com/office/drawing/2014/main" id="{E32D09CC-59FF-C3D9-68C0-2BD43A76041C}"/>
                </a:ext>
              </a:extLst>
            </p:cNvPr>
            <p:cNvSpPr/>
            <p:nvPr/>
          </p:nvSpPr>
          <p:spPr>
            <a:xfrm>
              <a:off x="7135060" y="5943600"/>
              <a:ext cx="99027" cy="914400"/>
            </a:xfrm>
            <a:prstGeom prst="rect">
              <a:avLst/>
            </a:prstGeom>
            <a:solidFill>
              <a:schemeClr val="bg2">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9" name="Group 18">
            <a:extLst>
              <a:ext uri="{FF2B5EF4-FFF2-40B4-BE49-F238E27FC236}">
                <a16:creationId xmlns:a16="http://schemas.microsoft.com/office/drawing/2014/main" id="{88D20051-E845-870F-F1B5-D46ABF8E0359}"/>
              </a:ext>
            </a:extLst>
          </p:cNvPr>
          <p:cNvGrpSpPr/>
          <p:nvPr/>
        </p:nvGrpSpPr>
        <p:grpSpPr>
          <a:xfrm>
            <a:off x="6379030" y="868946"/>
            <a:ext cx="5622470" cy="1611086"/>
            <a:chOff x="6379030" y="868946"/>
            <a:chExt cx="5622470" cy="1611086"/>
          </a:xfrm>
        </p:grpSpPr>
        <p:grpSp>
          <p:nvGrpSpPr>
            <p:cNvPr id="15" name="Group 14">
              <a:extLst>
                <a:ext uri="{FF2B5EF4-FFF2-40B4-BE49-F238E27FC236}">
                  <a16:creationId xmlns:a16="http://schemas.microsoft.com/office/drawing/2014/main" id="{962361D6-38F6-DE29-428F-8C4E0C5634E7}"/>
                </a:ext>
              </a:extLst>
            </p:cNvPr>
            <p:cNvGrpSpPr/>
            <p:nvPr/>
          </p:nvGrpSpPr>
          <p:grpSpPr>
            <a:xfrm>
              <a:off x="6379030" y="868946"/>
              <a:ext cx="1611086" cy="1611086"/>
              <a:chOff x="7118168" y="1110343"/>
              <a:chExt cx="1611086" cy="1611086"/>
            </a:xfrm>
          </p:grpSpPr>
          <p:grpSp>
            <p:nvGrpSpPr>
              <p:cNvPr id="13" name="Group 12">
                <a:extLst>
                  <a:ext uri="{FF2B5EF4-FFF2-40B4-BE49-F238E27FC236}">
                    <a16:creationId xmlns:a16="http://schemas.microsoft.com/office/drawing/2014/main" id="{8978AB3F-44BD-B054-19BB-4FAF14D2C9D8}"/>
                  </a:ext>
                </a:extLst>
              </p:cNvPr>
              <p:cNvGrpSpPr/>
              <p:nvPr/>
            </p:nvGrpSpPr>
            <p:grpSpPr>
              <a:xfrm>
                <a:off x="7415391" y="1407567"/>
                <a:ext cx="1016641" cy="1016638"/>
                <a:chOff x="831763" y="2975545"/>
                <a:chExt cx="1016641" cy="1016638"/>
              </a:xfrm>
            </p:grpSpPr>
            <p:sp>
              <p:nvSpPr>
                <p:cNvPr id="11" name="Oval 10">
                  <a:extLst>
                    <a:ext uri="{FF2B5EF4-FFF2-40B4-BE49-F238E27FC236}">
                      <a16:creationId xmlns:a16="http://schemas.microsoft.com/office/drawing/2014/main" id="{5D57A44B-7A5F-353A-E3E6-54232B78C90C}"/>
                    </a:ext>
                  </a:extLst>
                </p:cNvPr>
                <p:cNvSpPr/>
                <p:nvPr/>
              </p:nvSpPr>
              <p:spPr>
                <a:xfrm flipH="1">
                  <a:off x="831763" y="2975545"/>
                  <a:ext cx="1016641" cy="1016638"/>
                </a:xfrm>
                <a:prstGeom prst="ellipse">
                  <a:avLst/>
                </a:prstGeom>
                <a:solidFill>
                  <a:schemeClr val="accent1"/>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schemeClr val="bg2"/>
                    </a:solidFill>
                    <a:latin typeface="Arial" panose="020B0604020202020204" pitchFamily="34" charset="0"/>
                    <a:cs typeface="Arial" panose="020B0604020202020204" pitchFamily="34" charset="0"/>
                  </a:endParaRPr>
                </a:p>
              </p:txBody>
            </p:sp>
            <p:sp>
              <p:nvSpPr>
                <p:cNvPr id="12" name="Freeform: Shape 11">
                  <a:extLst>
                    <a:ext uri="{FF2B5EF4-FFF2-40B4-BE49-F238E27FC236}">
                      <a16:creationId xmlns:a16="http://schemas.microsoft.com/office/drawing/2014/main" id="{0CC4F5E9-5789-FD5D-52F2-A86E1813235C}"/>
                    </a:ext>
                  </a:extLst>
                </p:cNvPr>
                <p:cNvSpPr/>
                <p:nvPr/>
              </p:nvSpPr>
              <p:spPr>
                <a:xfrm>
                  <a:off x="1041294" y="3178402"/>
                  <a:ext cx="597579" cy="610925"/>
                </a:xfrm>
                <a:custGeom>
                  <a:avLst/>
                  <a:gdLst>
                    <a:gd name="connsiteX0" fmla="*/ 2838786 w 4516836"/>
                    <a:gd name="connsiteY0" fmla="*/ 3638874 h 4617720"/>
                    <a:gd name="connsiteX1" fmla="*/ 2838786 w 4516836"/>
                    <a:gd name="connsiteY1" fmla="*/ 4391465 h 4617720"/>
                    <a:gd name="connsiteX2" fmla="*/ 2289438 w 4516836"/>
                    <a:gd name="connsiteY2" fmla="*/ 4617720 h 4617720"/>
                    <a:gd name="connsiteX3" fmla="*/ 2289438 w 4516836"/>
                    <a:gd name="connsiteY3" fmla="*/ 3865313 h 4617720"/>
                    <a:gd name="connsiteX4" fmla="*/ 1673816 w 4516836"/>
                    <a:gd name="connsiteY4" fmla="*/ 3638874 h 4617720"/>
                    <a:gd name="connsiteX5" fmla="*/ 2223163 w 4516836"/>
                    <a:gd name="connsiteY5" fmla="*/ 3865313 h 4617720"/>
                    <a:gd name="connsiteX6" fmla="*/ 2223163 w 4516836"/>
                    <a:gd name="connsiteY6" fmla="*/ 4617720 h 4617720"/>
                    <a:gd name="connsiteX7" fmla="*/ 1673816 w 4516836"/>
                    <a:gd name="connsiteY7" fmla="*/ 4391465 h 4617720"/>
                    <a:gd name="connsiteX8" fmla="*/ 2256301 w 4516836"/>
                    <a:gd name="connsiteY8" fmla="*/ 3364015 h 4617720"/>
                    <a:gd name="connsiteX9" fmla="*/ 2794419 w 4516836"/>
                    <a:gd name="connsiteY9" fmla="*/ 3585668 h 4617720"/>
                    <a:gd name="connsiteX10" fmla="*/ 2256301 w 4516836"/>
                    <a:gd name="connsiteY10" fmla="*/ 3807138 h 4617720"/>
                    <a:gd name="connsiteX11" fmla="*/ 1718368 w 4516836"/>
                    <a:gd name="connsiteY11" fmla="*/ 3585668 h 4617720"/>
                    <a:gd name="connsiteX12" fmla="*/ 3887956 w 4516836"/>
                    <a:gd name="connsiteY12" fmla="*/ 3002447 h 4617720"/>
                    <a:gd name="connsiteX13" fmla="*/ 3934533 w 4516836"/>
                    <a:gd name="connsiteY13" fmla="*/ 3021593 h 4617720"/>
                    <a:gd name="connsiteX14" fmla="*/ 3980005 w 4516836"/>
                    <a:gd name="connsiteY14" fmla="*/ 3002814 h 4617720"/>
                    <a:gd name="connsiteX15" fmla="*/ 3980005 w 4516836"/>
                    <a:gd name="connsiteY15" fmla="*/ 3691884 h 4617720"/>
                    <a:gd name="connsiteX16" fmla="*/ 3991123 w 4516836"/>
                    <a:gd name="connsiteY16" fmla="*/ 3695335 h 4617720"/>
                    <a:gd name="connsiteX17" fmla="*/ 4148087 w 4516836"/>
                    <a:gd name="connsiteY17" fmla="*/ 3932139 h 4617720"/>
                    <a:gd name="connsiteX18" fmla="*/ 3891087 w 4516836"/>
                    <a:gd name="connsiteY18" fmla="*/ 4189139 h 4617720"/>
                    <a:gd name="connsiteX19" fmla="*/ 3654283 w 4516836"/>
                    <a:gd name="connsiteY19" fmla="*/ 4032175 h 4617720"/>
                    <a:gd name="connsiteX20" fmla="*/ 3651232 w 4516836"/>
                    <a:gd name="connsiteY20" fmla="*/ 4022347 h 4617720"/>
                    <a:gd name="connsiteX21" fmla="*/ 2905059 w 4516836"/>
                    <a:gd name="connsiteY21" fmla="*/ 4022347 h 4617720"/>
                    <a:gd name="connsiteX22" fmla="*/ 2905059 w 4516836"/>
                    <a:gd name="connsiteY22" fmla="*/ 3930298 h 4617720"/>
                    <a:gd name="connsiteX23" fmla="*/ 3634272 w 4516836"/>
                    <a:gd name="connsiteY23" fmla="*/ 3930298 h 4617720"/>
                    <a:gd name="connsiteX24" fmla="*/ 3639308 w 4516836"/>
                    <a:gd name="connsiteY24" fmla="*/ 3880345 h 4617720"/>
                    <a:gd name="connsiteX25" fmla="*/ 3839292 w 4516836"/>
                    <a:gd name="connsiteY25" fmla="*/ 3680360 h 4617720"/>
                    <a:gd name="connsiteX26" fmla="*/ 3887956 w 4516836"/>
                    <a:gd name="connsiteY26" fmla="*/ 3675454 h 4617720"/>
                    <a:gd name="connsiteX27" fmla="*/ 628692 w 4516836"/>
                    <a:gd name="connsiteY27" fmla="*/ 3002447 h 4617720"/>
                    <a:gd name="connsiteX28" fmla="*/ 628692 w 4516836"/>
                    <a:gd name="connsiteY28" fmla="*/ 3675325 h 4617720"/>
                    <a:gd name="connsiteX29" fmla="*/ 630535 w 4516836"/>
                    <a:gd name="connsiteY29" fmla="*/ 3675139 h 4617720"/>
                    <a:gd name="connsiteX30" fmla="*/ 882313 w 4516836"/>
                    <a:gd name="connsiteY30" fmla="*/ 3880345 h 4617720"/>
                    <a:gd name="connsiteX31" fmla="*/ 887349 w 4516836"/>
                    <a:gd name="connsiteY31" fmla="*/ 3930298 h 4617720"/>
                    <a:gd name="connsiteX32" fmla="*/ 1607539 w 4516836"/>
                    <a:gd name="connsiteY32" fmla="*/ 3930298 h 4617720"/>
                    <a:gd name="connsiteX33" fmla="*/ 1607539 w 4516836"/>
                    <a:gd name="connsiteY33" fmla="*/ 4022347 h 4617720"/>
                    <a:gd name="connsiteX34" fmla="*/ 870389 w 4516836"/>
                    <a:gd name="connsiteY34" fmla="*/ 4022347 h 4617720"/>
                    <a:gd name="connsiteX35" fmla="*/ 867339 w 4516836"/>
                    <a:gd name="connsiteY35" fmla="*/ 4032175 h 4617720"/>
                    <a:gd name="connsiteX36" fmla="*/ 630535 w 4516836"/>
                    <a:gd name="connsiteY36" fmla="*/ 4189139 h 4617720"/>
                    <a:gd name="connsiteX37" fmla="*/ 373534 w 4516836"/>
                    <a:gd name="connsiteY37" fmla="*/ 3932139 h 4617720"/>
                    <a:gd name="connsiteX38" fmla="*/ 530498 w 4516836"/>
                    <a:gd name="connsiteY38" fmla="*/ 3695335 h 4617720"/>
                    <a:gd name="connsiteX39" fmla="*/ 536690 w 4516836"/>
                    <a:gd name="connsiteY39" fmla="*/ 3693413 h 4617720"/>
                    <a:gd name="connsiteX40" fmla="*/ 536827 w 4516836"/>
                    <a:gd name="connsiteY40" fmla="*/ 3002630 h 4617720"/>
                    <a:gd name="connsiteX41" fmla="*/ 583219 w 4516836"/>
                    <a:gd name="connsiteY41" fmla="*/ 3021776 h 4617720"/>
                    <a:gd name="connsiteX42" fmla="*/ 2010161 w 4516836"/>
                    <a:gd name="connsiteY42" fmla="*/ 2410020 h 4617720"/>
                    <a:gd name="connsiteX43" fmla="*/ 1908172 w 4516836"/>
                    <a:gd name="connsiteY43" fmla="*/ 2452178 h 4617720"/>
                    <a:gd name="connsiteX44" fmla="*/ 1718734 w 4516836"/>
                    <a:gd name="connsiteY44" fmla="*/ 2641614 h 4617720"/>
                    <a:gd name="connsiteX45" fmla="*/ 1718734 w 4516836"/>
                    <a:gd name="connsiteY45" fmla="*/ 2845594 h 4617720"/>
                    <a:gd name="connsiteX46" fmla="*/ 1820725 w 4516836"/>
                    <a:gd name="connsiteY46" fmla="*/ 2887754 h 4617720"/>
                    <a:gd name="connsiteX47" fmla="*/ 1922714 w 4516836"/>
                    <a:gd name="connsiteY47" fmla="*/ 2845594 h 4617720"/>
                    <a:gd name="connsiteX48" fmla="*/ 2112152 w 4516836"/>
                    <a:gd name="connsiteY48" fmla="*/ 2656158 h 4617720"/>
                    <a:gd name="connsiteX49" fmla="*/ 2154310 w 4516836"/>
                    <a:gd name="connsiteY49" fmla="*/ 2552327 h 4617720"/>
                    <a:gd name="connsiteX50" fmla="*/ 2078829 w 4516836"/>
                    <a:gd name="connsiteY50" fmla="*/ 2627623 h 4617720"/>
                    <a:gd name="connsiteX51" fmla="*/ 2007769 w 4516836"/>
                    <a:gd name="connsiteY51" fmla="*/ 2657078 h 4617720"/>
                    <a:gd name="connsiteX52" fmla="*/ 1936706 w 4516836"/>
                    <a:gd name="connsiteY52" fmla="*/ 2627623 h 4617720"/>
                    <a:gd name="connsiteX53" fmla="*/ 1936706 w 4516836"/>
                    <a:gd name="connsiteY53" fmla="*/ 2485685 h 4617720"/>
                    <a:gd name="connsiteX54" fmla="*/ 2012187 w 4516836"/>
                    <a:gd name="connsiteY54" fmla="*/ 2410204 h 4617720"/>
                    <a:gd name="connsiteX55" fmla="*/ 2010161 w 4516836"/>
                    <a:gd name="connsiteY55" fmla="*/ 2410020 h 4617720"/>
                    <a:gd name="connsiteX56" fmla="*/ 4516836 w 4516836"/>
                    <a:gd name="connsiteY56" fmla="*/ 1957326 h 4617720"/>
                    <a:gd name="connsiteX57" fmla="*/ 4516836 w 4516836"/>
                    <a:gd name="connsiteY57" fmla="*/ 2709916 h 4617720"/>
                    <a:gd name="connsiteX58" fmla="*/ 3967489 w 4516836"/>
                    <a:gd name="connsiteY58" fmla="*/ 2936172 h 4617720"/>
                    <a:gd name="connsiteX59" fmla="*/ 3967489 w 4516836"/>
                    <a:gd name="connsiteY59" fmla="*/ 2183581 h 4617720"/>
                    <a:gd name="connsiteX60" fmla="*/ 3351866 w 4516836"/>
                    <a:gd name="connsiteY60" fmla="*/ 1957326 h 4617720"/>
                    <a:gd name="connsiteX61" fmla="*/ 3901214 w 4516836"/>
                    <a:gd name="connsiteY61" fmla="*/ 2183581 h 4617720"/>
                    <a:gd name="connsiteX62" fmla="*/ 3901214 w 4516836"/>
                    <a:gd name="connsiteY62" fmla="*/ 2936172 h 4617720"/>
                    <a:gd name="connsiteX63" fmla="*/ 3351866 w 4516836"/>
                    <a:gd name="connsiteY63" fmla="*/ 2709916 h 4617720"/>
                    <a:gd name="connsiteX64" fmla="*/ 1164970 w 4516836"/>
                    <a:gd name="connsiteY64" fmla="*/ 1957326 h 4617720"/>
                    <a:gd name="connsiteX65" fmla="*/ 1164970 w 4516836"/>
                    <a:gd name="connsiteY65" fmla="*/ 2709916 h 4617720"/>
                    <a:gd name="connsiteX66" fmla="*/ 615623 w 4516836"/>
                    <a:gd name="connsiteY66" fmla="*/ 2936172 h 4617720"/>
                    <a:gd name="connsiteX67" fmla="*/ 615623 w 4516836"/>
                    <a:gd name="connsiteY67" fmla="*/ 2183581 h 4617720"/>
                    <a:gd name="connsiteX68" fmla="*/ 0 w 4516836"/>
                    <a:gd name="connsiteY68" fmla="*/ 1957326 h 4617720"/>
                    <a:gd name="connsiteX69" fmla="*/ 549348 w 4516836"/>
                    <a:gd name="connsiteY69" fmla="*/ 2183581 h 4617720"/>
                    <a:gd name="connsiteX70" fmla="*/ 549348 w 4516836"/>
                    <a:gd name="connsiteY70" fmla="*/ 2936172 h 4617720"/>
                    <a:gd name="connsiteX71" fmla="*/ 0 w 4516836"/>
                    <a:gd name="connsiteY71" fmla="*/ 2709916 h 4617720"/>
                    <a:gd name="connsiteX72" fmla="*/ 2690586 w 4516836"/>
                    <a:gd name="connsiteY72" fmla="*/ 1729226 h 4617720"/>
                    <a:gd name="connsiteX73" fmla="*/ 2588597 w 4516836"/>
                    <a:gd name="connsiteY73" fmla="*/ 1771386 h 4617720"/>
                    <a:gd name="connsiteX74" fmla="*/ 2399159 w 4516836"/>
                    <a:gd name="connsiteY74" fmla="*/ 1960822 h 4617720"/>
                    <a:gd name="connsiteX75" fmla="*/ 2357001 w 4516836"/>
                    <a:gd name="connsiteY75" fmla="*/ 2062811 h 4617720"/>
                    <a:gd name="connsiteX76" fmla="*/ 2357185 w 4516836"/>
                    <a:gd name="connsiteY76" fmla="*/ 2064837 h 4617720"/>
                    <a:gd name="connsiteX77" fmla="*/ 2456230 w 4516836"/>
                    <a:gd name="connsiteY77" fmla="*/ 1965793 h 4617720"/>
                    <a:gd name="connsiteX78" fmla="*/ 2598354 w 4516836"/>
                    <a:gd name="connsiteY78" fmla="*/ 1965793 h 4617720"/>
                    <a:gd name="connsiteX79" fmla="*/ 2598354 w 4516836"/>
                    <a:gd name="connsiteY79" fmla="*/ 2107917 h 4617720"/>
                    <a:gd name="connsiteX80" fmla="*/ 2499308 w 4516836"/>
                    <a:gd name="connsiteY80" fmla="*/ 2206960 h 4617720"/>
                    <a:gd name="connsiteX81" fmla="*/ 2501334 w 4516836"/>
                    <a:gd name="connsiteY81" fmla="*/ 2207144 h 4617720"/>
                    <a:gd name="connsiteX82" fmla="*/ 2603325 w 4516836"/>
                    <a:gd name="connsiteY82" fmla="*/ 2164986 h 4617720"/>
                    <a:gd name="connsiteX83" fmla="*/ 2792761 w 4516836"/>
                    <a:gd name="connsiteY83" fmla="*/ 1975550 h 4617720"/>
                    <a:gd name="connsiteX84" fmla="*/ 2834735 w 4516836"/>
                    <a:gd name="connsiteY84" fmla="*/ 1873375 h 4617720"/>
                    <a:gd name="connsiteX85" fmla="*/ 2792577 w 4516836"/>
                    <a:gd name="connsiteY85" fmla="*/ 1771386 h 4617720"/>
                    <a:gd name="connsiteX86" fmla="*/ 2690586 w 4516836"/>
                    <a:gd name="connsiteY86" fmla="*/ 1729226 h 4617720"/>
                    <a:gd name="connsiteX87" fmla="*/ 3934351 w 4516836"/>
                    <a:gd name="connsiteY87" fmla="*/ 1682468 h 4617720"/>
                    <a:gd name="connsiteX88" fmla="*/ 4472469 w 4516836"/>
                    <a:gd name="connsiteY88" fmla="*/ 1903936 h 4617720"/>
                    <a:gd name="connsiteX89" fmla="*/ 3934351 w 4516836"/>
                    <a:gd name="connsiteY89" fmla="*/ 2125592 h 4617720"/>
                    <a:gd name="connsiteX90" fmla="*/ 3396419 w 4516836"/>
                    <a:gd name="connsiteY90" fmla="*/ 1903936 h 4617720"/>
                    <a:gd name="connsiteX91" fmla="*/ 582487 w 4516836"/>
                    <a:gd name="connsiteY91" fmla="*/ 1682468 h 4617720"/>
                    <a:gd name="connsiteX92" fmla="*/ 1120419 w 4516836"/>
                    <a:gd name="connsiteY92" fmla="*/ 1903936 h 4617720"/>
                    <a:gd name="connsiteX93" fmla="*/ 582487 w 4516836"/>
                    <a:gd name="connsiteY93" fmla="*/ 2125592 h 4617720"/>
                    <a:gd name="connsiteX94" fmla="*/ 44369 w 4516836"/>
                    <a:gd name="connsiteY94" fmla="*/ 1903936 h 4617720"/>
                    <a:gd name="connsiteX95" fmla="*/ 2690770 w 4516836"/>
                    <a:gd name="connsiteY95" fmla="*/ 1528561 h 4617720"/>
                    <a:gd name="connsiteX96" fmla="*/ 2934701 w 4516836"/>
                    <a:gd name="connsiteY96" fmla="*/ 1629630 h 4617720"/>
                    <a:gd name="connsiteX97" fmla="*/ 3035770 w 4516836"/>
                    <a:gd name="connsiteY97" fmla="*/ 1873744 h 4617720"/>
                    <a:gd name="connsiteX98" fmla="*/ 2934701 w 4516836"/>
                    <a:gd name="connsiteY98" fmla="*/ 2117673 h 4617720"/>
                    <a:gd name="connsiteX99" fmla="*/ 2745263 w 4516836"/>
                    <a:gd name="connsiteY99" fmla="*/ 2307109 h 4617720"/>
                    <a:gd name="connsiteX100" fmla="*/ 2501334 w 4516836"/>
                    <a:gd name="connsiteY100" fmla="*/ 2408178 h 4617720"/>
                    <a:gd name="connsiteX101" fmla="*/ 2338775 w 4516836"/>
                    <a:gd name="connsiteY101" fmla="*/ 2367677 h 4617720"/>
                    <a:gd name="connsiteX102" fmla="*/ 2314660 w 4516836"/>
                    <a:gd name="connsiteY102" fmla="*/ 2391794 h 4617720"/>
                    <a:gd name="connsiteX103" fmla="*/ 2254276 w 4516836"/>
                    <a:gd name="connsiteY103" fmla="*/ 2798281 h 4617720"/>
                    <a:gd name="connsiteX104" fmla="*/ 2064838 w 4516836"/>
                    <a:gd name="connsiteY104" fmla="*/ 2987717 h 4617720"/>
                    <a:gd name="connsiteX105" fmla="*/ 1820725 w 4516836"/>
                    <a:gd name="connsiteY105" fmla="*/ 3088788 h 4617720"/>
                    <a:gd name="connsiteX106" fmla="*/ 1576796 w 4516836"/>
                    <a:gd name="connsiteY106" fmla="*/ 2987717 h 4617720"/>
                    <a:gd name="connsiteX107" fmla="*/ 1576796 w 4516836"/>
                    <a:gd name="connsiteY107" fmla="*/ 2499676 h 4617720"/>
                    <a:gd name="connsiteX108" fmla="*/ 1766232 w 4516836"/>
                    <a:gd name="connsiteY108" fmla="*/ 2310238 h 4617720"/>
                    <a:gd name="connsiteX109" fmla="*/ 2010161 w 4516836"/>
                    <a:gd name="connsiteY109" fmla="*/ 2209169 h 4617720"/>
                    <a:gd name="connsiteX110" fmla="*/ 2172720 w 4516836"/>
                    <a:gd name="connsiteY110" fmla="*/ 2249671 h 4617720"/>
                    <a:gd name="connsiteX111" fmla="*/ 2196652 w 4516836"/>
                    <a:gd name="connsiteY111" fmla="*/ 2225739 h 4617720"/>
                    <a:gd name="connsiteX112" fmla="*/ 2156150 w 4516836"/>
                    <a:gd name="connsiteY112" fmla="*/ 2063180 h 4617720"/>
                    <a:gd name="connsiteX113" fmla="*/ 2257221 w 4516836"/>
                    <a:gd name="connsiteY113" fmla="*/ 1819066 h 4617720"/>
                    <a:gd name="connsiteX114" fmla="*/ 2446657 w 4516836"/>
                    <a:gd name="connsiteY114" fmla="*/ 1629630 h 4617720"/>
                    <a:gd name="connsiteX115" fmla="*/ 2690770 w 4516836"/>
                    <a:gd name="connsiteY115" fmla="*/ 1528561 h 4617720"/>
                    <a:gd name="connsiteX116" fmla="*/ 3892376 w 4516836"/>
                    <a:gd name="connsiteY116" fmla="*/ 414955 h 4617720"/>
                    <a:gd name="connsiteX117" fmla="*/ 4149376 w 4516836"/>
                    <a:gd name="connsiteY117" fmla="*/ 671955 h 4617720"/>
                    <a:gd name="connsiteX118" fmla="*/ 3992412 w 4516836"/>
                    <a:gd name="connsiteY118" fmla="*/ 908759 h 4617720"/>
                    <a:gd name="connsiteX119" fmla="*/ 3980005 w 4516836"/>
                    <a:gd name="connsiteY119" fmla="*/ 912611 h 4617720"/>
                    <a:gd name="connsiteX120" fmla="*/ 3980005 w 4516836"/>
                    <a:gd name="connsiteY120" fmla="*/ 1629632 h 4617720"/>
                    <a:gd name="connsiteX121" fmla="*/ 3959570 w 4516836"/>
                    <a:gd name="connsiteY121" fmla="*/ 1621164 h 4617720"/>
                    <a:gd name="connsiteX122" fmla="*/ 3934349 w 4516836"/>
                    <a:gd name="connsiteY122" fmla="*/ 1610855 h 4617720"/>
                    <a:gd name="connsiteX123" fmla="*/ 3909126 w 4516836"/>
                    <a:gd name="connsiteY123" fmla="*/ 1621164 h 4617720"/>
                    <a:gd name="connsiteX124" fmla="*/ 3887956 w 4516836"/>
                    <a:gd name="connsiteY124" fmla="*/ 1630001 h 4617720"/>
                    <a:gd name="connsiteX125" fmla="*/ 3887956 w 4516836"/>
                    <a:gd name="connsiteY125" fmla="*/ 928510 h 4617720"/>
                    <a:gd name="connsiteX126" fmla="*/ 3840582 w 4516836"/>
                    <a:gd name="connsiteY126" fmla="*/ 923734 h 4617720"/>
                    <a:gd name="connsiteX127" fmla="*/ 3635375 w 4516836"/>
                    <a:gd name="connsiteY127" fmla="*/ 671955 h 4617720"/>
                    <a:gd name="connsiteX128" fmla="*/ 3635468 w 4516836"/>
                    <a:gd name="connsiteY128" fmla="*/ 671037 h 4617720"/>
                    <a:gd name="connsiteX129" fmla="*/ 2905059 w 4516836"/>
                    <a:gd name="connsiteY129" fmla="*/ 671037 h 4617720"/>
                    <a:gd name="connsiteX130" fmla="*/ 2905059 w 4516836"/>
                    <a:gd name="connsiteY130" fmla="*/ 578988 h 4617720"/>
                    <a:gd name="connsiteX131" fmla="*/ 3653377 w 4516836"/>
                    <a:gd name="connsiteY131" fmla="*/ 578988 h 4617720"/>
                    <a:gd name="connsiteX132" fmla="*/ 3655572 w 4516836"/>
                    <a:gd name="connsiteY132" fmla="*/ 571919 h 4617720"/>
                    <a:gd name="connsiteX133" fmla="*/ 3892376 w 4516836"/>
                    <a:gd name="connsiteY133" fmla="*/ 414955 h 4617720"/>
                    <a:gd name="connsiteX134" fmla="*/ 628693 w 4516836"/>
                    <a:gd name="connsiteY134" fmla="*/ 410904 h 4617720"/>
                    <a:gd name="connsiteX135" fmla="*/ 865497 w 4516836"/>
                    <a:gd name="connsiteY135" fmla="*/ 567868 h 4617720"/>
                    <a:gd name="connsiteX136" fmla="*/ 868948 w 4516836"/>
                    <a:gd name="connsiteY136" fmla="*/ 578988 h 4617720"/>
                    <a:gd name="connsiteX137" fmla="*/ 1607539 w 4516836"/>
                    <a:gd name="connsiteY137" fmla="*/ 578988 h 4617720"/>
                    <a:gd name="connsiteX138" fmla="*/ 1607539 w 4516836"/>
                    <a:gd name="connsiteY138" fmla="*/ 671037 h 4617720"/>
                    <a:gd name="connsiteX139" fmla="*/ 885377 w 4516836"/>
                    <a:gd name="connsiteY139" fmla="*/ 671037 h 4617720"/>
                    <a:gd name="connsiteX140" fmla="*/ 880472 w 4516836"/>
                    <a:gd name="connsiteY140" fmla="*/ 719699 h 4617720"/>
                    <a:gd name="connsiteX141" fmla="*/ 628693 w 4516836"/>
                    <a:gd name="connsiteY141" fmla="*/ 924905 h 4617720"/>
                    <a:gd name="connsiteX142" fmla="*/ 628692 w 4516836"/>
                    <a:gd name="connsiteY142" fmla="*/ 924905 h 4617720"/>
                    <a:gd name="connsiteX143" fmla="*/ 628692 w 4516836"/>
                    <a:gd name="connsiteY143" fmla="*/ 1629817 h 4617720"/>
                    <a:gd name="connsiteX144" fmla="*/ 607704 w 4516836"/>
                    <a:gd name="connsiteY144" fmla="*/ 1621164 h 4617720"/>
                    <a:gd name="connsiteX145" fmla="*/ 582483 w 4516836"/>
                    <a:gd name="connsiteY145" fmla="*/ 1610855 h 4617720"/>
                    <a:gd name="connsiteX146" fmla="*/ 557262 w 4516836"/>
                    <a:gd name="connsiteY146" fmla="*/ 1621164 h 4617720"/>
                    <a:gd name="connsiteX147" fmla="*/ 536643 w 4516836"/>
                    <a:gd name="connsiteY147" fmla="*/ 1629632 h 4617720"/>
                    <a:gd name="connsiteX148" fmla="*/ 536643 w 4516836"/>
                    <a:gd name="connsiteY148" fmla="*/ 907188 h 4617720"/>
                    <a:gd name="connsiteX149" fmla="*/ 528656 w 4516836"/>
                    <a:gd name="connsiteY149" fmla="*/ 904708 h 4617720"/>
                    <a:gd name="connsiteX150" fmla="*/ 371692 w 4516836"/>
                    <a:gd name="connsiteY150" fmla="*/ 667904 h 4617720"/>
                    <a:gd name="connsiteX151" fmla="*/ 628693 w 4516836"/>
                    <a:gd name="connsiteY151" fmla="*/ 410904 h 4617720"/>
                    <a:gd name="connsiteX152" fmla="*/ 2838786 w 4516836"/>
                    <a:gd name="connsiteY152" fmla="*/ 274859 h 4617720"/>
                    <a:gd name="connsiteX153" fmla="*/ 2838786 w 4516836"/>
                    <a:gd name="connsiteY153" fmla="*/ 1027450 h 4617720"/>
                    <a:gd name="connsiteX154" fmla="*/ 2289438 w 4516836"/>
                    <a:gd name="connsiteY154" fmla="*/ 1253706 h 4617720"/>
                    <a:gd name="connsiteX155" fmla="*/ 2289438 w 4516836"/>
                    <a:gd name="connsiteY155" fmla="*/ 501115 h 4617720"/>
                    <a:gd name="connsiteX156" fmla="*/ 1673816 w 4516836"/>
                    <a:gd name="connsiteY156" fmla="*/ 274859 h 4617720"/>
                    <a:gd name="connsiteX157" fmla="*/ 2223163 w 4516836"/>
                    <a:gd name="connsiteY157" fmla="*/ 501115 h 4617720"/>
                    <a:gd name="connsiteX158" fmla="*/ 2223163 w 4516836"/>
                    <a:gd name="connsiteY158" fmla="*/ 1253706 h 4617720"/>
                    <a:gd name="connsiteX159" fmla="*/ 1673816 w 4516836"/>
                    <a:gd name="connsiteY159" fmla="*/ 1027450 h 4617720"/>
                    <a:gd name="connsiteX160" fmla="*/ 2256301 w 4516836"/>
                    <a:gd name="connsiteY160" fmla="*/ 0 h 4617720"/>
                    <a:gd name="connsiteX161" fmla="*/ 2794419 w 4516836"/>
                    <a:gd name="connsiteY161" fmla="*/ 221470 h 4617720"/>
                    <a:gd name="connsiteX162" fmla="*/ 2256301 w 4516836"/>
                    <a:gd name="connsiteY162" fmla="*/ 443123 h 4617720"/>
                    <a:gd name="connsiteX163" fmla="*/ 1718368 w 4516836"/>
                    <a:gd name="connsiteY163" fmla="*/ 221470 h 461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4516836" h="4617720">
                      <a:moveTo>
                        <a:pt x="2838786" y="3638874"/>
                      </a:moveTo>
                      <a:lnTo>
                        <a:pt x="2838786" y="4391465"/>
                      </a:lnTo>
                      <a:lnTo>
                        <a:pt x="2289438" y="4617720"/>
                      </a:lnTo>
                      <a:lnTo>
                        <a:pt x="2289438" y="3865313"/>
                      </a:lnTo>
                      <a:close/>
                      <a:moveTo>
                        <a:pt x="1673816" y="3638874"/>
                      </a:moveTo>
                      <a:lnTo>
                        <a:pt x="2223163" y="3865313"/>
                      </a:lnTo>
                      <a:lnTo>
                        <a:pt x="2223163" y="4617720"/>
                      </a:lnTo>
                      <a:lnTo>
                        <a:pt x="1673816" y="4391465"/>
                      </a:lnTo>
                      <a:close/>
                      <a:moveTo>
                        <a:pt x="2256301" y="3364015"/>
                      </a:moveTo>
                      <a:lnTo>
                        <a:pt x="2794419" y="3585668"/>
                      </a:lnTo>
                      <a:lnTo>
                        <a:pt x="2256301" y="3807138"/>
                      </a:lnTo>
                      <a:lnTo>
                        <a:pt x="1718368" y="3585668"/>
                      </a:lnTo>
                      <a:close/>
                      <a:moveTo>
                        <a:pt x="3887956" y="3002447"/>
                      </a:moveTo>
                      <a:lnTo>
                        <a:pt x="3934533" y="3021593"/>
                      </a:lnTo>
                      <a:lnTo>
                        <a:pt x="3980005" y="3002814"/>
                      </a:lnTo>
                      <a:lnTo>
                        <a:pt x="3980005" y="3691884"/>
                      </a:lnTo>
                      <a:lnTo>
                        <a:pt x="3991123" y="3695335"/>
                      </a:lnTo>
                      <a:cubicBezTo>
                        <a:pt x="4083364" y="3734350"/>
                        <a:pt x="4148087" y="3825686"/>
                        <a:pt x="4148087" y="3932139"/>
                      </a:cubicBezTo>
                      <a:cubicBezTo>
                        <a:pt x="4148087" y="4074077"/>
                        <a:pt x="4033024" y="4189139"/>
                        <a:pt x="3891087" y="4189139"/>
                      </a:cubicBezTo>
                      <a:cubicBezTo>
                        <a:pt x="3784634" y="4189139"/>
                        <a:pt x="3693297" y="4124417"/>
                        <a:pt x="3654283" y="4032175"/>
                      </a:cubicBezTo>
                      <a:lnTo>
                        <a:pt x="3651232" y="4022347"/>
                      </a:lnTo>
                      <a:lnTo>
                        <a:pt x="2905059" y="4022347"/>
                      </a:lnTo>
                      <a:lnTo>
                        <a:pt x="2905059" y="3930298"/>
                      </a:lnTo>
                      <a:lnTo>
                        <a:pt x="3634272" y="3930298"/>
                      </a:lnTo>
                      <a:lnTo>
                        <a:pt x="3639308" y="3880345"/>
                      </a:lnTo>
                      <a:cubicBezTo>
                        <a:pt x="3659848" y="3779964"/>
                        <a:pt x="3738911" y="3700901"/>
                        <a:pt x="3839292" y="3680360"/>
                      </a:cubicBezTo>
                      <a:lnTo>
                        <a:pt x="3887956" y="3675454"/>
                      </a:lnTo>
                      <a:close/>
                      <a:moveTo>
                        <a:pt x="628692" y="3002447"/>
                      </a:moveTo>
                      <a:lnTo>
                        <a:pt x="628692" y="3675325"/>
                      </a:lnTo>
                      <a:lnTo>
                        <a:pt x="630535" y="3675139"/>
                      </a:lnTo>
                      <a:cubicBezTo>
                        <a:pt x="754730" y="3675139"/>
                        <a:pt x="858349" y="3763233"/>
                        <a:pt x="882313" y="3880345"/>
                      </a:cubicBezTo>
                      <a:lnTo>
                        <a:pt x="887349" y="3930298"/>
                      </a:lnTo>
                      <a:lnTo>
                        <a:pt x="1607539" y="3930298"/>
                      </a:lnTo>
                      <a:lnTo>
                        <a:pt x="1607539" y="4022347"/>
                      </a:lnTo>
                      <a:lnTo>
                        <a:pt x="870389" y="4022347"/>
                      </a:lnTo>
                      <a:lnTo>
                        <a:pt x="867339" y="4032175"/>
                      </a:lnTo>
                      <a:cubicBezTo>
                        <a:pt x="828324" y="4124417"/>
                        <a:pt x="736988" y="4189139"/>
                        <a:pt x="630535" y="4189139"/>
                      </a:cubicBezTo>
                      <a:cubicBezTo>
                        <a:pt x="488597" y="4189139"/>
                        <a:pt x="373534" y="4074077"/>
                        <a:pt x="373534" y="3932139"/>
                      </a:cubicBezTo>
                      <a:cubicBezTo>
                        <a:pt x="373534" y="3825686"/>
                        <a:pt x="438257" y="3734350"/>
                        <a:pt x="530498" y="3695335"/>
                      </a:cubicBezTo>
                      <a:lnTo>
                        <a:pt x="536690" y="3693413"/>
                      </a:lnTo>
                      <a:lnTo>
                        <a:pt x="536827" y="3002630"/>
                      </a:lnTo>
                      <a:lnTo>
                        <a:pt x="583219" y="3021776"/>
                      </a:lnTo>
                      <a:close/>
                      <a:moveTo>
                        <a:pt x="2010161" y="2410020"/>
                      </a:moveTo>
                      <a:cubicBezTo>
                        <a:pt x="1971685" y="2410020"/>
                        <a:pt x="1935419" y="2424932"/>
                        <a:pt x="1908172" y="2452178"/>
                      </a:cubicBezTo>
                      <a:lnTo>
                        <a:pt x="1718734" y="2641614"/>
                      </a:lnTo>
                      <a:cubicBezTo>
                        <a:pt x="1662585" y="2697763"/>
                        <a:pt x="1662585" y="2789445"/>
                        <a:pt x="1718734" y="2845594"/>
                      </a:cubicBezTo>
                      <a:cubicBezTo>
                        <a:pt x="1745981" y="2872841"/>
                        <a:pt x="1782249" y="2887754"/>
                        <a:pt x="1820725" y="2887754"/>
                      </a:cubicBezTo>
                      <a:cubicBezTo>
                        <a:pt x="1859201" y="2887754"/>
                        <a:pt x="1895468" y="2872841"/>
                        <a:pt x="1922714" y="2845594"/>
                      </a:cubicBezTo>
                      <a:lnTo>
                        <a:pt x="2112152" y="2656158"/>
                      </a:lnTo>
                      <a:cubicBezTo>
                        <a:pt x="2140872" y="2627623"/>
                        <a:pt x="2154678" y="2589883"/>
                        <a:pt x="2154310" y="2552327"/>
                      </a:cubicBezTo>
                      <a:lnTo>
                        <a:pt x="2078829" y="2627623"/>
                      </a:lnTo>
                      <a:cubicBezTo>
                        <a:pt x="2059132" y="2647321"/>
                        <a:pt x="2033542" y="2657078"/>
                        <a:pt x="2007769" y="2657078"/>
                      </a:cubicBezTo>
                      <a:cubicBezTo>
                        <a:pt x="1981995" y="2657078"/>
                        <a:pt x="1956221" y="2647138"/>
                        <a:pt x="1936706" y="2627623"/>
                      </a:cubicBezTo>
                      <a:cubicBezTo>
                        <a:pt x="1897494" y="2588594"/>
                        <a:pt x="1897494" y="2524897"/>
                        <a:pt x="1936706" y="2485685"/>
                      </a:cubicBezTo>
                      <a:lnTo>
                        <a:pt x="2012187" y="2410204"/>
                      </a:lnTo>
                      <a:cubicBezTo>
                        <a:pt x="2011451" y="2410204"/>
                        <a:pt x="2010898" y="2410020"/>
                        <a:pt x="2010161" y="2410020"/>
                      </a:cubicBezTo>
                      <a:close/>
                      <a:moveTo>
                        <a:pt x="4516836" y="1957326"/>
                      </a:moveTo>
                      <a:lnTo>
                        <a:pt x="4516836" y="2709916"/>
                      </a:lnTo>
                      <a:lnTo>
                        <a:pt x="3967489" y="2936172"/>
                      </a:lnTo>
                      <a:lnTo>
                        <a:pt x="3967489" y="2183581"/>
                      </a:lnTo>
                      <a:close/>
                      <a:moveTo>
                        <a:pt x="3351866" y="1957326"/>
                      </a:moveTo>
                      <a:lnTo>
                        <a:pt x="3901214" y="2183581"/>
                      </a:lnTo>
                      <a:lnTo>
                        <a:pt x="3901214" y="2936172"/>
                      </a:lnTo>
                      <a:lnTo>
                        <a:pt x="3351866" y="2709916"/>
                      </a:lnTo>
                      <a:close/>
                      <a:moveTo>
                        <a:pt x="1164970" y="1957326"/>
                      </a:moveTo>
                      <a:lnTo>
                        <a:pt x="1164970" y="2709916"/>
                      </a:lnTo>
                      <a:lnTo>
                        <a:pt x="615623" y="2936172"/>
                      </a:lnTo>
                      <a:lnTo>
                        <a:pt x="615623" y="2183581"/>
                      </a:lnTo>
                      <a:close/>
                      <a:moveTo>
                        <a:pt x="0" y="1957326"/>
                      </a:moveTo>
                      <a:lnTo>
                        <a:pt x="549348" y="2183581"/>
                      </a:lnTo>
                      <a:lnTo>
                        <a:pt x="549348" y="2936172"/>
                      </a:lnTo>
                      <a:lnTo>
                        <a:pt x="0" y="2709916"/>
                      </a:lnTo>
                      <a:close/>
                      <a:moveTo>
                        <a:pt x="2690586" y="1729226"/>
                      </a:moveTo>
                      <a:cubicBezTo>
                        <a:pt x="2652110" y="1729226"/>
                        <a:pt x="2615844" y="1744138"/>
                        <a:pt x="2588597" y="1771386"/>
                      </a:cubicBezTo>
                      <a:lnTo>
                        <a:pt x="2399159" y="1960822"/>
                      </a:lnTo>
                      <a:cubicBezTo>
                        <a:pt x="2371913" y="1988069"/>
                        <a:pt x="2357001" y="2024335"/>
                        <a:pt x="2357001" y="2062811"/>
                      </a:cubicBezTo>
                      <a:cubicBezTo>
                        <a:pt x="2357001" y="2063548"/>
                        <a:pt x="2357185" y="2064100"/>
                        <a:pt x="2357185" y="2064837"/>
                      </a:cubicBezTo>
                      <a:lnTo>
                        <a:pt x="2456230" y="1965793"/>
                      </a:lnTo>
                      <a:cubicBezTo>
                        <a:pt x="2495626" y="1926579"/>
                        <a:pt x="2559141" y="1926579"/>
                        <a:pt x="2598354" y="1965793"/>
                      </a:cubicBezTo>
                      <a:cubicBezTo>
                        <a:pt x="2637566" y="2005006"/>
                        <a:pt x="2637566" y="2068702"/>
                        <a:pt x="2598354" y="2107917"/>
                      </a:cubicBezTo>
                      <a:lnTo>
                        <a:pt x="2499308" y="2206960"/>
                      </a:lnTo>
                      <a:cubicBezTo>
                        <a:pt x="2500045" y="2206960"/>
                        <a:pt x="2500597" y="2207144"/>
                        <a:pt x="2501334" y="2207144"/>
                      </a:cubicBezTo>
                      <a:cubicBezTo>
                        <a:pt x="2539810" y="2207144"/>
                        <a:pt x="2576078" y="2192232"/>
                        <a:pt x="2603325" y="2164986"/>
                      </a:cubicBezTo>
                      <a:lnTo>
                        <a:pt x="2792761" y="1975550"/>
                      </a:lnTo>
                      <a:cubicBezTo>
                        <a:pt x="2820007" y="1948304"/>
                        <a:pt x="2834919" y="1912220"/>
                        <a:pt x="2834735" y="1873375"/>
                      </a:cubicBezTo>
                      <a:cubicBezTo>
                        <a:pt x="2834735" y="1834899"/>
                        <a:pt x="2819824" y="1798631"/>
                        <a:pt x="2792577" y="1771386"/>
                      </a:cubicBezTo>
                      <a:cubicBezTo>
                        <a:pt x="2765331" y="1744323"/>
                        <a:pt x="2729062" y="1729226"/>
                        <a:pt x="2690586" y="1729226"/>
                      </a:cubicBezTo>
                      <a:close/>
                      <a:moveTo>
                        <a:pt x="3934351" y="1682468"/>
                      </a:moveTo>
                      <a:lnTo>
                        <a:pt x="4472469" y="1903936"/>
                      </a:lnTo>
                      <a:lnTo>
                        <a:pt x="3934351" y="2125592"/>
                      </a:lnTo>
                      <a:lnTo>
                        <a:pt x="3396419" y="1903936"/>
                      </a:lnTo>
                      <a:close/>
                      <a:moveTo>
                        <a:pt x="582487" y="1682468"/>
                      </a:moveTo>
                      <a:lnTo>
                        <a:pt x="1120419" y="1903936"/>
                      </a:lnTo>
                      <a:lnTo>
                        <a:pt x="582487" y="2125592"/>
                      </a:lnTo>
                      <a:lnTo>
                        <a:pt x="44369" y="1903936"/>
                      </a:lnTo>
                      <a:close/>
                      <a:moveTo>
                        <a:pt x="2690770" y="1528561"/>
                      </a:moveTo>
                      <a:cubicBezTo>
                        <a:pt x="2782819" y="1528561"/>
                        <a:pt x="2869529" y="1564461"/>
                        <a:pt x="2934701" y="1629630"/>
                      </a:cubicBezTo>
                      <a:cubicBezTo>
                        <a:pt x="3000054" y="1694800"/>
                        <a:pt x="3035770" y="1781510"/>
                        <a:pt x="3035770" y="1873744"/>
                      </a:cubicBezTo>
                      <a:cubicBezTo>
                        <a:pt x="3035770" y="1965793"/>
                        <a:pt x="2999870" y="2052502"/>
                        <a:pt x="2934701" y="2117673"/>
                      </a:cubicBezTo>
                      <a:lnTo>
                        <a:pt x="2745263" y="2307109"/>
                      </a:lnTo>
                      <a:cubicBezTo>
                        <a:pt x="2680277" y="2372281"/>
                        <a:pt x="2593566" y="2408178"/>
                        <a:pt x="2501334" y="2408178"/>
                      </a:cubicBezTo>
                      <a:cubicBezTo>
                        <a:pt x="2443712" y="2408178"/>
                        <a:pt x="2388113" y="2394187"/>
                        <a:pt x="2338775" y="2367677"/>
                      </a:cubicBezTo>
                      <a:lnTo>
                        <a:pt x="2314660" y="2391794"/>
                      </a:lnTo>
                      <a:cubicBezTo>
                        <a:pt x="2384248" y="2522319"/>
                        <a:pt x="2364182" y="2688376"/>
                        <a:pt x="2254276" y="2798281"/>
                      </a:cubicBezTo>
                      <a:lnTo>
                        <a:pt x="2064838" y="2987717"/>
                      </a:lnTo>
                      <a:cubicBezTo>
                        <a:pt x="1999668" y="3052889"/>
                        <a:pt x="1912958" y="3088788"/>
                        <a:pt x="1820725" y="3088788"/>
                      </a:cubicBezTo>
                      <a:cubicBezTo>
                        <a:pt x="1728677" y="3088788"/>
                        <a:pt x="1641966" y="3052889"/>
                        <a:pt x="1576796" y="2987717"/>
                      </a:cubicBezTo>
                      <a:cubicBezTo>
                        <a:pt x="1442221" y="2853144"/>
                        <a:pt x="1442221" y="2634250"/>
                        <a:pt x="1576796" y="2499676"/>
                      </a:cubicBezTo>
                      <a:lnTo>
                        <a:pt x="1766232" y="2310238"/>
                      </a:lnTo>
                      <a:cubicBezTo>
                        <a:pt x="1831218" y="2245069"/>
                        <a:pt x="1917929" y="2209169"/>
                        <a:pt x="2010161" y="2209169"/>
                      </a:cubicBezTo>
                      <a:cubicBezTo>
                        <a:pt x="2067783" y="2209169"/>
                        <a:pt x="2123198" y="2223161"/>
                        <a:pt x="2172720" y="2249671"/>
                      </a:cubicBezTo>
                      <a:lnTo>
                        <a:pt x="2196652" y="2225739"/>
                      </a:lnTo>
                      <a:cubicBezTo>
                        <a:pt x="2170142" y="2176401"/>
                        <a:pt x="2156150" y="2120802"/>
                        <a:pt x="2156150" y="2063180"/>
                      </a:cubicBezTo>
                      <a:cubicBezTo>
                        <a:pt x="2156150" y="1970946"/>
                        <a:pt x="2192050" y="1884238"/>
                        <a:pt x="2257221" y="1819066"/>
                      </a:cubicBezTo>
                      <a:lnTo>
                        <a:pt x="2446657" y="1629630"/>
                      </a:lnTo>
                      <a:cubicBezTo>
                        <a:pt x="2511827" y="1564461"/>
                        <a:pt x="2598537" y="1528561"/>
                        <a:pt x="2690770" y="1528561"/>
                      </a:cubicBezTo>
                      <a:close/>
                      <a:moveTo>
                        <a:pt x="3892376" y="414955"/>
                      </a:moveTo>
                      <a:cubicBezTo>
                        <a:pt x="4034312" y="414955"/>
                        <a:pt x="4149376" y="530018"/>
                        <a:pt x="4149376" y="671955"/>
                      </a:cubicBezTo>
                      <a:cubicBezTo>
                        <a:pt x="4149376" y="778409"/>
                        <a:pt x="4084652" y="869745"/>
                        <a:pt x="3992412" y="908759"/>
                      </a:cubicBezTo>
                      <a:lnTo>
                        <a:pt x="3980005" y="912611"/>
                      </a:lnTo>
                      <a:lnTo>
                        <a:pt x="3980005" y="1629632"/>
                      </a:lnTo>
                      <a:lnTo>
                        <a:pt x="3959570" y="1621164"/>
                      </a:lnTo>
                      <a:lnTo>
                        <a:pt x="3934349" y="1610855"/>
                      </a:lnTo>
                      <a:lnTo>
                        <a:pt x="3909126" y="1621164"/>
                      </a:lnTo>
                      <a:lnTo>
                        <a:pt x="3887956" y="1630001"/>
                      </a:lnTo>
                      <a:lnTo>
                        <a:pt x="3887956" y="928510"/>
                      </a:lnTo>
                      <a:lnTo>
                        <a:pt x="3840582" y="923734"/>
                      </a:lnTo>
                      <a:cubicBezTo>
                        <a:pt x="3723470" y="899770"/>
                        <a:pt x="3635375" y="796151"/>
                        <a:pt x="3635375" y="671955"/>
                      </a:cubicBezTo>
                      <a:lnTo>
                        <a:pt x="3635468" y="671037"/>
                      </a:lnTo>
                      <a:lnTo>
                        <a:pt x="2905059" y="671037"/>
                      </a:lnTo>
                      <a:lnTo>
                        <a:pt x="2905059" y="578988"/>
                      </a:lnTo>
                      <a:lnTo>
                        <a:pt x="3653377" y="578988"/>
                      </a:lnTo>
                      <a:lnTo>
                        <a:pt x="3655572" y="571919"/>
                      </a:lnTo>
                      <a:cubicBezTo>
                        <a:pt x="3694586" y="479678"/>
                        <a:pt x="3785923" y="414955"/>
                        <a:pt x="3892376" y="414955"/>
                      </a:cubicBezTo>
                      <a:close/>
                      <a:moveTo>
                        <a:pt x="628693" y="410904"/>
                      </a:moveTo>
                      <a:cubicBezTo>
                        <a:pt x="735146" y="410904"/>
                        <a:pt x="826482" y="475627"/>
                        <a:pt x="865497" y="567868"/>
                      </a:cubicBezTo>
                      <a:lnTo>
                        <a:pt x="868948" y="578988"/>
                      </a:lnTo>
                      <a:lnTo>
                        <a:pt x="1607539" y="578988"/>
                      </a:lnTo>
                      <a:lnTo>
                        <a:pt x="1607539" y="671037"/>
                      </a:lnTo>
                      <a:lnTo>
                        <a:pt x="885377" y="671037"/>
                      </a:lnTo>
                      <a:lnTo>
                        <a:pt x="880472" y="719699"/>
                      </a:lnTo>
                      <a:cubicBezTo>
                        <a:pt x="856507" y="836810"/>
                        <a:pt x="752888" y="924905"/>
                        <a:pt x="628693" y="924905"/>
                      </a:cubicBezTo>
                      <a:lnTo>
                        <a:pt x="628692" y="924905"/>
                      </a:lnTo>
                      <a:lnTo>
                        <a:pt x="628692" y="1629817"/>
                      </a:lnTo>
                      <a:lnTo>
                        <a:pt x="607704" y="1621164"/>
                      </a:lnTo>
                      <a:lnTo>
                        <a:pt x="582483" y="1610855"/>
                      </a:lnTo>
                      <a:lnTo>
                        <a:pt x="557262" y="1621164"/>
                      </a:lnTo>
                      <a:lnTo>
                        <a:pt x="536643" y="1629632"/>
                      </a:lnTo>
                      <a:lnTo>
                        <a:pt x="536643" y="907188"/>
                      </a:lnTo>
                      <a:lnTo>
                        <a:pt x="528656" y="904708"/>
                      </a:lnTo>
                      <a:cubicBezTo>
                        <a:pt x="436415" y="865694"/>
                        <a:pt x="371692" y="774358"/>
                        <a:pt x="371692" y="667904"/>
                      </a:cubicBezTo>
                      <a:cubicBezTo>
                        <a:pt x="371692" y="525967"/>
                        <a:pt x="486755" y="410904"/>
                        <a:pt x="628693" y="410904"/>
                      </a:cubicBezTo>
                      <a:close/>
                      <a:moveTo>
                        <a:pt x="2838786" y="274859"/>
                      </a:moveTo>
                      <a:lnTo>
                        <a:pt x="2838786" y="1027450"/>
                      </a:lnTo>
                      <a:lnTo>
                        <a:pt x="2289438" y="1253706"/>
                      </a:lnTo>
                      <a:lnTo>
                        <a:pt x="2289438" y="501115"/>
                      </a:lnTo>
                      <a:close/>
                      <a:moveTo>
                        <a:pt x="1673816" y="274859"/>
                      </a:moveTo>
                      <a:lnTo>
                        <a:pt x="2223163" y="501115"/>
                      </a:lnTo>
                      <a:lnTo>
                        <a:pt x="2223163" y="1253706"/>
                      </a:lnTo>
                      <a:lnTo>
                        <a:pt x="1673816" y="1027450"/>
                      </a:lnTo>
                      <a:close/>
                      <a:moveTo>
                        <a:pt x="2256301" y="0"/>
                      </a:moveTo>
                      <a:lnTo>
                        <a:pt x="2794419" y="221470"/>
                      </a:lnTo>
                      <a:lnTo>
                        <a:pt x="2256301" y="443123"/>
                      </a:lnTo>
                      <a:lnTo>
                        <a:pt x="1718368" y="221470"/>
                      </a:lnTo>
                      <a:close/>
                    </a:path>
                  </a:pathLst>
                </a:custGeom>
                <a:solidFill>
                  <a:schemeClr val="bg2"/>
                </a:solidFill>
                <a:ln w="9525" cap="flat">
                  <a:noFill/>
                  <a:prstDash val="solid"/>
                  <a:miter/>
                </a:ln>
              </p:spPr>
              <p:txBody>
                <a:bodyPr rtlCol="0" anchor="ctr"/>
                <a:lstStyle/>
                <a:p>
                  <a:endParaRPr lang="en-US" dirty="0"/>
                </a:p>
              </p:txBody>
            </p:sp>
          </p:grpSp>
          <p:sp>
            <p:nvSpPr>
              <p:cNvPr id="14" name="Circle: Hollow 13">
                <a:extLst>
                  <a:ext uri="{FF2B5EF4-FFF2-40B4-BE49-F238E27FC236}">
                    <a16:creationId xmlns:a16="http://schemas.microsoft.com/office/drawing/2014/main" id="{B13706E7-88A7-3BDE-EF47-3054F7DCC97C}"/>
                  </a:ext>
                </a:extLst>
              </p:cNvPr>
              <p:cNvSpPr/>
              <p:nvPr/>
            </p:nvSpPr>
            <p:spPr>
              <a:xfrm>
                <a:off x="7118168" y="1110343"/>
                <a:ext cx="1611086" cy="1611086"/>
              </a:xfrm>
              <a:prstGeom prst="donut">
                <a:avLst>
                  <a:gd name="adj" fmla="val 5645"/>
                </a:avLst>
              </a:prstGeom>
              <a:solidFill>
                <a:schemeClr val="bg2">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a:extLst>
                <a:ext uri="{FF2B5EF4-FFF2-40B4-BE49-F238E27FC236}">
                  <a16:creationId xmlns:a16="http://schemas.microsoft.com/office/drawing/2014/main" id="{0741E366-DE5F-67AF-3DF3-529B78AC4939}"/>
                </a:ext>
              </a:extLst>
            </p:cNvPr>
            <p:cNvGrpSpPr/>
            <p:nvPr/>
          </p:nvGrpSpPr>
          <p:grpSpPr>
            <a:xfrm>
              <a:off x="8270748" y="1131485"/>
              <a:ext cx="3730752" cy="1086008"/>
              <a:chOff x="8270748" y="1132497"/>
              <a:chExt cx="3730752" cy="1086008"/>
            </a:xfrm>
          </p:grpSpPr>
          <p:sp>
            <p:nvSpPr>
              <p:cNvPr id="16" name="TextBox 15">
                <a:extLst>
                  <a:ext uri="{FF2B5EF4-FFF2-40B4-BE49-F238E27FC236}">
                    <a16:creationId xmlns:a16="http://schemas.microsoft.com/office/drawing/2014/main" id="{E9760A70-E954-DBA3-6CC9-539E12D6D721}"/>
                  </a:ext>
                </a:extLst>
              </p:cNvPr>
              <p:cNvSpPr txBox="1"/>
              <p:nvPr/>
            </p:nvSpPr>
            <p:spPr>
              <a:xfrm flipH="1">
                <a:off x="8270748" y="1572174"/>
                <a:ext cx="3730752" cy="646331"/>
              </a:xfrm>
              <a:prstGeom prst="rect">
                <a:avLst/>
              </a:prstGeom>
              <a:noFill/>
            </p:spPr>
            <p:txBody>
              <a:bodyPr wrap="square" anchor="t">
                <a:spAutoFit/>
              </a:bodyPr>
              <a:lstStyle/>
              <a:p>
                <a:pPr marL="182880" lvl="0" indent="-182880">
                  <a:buFont typeface="Courier New" panose="02070309020205020404" pitchFamily="49" charset="0"/>
                  <a:buChar char="o"/>
                  <a:defRPr/>
                </a:pPr>
                <a:r>
                  <a:rPr lang="en-US" sz="1200" kern="0" dirty="0">
                    <a:solidFill>
                      <a:schemeClr val="tx2">
                        <a:lumMod val="65000"/>
                        <a:lumOff val="35000"/>
                      </a:schemeClr>
                    </a:solidFill>
                    <a:latin typeface="Arial" panose="020B0604020202020204" pitchFamily="34" charset="0"/>
                    <a:cs typeface="Arial" panose="020B0604020202020204" pitchFamily="34" charset="0"/>
                  </a:rPr>
                  <a:t>Track food products throughout their lifecycle</a:t>
                </a:r>
              </a:p>
              <a:p>
                <a:pPr marL="182880" lvl="0" indent="-182880">
                  <a:buFont typeface="Courier New" panose="02070309020205020404" pitchFamily="49" charset="0"/>
                  <a:buChar char="o"/>
                  <a:defRPr/>
                </a:pPr>
                <a:r>
                  <a:rPr lang="en-US" sz="1200" kern="0" dirty="0">
                    <a:solidFill>
                      <a:schemeClr val="tx2">
                        <a:lumMod val="65000"/>
                        <a:lumOff val="35000"/>
                      </a:schemeClr>
                    </a:solidFill>
                    <a:latin typeface="Arial" panose="020B0604020202020204" pitchFamily="34" charset="0"/>
                    <a:cs typeface="Arial" panose="020B0604020202020204" pitchFamily="34" charset="0"/>
                  </a:rPr>
                  <a:t>Record supply chain from harvest to sale</a:t>
                </a:r>
              </a:p>
              <a:p>
                <a:pPr marL="182880" lvl="0" indent="-182880">
                  <a:buFont typeface="Courier New" panose="02070309020205020404" pitchFamily="49" charset="0"/>
                  <a:buChar char="o"/>
                  <a:defRPr/>
                </a:pPr>
                <a:r>
                  <a:rPr lang="en-US" sz="1200" kern="0" dirty="0">
                    <a:solidFill>
                      <a:schemeClr val="tx2">
                        <a:lumMod val="65000"/>
                        <a:lumOff val="35000"/>
                      </a:schemeClr>
                    </a:solidFill>
                    <a:latin typeface="Arial" panose="020B0604020202020204" pitchFamily="34" charset="0"/>
                    <a:cs typeface="Arial" panose="020B0604020202020204" pitchFamily="34" charset="0"/>
                  </a:rPr>
                  <a:t>Add text here</a:t>
                </a:r>
              </a:p>
            </p:txBody>
          </p:sp>
          <p:sp>
            <p:nvSpPr>
              <p:cNvPr id="17" name="Rectangle 16">
                <a:extLst>
                  <a:ext uri="{FF2B5EF4-FFF2-40B4-BE49-F238E27FC236}">
                    <a16:creationId xmlns:a16="http://schemas.microsoft.com/office/drawing/2014/main" id="{45EC6024-2650-1F7D-0FB8-7C4645DE9387}"/>
                  </a:ext>
                </a:extLst>
              </p:cNvPr>
              <p:cNvSpPr/>
              <p:nvPr/>
            </p:nvSpPr>
            <p:spPr>
              <a:xfrm>
                <a:off x="8270748" y="1132497"/>
                <a:ext cx="3730752" cy="307777"/>
              </a:xfrm>
              <a:prstGeom prst="rect">
                <a:avLst/>
              </a:prstGeom>
            </p:spPr>
            <p:txBody>
              <a:bodyPr wrap="square" anchor="ctr">
                <a:spAutoFit/>
              </a:bodyPr>
              <a:lstStyle/>
              <a:p>
                <a:pPr lvl="0">
                  <a:defRPr/>
                </a:pPr>
                <a:r>
                  <a:rPr lang="en-US" sz="1400" b="1" kern="0" dirty="0">
                    <a:solidFill>
                      <a:schemeClr val="tx2">
                        <a:lumMod val="75000"/>
                        <a:lumOff val="25000"/>
                      </a:schemeClr>
                    </a:solidFill>
                    <a:latin typeface="Century Gothic" panose="020B0502020202020204" pitchFamily="34" charset="0"/>
                    <a:cs typeface="Arial" panose="020B0604020202020204" pitchFamily="34" charset="0"/>
                  </a:rPr>
                  <a:t>Blockchain</a:t>
                </a:r>
              </a:p>
            </p:txBody>
          </p:sp>
          <p:sp>
            <p:nvSpPr>
              <p:cNvPr id="5" name="Rectangle: Rounded Corners 4">
                <a:extLst>
                  <a:ext uri="{FF2B5EF4-FFF2-40B4-BE49-F238E27FC236}">
                    <a16:creationId xmlns:a16="http://schemas.microsoft.com/office/drawing/2014/main" id="{0C5B8747-284B-8439-144F-1EAFF642D604}"/>
                  </a:ext>
                </a:extLst>
              </p:cNvPr>
              <p:cNvSpPr/>
              <p:nvPr/>
            </p:nvSpPr>
            <p:spPr>
              <a:xfrm>
                <a:off x="8374689" y="1484259"/>
                <a:ext cx="1066683" cy="43931"/>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 name="Group 20">
            <a:extLst>
              <a:ext uri="{FF2B5EF4-FFF2-40B4-BE49-F238E27FC236}">
                <a16:creationId xmlns:a16="http://schemas.microsoft.com/office/drawing/2014/main" id="{87D682E1-C1AE-8AF3-3F6E-6F8D032A5B0D}"/>
              </a:ext>
            </a:extLst>
          </p:cNvPr>
          <p:cNvGrpSpPr/>
          <p:nvPr/>
        </p:nvGrpSpPr>
        <p:grpSpPr>
          <a:xfrm>
            <a:off x="6379030" y="4377969"/>
            <a:ext cx="5622470" cy="1611086"/>
            <a:chOff x="6379030" y="4377969"/>
            <a:chExt cx="5622470" cy="1611086"/>
          </a:xfrm>
        </p:grpSpPr>
        <p:grpSp>
          <p:nvGrpSpPr>
            <p:cNvPr id="57" name="Group 56">
              <a:extLst>
                <a:ext uri="{FF2B5EF4-FFF2-40B4-BE49-F238E27FC236}">
                  <a16:creationId xmlns:a16="http://schemas.microsoft.com/office/drawing/2014/main" id="{CAC1AD0E-55F9-22DA-D852-80BA98A576A6}"/>
                </a:ext>
              </a:extLst>
            </p:cNvPr>
            <p:cNvGrpSpPr/>
            <p:nvPr/>
          </p:nvGrpSpPr>
          <p:grpSpPr>
            <a:xfrm>
              <a:off x="8270748" y="4640508"/>
              <a:ext cx="3730752" cy="1086008"/>
              <a:chOff x="8270748" y="1132497"/>
              <a:chExt cx="3730752" cy="1086008"/>
            </a:xfrm>
          </p:grpSpPr>
          <p:sp>
            <p:nvSpPr>
              <p:cNvPr id="58" name="TextBox 57">
                <a:extLst>
                  <a:ext uri="{FF2B5EF4-FFF2-40B4-BE49-F238E27FC236}">
                    <a16:creationId xmlns:a16="http://schemas.microsoft.com/office/drawing/2014/main" id="{58FCAC79-C907-D324-A8AC-0320D6448685}"/>
                  </a:ext>
                </a:extLst>
              </p:cNvPr>
              <p:cNvSpPr txBox="1"/>
              <p:nvPr/>
            </p:nvSpPr>
            <p:spPr>
              <a:xfrm flipH="1">
                <a:off x="8270748" y="1572174"/>
                <a:ext cx="3730752" cy="646331"/>
              </a:xfrm>
              <a:prstGeom prst="rect">
                <a:avLst/>
              </a:prstGeom>
              <a:noFill/>
            </p:spPr>
            <p:txBody>
              <a:bodyPr wrap="square" anchor="t">
                <a:spAutoFit/>
              </a:bodyPr>
              <a:lstStyle/>
              <a:p>
                <a:pPr marL="182880" lvl="0" indent="-182880">
                  <a:buFont typeface="Courier New" panose="02070309020205020404" pitchFamily="49" charset="0"/>
                  <a:buChar char="o"/>
                  <a:defRPr/>
                </a:pPr>
                <a:r>
                  <a:rPr lang="en-US" sz="1200" kern="0" dirty="0">
                    <a:solidFill>
                      <a:schemeClr val="tx2">
                        <a:lumMod val="65000"/>
                        <a:lumOff val="35000"/>
                      </a:schemeClr>
                    </a:solidFill>
                    <a:latin typeface="Arial" panose="020B0604020202020204" pitchFamily="34" charset="0"/>
                    <a:cs typeface="Arial" panose="020B0604020202020204" pitchFamily="34" charset="0"/>
                  </a:rPr>
                  <a:t>Use sensors to monitor food conditions</a:t>
                </a:r>
              </a:p>
              <a:p>
                <a:pPr marL="182880" lvl="0" indent="-182880">
                  <a:buFont typeface="Courier New" panose="02070309020205020404" pitchFamily="49" charset="0"/>
                  <a:buChar char="o"/>
                  <a:defRPr/>
                </a:pPr>
                <a:r>
                  <a:rPr lang="en-US" sz="1200" kern="0" dirty="0">
                    <a:solidFill>
                      <a:schemeClr val="tx2">
                        <a:lumMod val="65000"/>
                        <a:lumOff val="35000"/>
                      </a:schemeClr>
                    </a:solidFill>
                    <a:latin typeface="Arial" panose="020B0604020202020204" pitchFamily="34" charset="0"/>
                    <a:cs typeface="Arial" panose="020B0604020202020204" pitchFamily="34" charset="0"/>
                  </a:rPr>
                  <a:t>Measure temperature and detect spoilage</a:t>
                </a:r>
              </a:p>
              <a:p>
                <a:pPr marL="182880" lvl="0" indent="-182880">
                  <a:buFont typeface="Courier New" panose="02070309020205020404" pitchFamily="49" charset="0"/>
                  <a:buChar char="o"/>
                  <a:defRPr/>
                </a:pPr>
                <a:r>
                  <a:rPr lang="en-US" sz="1200" kern="0" dirty="0">
                    <a:solidFill>
                      <a:schemeClr val="tx2">
                        <a:lumMod val="65000"/>
                        <a:lumOff val="35000"/>
                      </a:schemeClr>
                    </a:solidFill>
                    <a:latin typeface="Arial" panose="020B0604020202020204" pitchFamily="34" charset="0"/>
                    <a:cs typeface="Arial" panose="020B0604020202020204" pitchFamily="34" charset="0"/>
                  </a:rPr>
                  <a:t>Add text here</a:t>
                </a:r>
              </a:p>
            </p:txBody>
          </p:sp>
          <p:sp>
            <p:nvSpPr>
              <p:cNvPr id="59" name="Rectangle 58">
                <a:extLst>
                  <a:ext uri="{FF2B5EF4-FFF2-40B4-BE49-F238E27FC236}">
                    <a16:creationId xmlns:a16="http://schemas.microsoft.com/office/drawing/2014/main" id="{FFBB6927-34E9-AFA0-145C-BAF995FE2015}"/>
                  </a:ext>
                </a:extLst>
              </p:cNvPr>
              <p:cNvSpPr/>
              <p:nvPr/>
            </p:nvSpPr>
            <p:spPr>
              <a:xfrm>
                <a:off x="8270748" y="1132497"/>
                <a:ext cx="3730752" cy="307777"/>
              </a:xfrm>
              <a:prstGeom prst="rect">
                <a:avLst/>
              </a:prstGeom>
            </p:spPr>
            <p:txBody>
              <a:bodyPr wrap="square" anchor="ctr">
                <a:spAutoFit/>
              </a:bodyPr>
              <a:lstStyle/>
              <a:p>
                <a:pPr lvl="0">
                  <a:defRPr/>
                </a:pPr>
                <a:r>
                  <a:rPr lang="en-US" sz="1400" b="1" kern="0" dirty="0">
                    <a:solidFill>
                      <a:schemeClr val="tx2">
                        <a:lumMod val="75000"/>
                        <a:lumOff val="25000"/>
                      </a:schemeClr>
                    </a:solidFill>
                    <a:latin typeface="Century Gothic" panose="020B0502020202020204" pitchFamily="34" charset="0"/>
                    <a:cs typeface="Arial" panose="020B0604020202020204" pitchFamily="34" charset="0"/>
                  </a:rPr>
                  <a:t>IoT devices</a:t>
                </a:r>
              </a:p>
            </p:txBody>
          </p:sp>
          <p:sp>
            <p:nvSpPr>
              <p:cNvPr id="60" name="Rectangle: Rounded Corners 59">
                <a:extLst>
                  <a:ext uri="{FF2B5EF4-FFF2-40B4-BE49-F238E27FC236}">
                    <a16:creationId xmlns:a16="http://schemas.microsoft.com/office/drawing/2014/main" id="{53962A51-EDEE-FAA8-DEDE-2320D097D9FA}"/>
                  </a:ext>
                </a:extLst>
              </p:cNvPr>
              <p:cNvSpPr/>
              <p:nvPr/>
            </p:nvSpPr>
            <p:spPr>
              <a:xfrm>
                <a:off x="8374689" y="1484259"/>
                <a:ext cx="1066683" cy="43931"/>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31DBD2EF-6582-1382-4DB5-44E138160928}"/>
                </a:ext>
              </a:extLst>
            </p:cNvPr>
            <p:cNvGrpSpPr/>
            <p:nvPr/>
          </p:nvGrpSpPr>
          <p:grpSpPr>
            <a:xfrm>
              <a:off x="6379030" y="4377969"/>
              <a:ext cx="1611086" cy="1611086"/>
              <a:chOff x="6379030" y="4377969"/>
              <a:chExt cx="1611086" cy="1611086"/>
            </a:xfrm>
          </p:grpSpPr>
          <p:sp>
            <p:nvSpPr>
              <p:cNvPr id="63" name="Oval 62">
                <a:extLst>
                  <a:ext uri="{FF2B5EF4-FFF2-40B4-BE49-F238E27FC236}">
                    <a16:creationId xmlns:a16="http://schemas.microsoft.com/office/drawing/2014/main" id="{2376D55C-5FA3-A482-24E4-D4BAA1D8AE1D}"/>
                  </a:ext>
                </a:extLst>
              </p:cNvPr>
              <p:cNvSpPr/>
              <p:nvPr/>
            </p:nvSpPr>
            <p:spPr>
              <a:xfrm flipH="1">
                <a:off x="6676253" y="4675193"/>
                <a:ext cx="1016641" cy="1016638"/>
              </a:xfrm>
              <a:prstGeom prst="ellipse">
                <a:avLst/>
              </a:prstGeom>
              <a:solidFill>
                <a:schemeClr val="accent1"/>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schemeClr val="bg2"/>
                  </a:solidFill>
                  <a:latin typeface="Arial" panose="020B0604020202020204" pitchFamily="34" charset="0"/>
                  <a:cs typeface="Arial" panose="020B0604020202020204" pitchFamily="34" charset="0"/>
                </a:endParaRPr>
              </a:p>
            </p:txBody>
          </p:sp>
          <p:sp>
            <p:nvSpPr>
              <p:cNvPr id="62" name="Circle: Hollow 61">
                <a:extLst>
                  <a:ext uri="{FF2B5EF4-FFF2-40B4-BE49-F238E27FC236}">
                    <a16:creationId xmlns:a16="http://schemas.microsoft.com/office/drawing/2014/main" id="{501AFBA4-593D-8656-31A5-F77278966B84}"/>
                  </a:ext>
                </a:extLst>
              </p:cNvPr>
              <p:cNvSpPr/>
              <p:nvPr/>
            </p:nvSpPr>
            <p:spPr>
              <a:xfrm>
                <a:off x="6379030" y="4377969"/>
                <a:ext cx="1611086" cy="1611086"/>
              </a:xfrm>
              <a:prstGeom prst="donut">
                <a:avLst>
                  <a:gd name="adj" fmla="val 5645"/>
                </a:avLst>
              </a:prstGeom>
              <a:solidFill>
                <a:schemeClr val="bg2">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Freeform: Shape 66">
                <a:extLst>
                  <a:ext uri="{FF2B5EF4-FFF2-40B4-BE49-F238E27FC236}">
                    <a16:creationId xmlns:a16="http://schemas.microsoft.com/office/drawing/2014/main" id="{39D758DF-E127-0CC3-199F-0F74FAE07CE6}"/>
                  </a:ext>
                </a:extLst>
              </p:cNvPr>
              <p:cNvSpPr/>
              <p:nvPr/>
            </p:nvSpPr>
            <p:spPr>
              <a:xfrm>
                <a:off x="6945562" y="4944501"/>
                <a:ext cx="478022" cy="478022"/>
              </a:xfrm>
              <a:custGeom>
                <a:avLst/>
                <a:gdLst>
                  <a:gd name="connsiteX0" fmla="*/ 3932609 w 4613750"/>
                  <a:gd name="connsiteY0" fmla="*/ 4296561 h 4613750"/>
                  <a:gd name="connsiteX1" fmla="*/ 3992211 w 4613750"/>
                  <a:gd name="connsiteY1" fmla="*/ 4367576 h 4613750"/>
                  <a:gd name="connsiteX2" fmla="*/ 3998551 w 4613750"/>
                  <a:gd name="connsiteY2" fmla="*/ 4368844 h 4613750"/>
                  <a:gd name="connsiteX3" fmla="*/ 4001087 w 4613750"/>
                  <a:gd name="connsiteY3" fmla="*/ 4377721 h 4613750"/>
                  <a:gd name="connsiteX4" fmla="*/ 4050544 w 4613750"/>
                  <a:gd name="connsiteY4" fmla="*/ 4409424 h 4613750"/>
                  <a:gd name="connsiteX5" fmla="*/ 4077175 w 4613750"/>
                  <a:gd name="connsiteY5" fmla="*/ 4409424 h 4613750"/>
                  <a:gd name="connsiteX6" fmla="*/ 4126632 w 4613750"/>
                  <a:gd name="connsiteY6" fmla="*/ 4377721 h 4613750"/>
                  <a:gd name="connsiteX7" fmla="*/ 4127900 w 4613750"/>
                  <a:gd name="connsiteY7" fmla="*/ 4367576 h 4613750"/>
                  <a:gd name="connsiteX8" fmla="*/ 4132972 w 4613750"/>
                  <a:gd name="connsiteY8" fmla="*/ 4367576 h 4613750"/>
                  <a:gd name="connsiteX9" fmla="*/ 4190038 w 4613750"/>
                  <a:gd name="connsiteY9" fmla="*/ 4296561 h 4613750"/>
                  <a:gd name="connsiteX10" fmla="*/ 919548 w 4613750"/>
                  <a:gd name="connsiteY10" fmla="*/ 4273735 h 4613750"/>
                  <a:gd name="connsiteX11" fmla="*/ 844728 w 4613750"/>
                  <a:gd name="connsiteY11" fmla="*/ 4340946 h 4613750"/>
                  <a:gd name="connsiteX12" fmla="*/ 919548 w 4613750"/>
                  <a:gd name="connsiteY12" fmla="*/ 4340946 h 4613750"/>
                  <a:gd name="connsiteX13" fmla="*/ 919548 w 4613750"/>
                  <a:gd name="connsiteY13" fmla="*/ 4145654 h 4613750"/>
                  <a:gd name="connsiteX14" fmla="*/ 776250 w 4613750"/>
                  <a:gd name="connsiteY14" fmla="*/ 4275003 h 4613750"/>
                  <a:gd name="connsiteX15" fmla="*/ 776250 w 4613750"/>
                  <a:gd name="connsiteY15" fmla="*/ 4340946 h 4613750"/>
                  <a:gd name="connsiteX16" fmla="*/ 783858 w 4613750"/>
                  <a:gd name="connsiteY16" fmla="*/ 4340946 h 4613750"/>
                  <a:gd name="connsiteX17" fmla="*/ 919548 w 4613750"/>
                  <a:gd name="connsiteY17" fmla="*/ 4219206 h 4613750"/>
                  <a:gd name="connsiteX18" fmla="*/ 181500 w 4613750"/>
                  <a:gd name="connsiteY18" fmla="*/ 4139314 h 4613750"/>
                  <a:gd name="connsiteX19" fmla="*/ 181500 w 4613750"/>
                  <a:gd name="connsiteY19" fmla="*/ 4340946 h 4613750"/>
                  <a:gd name="connsiteX20" fmla="*/ 324798 w 4613750"/>
                  <a:gd name="connsiteY20" fmla="*/ 4340946 h 4613750"/>
                  <a:gd name="connsiteX21" fmla="*/ 324798 w 4613750"/>
                  <a:gd name="connsiteY21" fmla="*/ 4139314 h 4613750"/>
                  <a:gd name="connsiteX22" fmla="*/ 919548 w 4613750"/>
                  <a:gd name="connsiteY22" fmla="*/ 4020110 h 4613750"/>
                  <a:gd name="connsiteX23" fmla="*/ 776250 w 4613750"/>
                  <a:gd name="connsiteY23" fmla="*/ 4149459 h 4613750"/>
                  <a:gd name="connsiteX24" fmla="*/ 776250 w 4613750"/>
                  <a:gd name="connsiteY24" fmla="*/ 4220474 h 4613750"/>
                  <a:gd name="connsiteX25" fmla="*/ 919548 w 4613750"/>
                  <a:gd name="connsiteY25" fmla="*/ 4091125 h 4613750"/>
                  <a:gd name="connsiteX26" fmla="*/ 776250 w 4613750"/>
                  <a:gd name="connsiteY26" fmla="*/ 3993479 h 4613750"/>
                  <a:gd name="connsiteX27" fmla="*/ 776250 w 4613750"/>
                  <a:gd name="connsiteY27" fmla="*/ 4093662 h 4613750"/>
                  <a:gd name="connsiteX28" fmla="*/ 887844 w 4613750"/>
                  <a:gd name="connsiteY28" fmla="*/ 3993479 h 4613750"/>
                  <a:gd name="connsiteX29" fmla="*/ 380595 w 4613750"/>
                  <a:gd name="connsiteY29" fmla="*/ 3993479 h 4613750"/>
                  <a:gd name="connsiteX30" fmla="*/ 380595 w 4613750"/>
                  <a:gd name="connsiteY30" fmla="*/ 4340946 h 4613750"/>
                  <a:gd name="connsiteX31" fmla="*/ 522625 w 4613750"/>
                  <a:gd name="connsiteY31" fmla="*/ 4340946 h 4613750"/>
                  <a:gd name="connsiteX32" fmla="*/ 522625 w 4613750"/>
                  <a:gd name="connsiteY32" fmla="*/ 3993479 h 4613750"/>
                  <a:gd name="connsiteX33" fmla="*/ 578422 w 4613750"/>
                  <a:gd name="connsiteY33" fmla="*/ 3785507 h 4613750"/>
                  <a:gd name="connsiteX34" fmla="*/ 578422 w 4613750"/>
                  <a:gd name="connsiteY34" fmla="*/ 4340946 h 4613750"/>
                  <a:gd name="connsiteX35" fmla="*/ 721720 w 4613750"/>
                  <a:gd name="connsiteY35" fmla="*/ 4340946 h 4613750"/>
                  <a:gd name="connsiteX36" fmla="*/ 721720 w 4613750"/>
                  <a:gd name="connsiteY36" fmla="*/ 3785507 h 4613750"/>
                  <a:gd name="connsiteX37" fmla="*/ 4063225 w 4613750"/>
                  <a:gd name="connsiteY37" fmla="*/ 3715760 h 4613750"/>
                  <a:gd name="connsiteX38" fmla="*/ 3846377 w 4613750"/>
                  <a:gd name="connsiteY38" fmla="*/ 3841305 h 4613750"/>
                  <a:gd name="connsiteX39" fmla="*/ 3866666 w 4613750"/>
                  <a:gd name="connsiteY39" fmla="*/ 4105075 h 4613750"/>
                  <a:gd name="connsiteX40" fmla="*/ 3914855 w 4613750"/>
                  <a:gd name="connsiteY40" fmla="*/ 4165944 h 4613750"/>
                  <a:gd name="connsiteX41" fmla="*/ 3932609 w 4613750"/>
                  <a:gd name="connsiteY41" fmla="*/ 4257249 h 4613750"/>
                  <a:gd name="connsiteX42" fmla="*/ 3942754 w 4613750"/>
                  <a:gd name="connsiteY42" fmla="*/ 4269931 h 4613750"/>
                  <a:gd name="connsiteX43" fmla="*/ 4178625 w 4613750"/>
                  <a:gd name="connsiteY43" fmla="*/ 4269931 h 4613750"/>
                  <a:gd name="connsiteX44" fmla="*/ 4188770 w 4613750"/>
                  <a:gd name="connsiteY44" fmla="*/ 4259785 h 4613750"/>
                  <a:gd name="connsiteX45" fmla="*/ 4210328 w 4613750"/>
                  <a:gd name="connsiteY45" fmla="*/ 4165944 h 4613750"/>
                  <a:gd name="connsiteX46" fmla="*/ 4262321 w 4613750"/>
                  <a:gd name="connsiteY46" fmla="*/ 4098734 h 4613750"/>
                  <a:gd name="connsiteX47" fmla="*/ 4281343 w 4613750"/>
                  <a:gd name="connsiteY47" fmla="*/ 3850182 h 4613750"/>
                  <a:gd name="connsiteX48" fmla="*/ 4243299 w 4613750"/>
                  <a:gd name="connsiteY48" fmla="*/ 3794384 h 4613750"/>
                  <a:gd name="connsiteX49" fmla="*/ 4063225 w 4613750"/>
                  <a:gd name="connsiteY49" fmla="*/ 3715760 h 4613750"/>
                  <a:gd name="connsiteX50" fmla="*/ 4063860 w 4613750"/>
                  <a:gd name="connsiteY50" fmla="*/ 3513496 h 4613750"/>
                  <a:gd name="connsiteX51" fmla="*/ 4452540 w 4613750"/>
                  <a:gd name="connsiteY51" fmla="*/ 3675181 h 4613750"/>
                  <a:gd name="connsiteX52" fmla="*/ 4452540 w 4613750"/>
                  <a:gd name="connsiteY52" fmla="*/ 4452540 h 4613750"/>
                  <a:gd name="connsiteX53" fmla="*/ 3675180 w 4613750"/>
                  <a:gd name="connsiteY53" fmla="*/ 4452540 h 4613750"/>
                  <a:gd name="connsiteX54" fmla="*/ 3675180 w 4613750"/>
                  <a:gd name="connsiteY54" fmla="*/ 3675181 h 4613750"/>
                  <a:gd name="connsiteX55" fmla="*/ 4063860 w 4613750"/>
                  <a:gd name="connsiteY55" fmla="*/ 3513496 h 4613750"/>
                  <a:gd name="connsiteX56" fmla="*/ 551158 w 4613750"/>
                  <a:gd name="connsiteY56" fmla="*/ 3513495 h 4613750"/>
                  <a:gd name="connsiteX57" fmla="*/ 939837 w 4613750"/>
                  <a:gd name="connsiteY57" fmla="*/ 3675181 h 4613750"/>
                  <a:gd name="connsiteX58" fmla="*/ 939837 w 4613750"/>
                  <a:gd name="connsiteY58" fmla="*/ 4452540 h 4613750"/>
                  <a:gd name="connsiteX59" fmla="*/ 162478 w 4613750"/>
                  <a:gd name="connsiteY59" fmla="*/ 4452540 h 4613750"/>
                  <a:gd name="connsiteX60" fmla="*/ 162478 w 4613750"/>
                  <a:gd name="connsiteY60" fmla="*/ 3675181 h 4613750"/>
                  <a:gd name="connsiteX61" fmla="*/ 551158 w 4613750"/>
                  <a:gd name="connsiteY61" fmla="*/ 3513495 h 4613750"/>
                  <a:gd name="connsiteX62" fmla="*/ 2272758 w 4613750"/>
                  <a:gd name="connsiteY62" fmla="*/ 2149913 h 4613750"/>
                  <a:gd name="connsiteX63" fmla="*/ 2347454 w 4613750"/>
                  <a:gd name="connsiteY63" fmla="*/ 2150896 h 4613750"/>
                  <a:gd name="connsiteX64" fmla="*/ 2616296 w 4613750"/>
                  <a:gd name="connsiteY64" fmla="*/ 2419738 h 4613750"/>
                  <a:gd name="connsiteX65" fmla="*/ 2267562 w 4613750"/>
                  <a:gd name="connsiteY65" fmla="*/ 2768472 h 4613750"/>
                  <a:gd name="connsiteX66" fmla="*/ 1998720 w 4613750"/>
                  <a:gd name="connsiteY66" fmla="*/ 2499630 h 4613750"/>
                  <a:gd name="connsiteX67" fmla="*/ 2272758 w 4613750"/>
                  <a:gd name="connsiteY67" fmla="*/ 2149913 h 4613750"/>
                  <a:gd name="connsiteX68" fmla="*/ 2135677 w 4613750"/>
                  <a:gd name="connsiteY68" fmla="*/ 1476254 h 4613750"/>
                  <a:gd name="connsiteX69" fmla="*/ 2003792 w 4613750"/>
                  <a:gd name="connsiteY69" fmla="*/ 1532051 h 4613750"/>
                  <a:gd name="connsiteX70" fmla="*/ 1954335 w 4613750"/>
                  <a:gd name="connsiteY70" fmla="*/ 1700712 h 4613750"/>
                  <a:gd name="connsiteX71" fmla="*/ 2005060 w 4613750"/>
                  <a:gd name="connsiteY71" fmla="*/ 1869372 h 4613750"/>
                  <a:gd name="connsiteX72" fmla="*/ 2135677 w 4613750"/>
                  <a:gd name="connsiteY72" fmla="*/ 1926438 h 4613750"/>
                  <a:gd name="connsiteX73" fmla="*/ 2265026 w 4613750"/>
                  <a:gd name="connsiteY73" fmla="*/ 1869372 h 4613750"/>
                  <a:gd name="connsiteX74" fmla="*/ 2315751 w 4613750"/>
                  <a:gd name="connsiteY74" fmla="*/ 1699444 h 4613750"/>
                  <a:gd name="connsiteX75" fmla="*/ 2266294 w 4613750"/>
                  <a:gd name="connsiteY75" fmla="*/ 1532051 h 4613750"/>
                  <a:gd name="connsiteX76" fmla="*/ 2135677 w 4613750"/>
                  <a:gd name="connsiteY76" fmla="*/ 1476254 h 4613750"/>
                  <a:gd name="connsiteX77" fmla="*/ 2507238 w 4613750"/>
                  <a:gd name="connsiteY77" fmla="*/ 1374804 h 4613750"/>
                  <a:gd name="connsiteX78" fmla="*/ 3027169 w 4613750"/>
                  <a:gd name="connsiteY78" fmla="*/ 1374804 h 4613750"/>
                  <a:gd name="connsiteX79" fmla="*/ 3027169 w 4613750"/>
                  <a:gd name="connsiteY79" fmla="*/ 1485131 h 4613750"/>
                  <a:gd name="connsiteX80" fmla="*/ 2833146 w 4613750"/>
                  <a:gd name="connsiteY80" fmla="*/ 1485131 h 4613750"/>
                  <a:gd name="connsiteX81" fmla="*/ 2833146 w 4613750"/>
                  <a:gd name="connsiteY81" fmla="*/ 2027888 h 4613750"/>
                  <a:gd name="connsiteX82" fmla="*/ 2701261 w 4613750"/>
                  <a:gd name="connsiteY82" fmla="*/ 2027888 h 4613750"/>
                  <a:gd name="connsiteX83" fmla="*/ 2701261 w 4613750"/>
                  <a:gd name="connsiteY83" fmla="*/ 1485131 h 4613750"/>
                  <a:gd name="connsiteX84" fmla="*/ 2507238 w 4613750"/>
                  <a:gd name="connsiteY84" fmla="*/ 1485131 h 4613750"/>
                  <a:gd name="connsiteX85" fmla="*/ 1586580 w 4613750"/>
                  <a:gd name="connsiteY85" fmla="*/ 1374804 h 4613750"/>
                  <a:gd name="connsiteX86" fmla="*/ 1718465 w 4613750"/>
                  <a:gd name="connsiteY86" fmla="*/ 1374804 h 4613750"/>
                  <a:gd name="connsiteX87" fmla="*/ 1718465 w 4613750"/>
                  <a:gd name="connsiteY87" fmla="*/ 2027888 h 4613750"/>
                  <a:gd name="connsiteX88" fmla="*/ 1586580 w 4613750"/>
                  <a:gd name="connsiteY88" fmla="*/ 2027888 h 4613750"/>
                  <a:gd name="connsiteX89" fmla="*/ 2133141 w 4613750"/>
                  <a:gd name="connsiteY89" fmla="*/ 1363391 h 4613750"/>
                  <a:gd name="connsiteX90" fmla="*/ 2363939 w 4613750"/>
                  <a:gd name="connsiteY90" fmla="*/ 1453428 h 4613750"/>
                  <a:gd name="connsiteX91" fmla="*/ 2450172 w 4613750"/>
                  <a:gd name="connsiteY91" fmla="*/ 1701980 h 4613750"/>
                  <a:gd name="connsiteX92" fmla="*/ 2363939 w 4613750"/>
                  <a:gd name="connsiteY92" fmla="*/ 1949264 h 4613750"/>
                  <a:gd name="connsiteX93" fmla="*/ 2134409 w 4613750"/>
                  <a:gd name="connsiteY93" fmla="*/ 2038033 h 4613750"/>
                  <a:gd name="connsiteX94" fmla="*/ 1902342 w 4613750"/>
                  <a:gd name="connsiteY94" fmla="*/ 1949264 h 4613750"/>
                  <a:gd name="connsiteX95" fmla="*/ 1816110 w 4613750"/>
                  <a:gd name="connsiteY95" fmla="*/ 1704516 h 4613750"/>
                  <a:gd name="connsiteX96" fmla="*/ 1846545 w 4613750"/>
                  <a:gd name="connsiteY96" fmla="*/ 1537124 h 4613750"/>
                  <a:gd name="connsiteX97" fmla="*/ 1907415 w 4613750"/>
                  <a:gd name="connsiteY97" fmla="*/ 1447087 h 4613750"/>
                  <a:gd name="connsiteX98" fmla="*/ 1992379 w 4613750"/>
                  <a:gd name="connsiteY98" fmla="*/ 1388753 h 4613750"/>
                  <a:gd name="connsiteX99" fmla="*/ 2133141 w 4613750"/>
                  <a:gd name="connsiteY99" fmla="*/ 1363391 h 4613750"/>
                  <a:gd name="connsiteX100" fmla="*/ 2310679 w 4613750"/>
                  <a:gd name="connsiteY100" fmla="*/ 903063 h 4613750"/>
                  <a:gd name="connsiteX101" fmla="*/ 2415933 w 4613750"/>
                  <a:gd name="connsiteY101" fmla="*/ 1015926 h 4613750"/>
                  <a:gd name="connsiteX102" fmla="*/ 2303070 w 4613750"/>
                  <a:gd name="connsiteY102" fmla="*/ 1122448 h 4613750"/>
                  <a:gd name="connsiteX103" fmla="*/ 2197816 w 4613750"/>
                  <a:gd name="connsiteY103" fmla="*/ 1009585 h 4613750"/>
                  <a:gd name="connsiteX104" fmla="*/ 2310679 w 4613750"/>
                  <a:gd name="connsiteY104" fmla="*/ 903063 h 4613750"/>
                  <a:gd name="connsiteX105" fmla="*/ 3455160 w 4613750"/>
                  <a:gd name="connsiteY105" fmla="*/ 823805 h 4613750"/>
                  <a:gd name="connsiteX106" fmla="*/ 3514128 w 4613750"/>
                  <a:gd name="connsiteY106" fmla="*/ 848533 h 4613750"/>
                  <a:gd name="connsiteX107" fmla="*/ 3514128 w 4613750"/>
                  <a:gd name="connsiteY107" fmla="*/ 966469 h 4613750"/>
                  <a:gd name="connsiteX108" fmla="*/ 3443113 w 4613750"/>
                  <a:gd name="connsiteY108" fmla="*/ 990563 h 4613750"/>
                  <a:gd name="connsiteX109" fmla="*/ 3465940 w 4613750"/>
                  <a:gd name="connsiteY109" fmla="*/ 1146543 h 4613750"/>
                  <a:gd name="connsiteX110" fmla="*/ 3621919 w 4613750"/>
                  <a:gd name="connsiteY110" fmla="*/ 1169369 h 4613750"/>
                  <a:gd name="connsiteX111" fmla="*/ 3646013 w 4613750"/>
                  <a:gd name="connsiteY111" fmla="*/ 1098354 h 4613750"/>
                  <a:gd name="connsiteX112" fmla="*/ 3763949 w 4613750"/>
                  <a:gd name="connsiteY112" fmla="*/ 1098354 h 4613750"/>
                  <a:gd name="connsiteX113" fmla="*/ 3763949 w 4613750"/>
                  <a:gd name="connsiteY113" fmla="*/ 1216289 h 4613750"/>
                  <a:gd name="connsiteX114" fmla="*/ 3681521 w 4613750"/>
                  <a:gd name="connsiteY114" fmla="*/ 1237847 h 4613750"/>
                  <a:gd name="connsiteX115" fmla="*/ 3559781 w 4613750"/>
                  <a:gd name="connsiteY115" fmla="*/ 1274623 h 4613750"/>
                  <a:gd name="connsiteX116" fmla="*/ 3438041 w 4613750"/>
                  <a:gd name="connsiteY116" fmla="*/ 1237847 h 4613750"/>
                  <a:gd name="connsiteX117" fmla="*/ 3290939 w 4613750"/>
                  <a:gd name="connsiteY117" fmla="*/ 1384950 h 4613750"/>
                  <a:gd name="connsiteX118" fmla="*/ 3654890 w 4613750"/>
                  <a:gd name="connsiteY118" fmla="*/ 2305608 h 4613750"/>
                  <a:gd name="connsiteX119" fmla="*/ 3290939 w 4613750"/>
                  <a:gd name="connsiteY119" fmla="*/ 3226265 h 4613750"/>
                  <a:gd name="connsiteX120" fmla="*/ 3439309 w 4613750"/>
                  <a:gd name="connsiteY120" fmla="*/ 3374636 h 4613750"/>
                  <a:gd name="connsiteX121" fmla="*/ 3682789 w 4613750"/>
                  <a:gd name="connsiteY121" fmla="*/ 3374636 h 4613750"/>
                  <a:gd name="connsiteX122" fmla="*/ 3765217 w 4613750"/>
                  <a:gd name="connsiteY122" fmla="*/ 3396194 h 4613750"/>
                  <a:gd name="connsiteX123" fmla="*/ 3765217 w 4613750"/>
                  <a:gd name="connsiteY123" fmla="*/ 3514129 h 4613750"/>
                  <a:gd name="connsiteX124" fmla="*/ 3647281 w 4613750"/>
                  <a:gd name="connsiteY124" fmla="*/ 3514129 h 4613750"/>
                  <a:gd name="connsiteX125" fmla="*/ 3623187 w 4613750"/>
                  <a:gd name="connsiteY125" fmla="*/ 3443114 h 4613750"/>
                  <a:gd name="connsiteX126" fmla="*/ 3467208 w 4613750"/>
                  <a:gd name="connsiteY126" fmla="*/ 3465941 h 4613750"/>
                  <a:gd name="connsiteX127" fmla="*/ 3444382 w 4613750"/>
                  <a:gd name="connsiteY127" fmla="*/ 3621920 h 4613750"/>
                  <a:gd name="connsiteX128" fmla="*/ 3515397 w 4613750"/>
                  <a:gd name="connsiteY128" fmla="*/ 3646014 h 4613750"/>
                  <a:gd name="connsiteX129" fmla="*/ 3515397 w 4613750"/>
                  <a:gd name="connsiteY129" fmla="*/ 3766486 h 4613750"/>
                  <a:gd name="connsiteX130" fmla="*/ 3397461 w 4613750"/>
                  <a:gd name="connsiteY130" fmla="*/ 3766486 h 4613750"/>
                  <a:gd name="connsiteX131" fmla="*/ 3375903 w 4613750"/>
                  <a:gd name="connsiteY131" fmla="*/ 3684058 h 4613750"/>
                  <a:gd name="connsiteX132" fmla="*/ 3375903 w 4613750"/>
                  <a:gd name="connsiteY132" fmla="*/ 3440578 h 4613750"/>
                  <a:gd name="connsiteX133" fmla="*/ 3227532 w 4613750"/>
                  <a:gd name="connsiteY133" fmla="*/ 3292208 h 4613750"/>
                  <a:gd name="connsiteX134" fmla="*/ 2306875 w 4613750"/>
                  <a:gd name="connsiteY134" fmla="*/ 3656159 h 4613750"/>
                  <a:gd name="connsiteX135" fmla="*/ 1386217 w 4613750"/>
                  <a:gd name="connsiteY135" fmla="*/ 3292208 h 4613750"/>
                  <a:gd name="connsiteX136" fmla="*/ 1237846 w 4613750"/>
                  <a:gd name="connsiteY136" fmla="*/ 3440578 h 4613750"/>
                  <a:gd name="connsiteX137" fmla="*/ 1274622 w 4613750"/>
                  <a:gd name="connsiteY137" fmla="*/ 3562318 h 4613750"/>
                  <a:gd name="connsiteX138" fmla="*/ 1237846 w 4613750"/>
                  <a:gd name="connsiteY138" fmla="*/ 3684058 h 4613750"/>
                  <a:gd name="connsiteX139" fmla="*/ 1216288 w 4613750"/>
                  <a:gd name="connsiteY139" fmla="*/ 3766486 h 4613750"/>
                  <a:gd name="connsiteX140" fmla="*/ 1098353 w 4613750"/>
                  <a:gd name="connsiteY140" fmla="*/ 3766486 h 4613750"/>
                  <a:gd name="connsiteX141" fmla="*/ 1098353 w 4613750"/>
                  <a:gd name="connsiteY141" fmla="*/ 3648551 h 4613750"/>
                  <a:gd name="connsiteX142" fmla="*/ 1169368 w 4613750"/>
                  <a:gd name="connsiteY142" fmla="*/ 3624456 h 4613750"/>
                  <a:gd name="connsiteX143" fmla="*/ 1185853 w 4613750"/>
                  <a:gd name="connsiteY143" fmla="*/ 3561050 h 4613750"/>
                  <a:gd name="connsiteX144" fmla="*/ 1147810 w 4613750"/>
                  <a:gd name="connsiteY144" fmla="*/ 3467209 h 4613750"/>
                  <a:gd name="connsiteX145" fmla="*/ 1053968 w 4613750"/>
                  <a:gd name="connsiteY145" fmla="*/ 3429165 h 4613750"/>
                  <a:gd name="connsiteX146" fmla="*/ 990562 w 4613750"/>
                  <a:gd name="connsiteY146" fmla="*/ 3445651 h 4613750"/>
                  <a:gd name="connsiteX147" fmla="*/ 966468 w 4613750"/>
                  <a:gd name="connsiteY147" fmla="*/ 3516666 h 4613750"/>
                  <a:gd name="connsiteX148" fmla="*/ 848532 w 4613750"/>
                  <a:gd name="connsiteY148" fmla="*/ 3516666 h 4613750"/>
                  <a:gd name="connsiteX149" fmla="*/ 848532 w 4613750"/>
                  <a:gd name="connsiteY149" fmla="*/ 3398730 h 4613750"/>
                  <a:gd name="connsiteX150" fmla="*/ 930961 w 4613750"/>
                  <a:gd name="connsiteY150" fmla="*/ 3377172 h 4613750"/>
                  <a:gd name="connsiteX151" fmla="*/ 1174440 w 4613750"/>
                  <a:gd name="connsiteY151" fmla="*/ 3377172 h 4613750"/>
                  <a:gd name="connsiteX152" fmla="*/ 1322811 w 4613750"/>
                  <a:gd name="connsiteY152" fmla="*/ 3228802 h 4613750"/>
                  <a:gd name="connsiteX153" fmla="*/ 958859 w 4613750"/>
                  <a:gd name="connsiteY153" fmla="*/ 2308144 h 4613750"/>
                  <a:gd name="connsiteX154" fmla="*/ 1322811 w 4613750"/>
                  <a:gd name="connsiteY154" fmla="*/ 1387486 h 4613750"/>
                  <a:gd name="connsiteX155" fmla="*/ 1174440 w 4613750"/>
                  <a:gd name="connsiteY155" fmla="*/ 1239116 h 4613750"/>
                  <a:gd name="connsiteX156" fmla="*/ 1052700 w 4613750"/>
                  <a:gd name="connsiteY156" fmla="*/ 1275891 h 4613750"/>
                  <a:gd name="connsiteX157" fmla="*/ 930961 w 4613750"/>
                  <a:gd name="connsiteY157" fmla="*/ 1239116 h 4613750"/>
                  <a:gd name="connsiteX158" fmla="*/ 848532 w 4613750"/>
                  <a:gd name="connsiteY158" fmla="*/ 1217557 h 4613750"/>
                  <a:gd name="connsiteX159" fmla="*/ 848532 w 4613750"/>
                  <a:gd name="connsiteY159" fmla="*/ 1099622 h 4613750"/>
                  <a:gd name="connsiteX160" fmla="*/ 966468 w 4613750"/>
                  <a:gd name="connsiteY160" fmla="*/ 1099622 h 4613750"/>
                  <a:gd name="connsiteX161" fmla="*/ 990562 w 4613750"/>
                  <a:gd name="connsiteY161" fmla="*/ 1170637 h 4613750"/>
                  <a:gd name="connsiteX162" fmla="*/ 1053968 w 4613750"/>
                  <a:gd name="connsiteY162" fmla="*/ 1187122 h 4613750"/>
                  <a:gd name="connsiteX163" fmla="*/ 1147810 w 4613750"/>
                  <a:gd name="connsiteY163" fmla="*/ 1149079 h 4613750"/>
                  <a:gd name="connsiteX164" fmla="*/ 1185853 w 4613750"/>
                  <a:gd name="connsiteY164" fmla="*/ 1055238 h 4613750"/>
                  <a:gd name="connsiteX165" fmla="*/ 1169368 w 4613750"/>
                  <a:gd name="connsiteY165" fmla="*/ 991831 h 4613750"/>
                  <a:gd name="connsiteX166" fmla="*/ 1098353 w 4613750"/>
                  <a:gd name="connsiteY166" fmla="*/ 967737 h 4613750"/>
                  <a:gd name="connsiteX167" fmla="*/ 1098353 w 4613750"/>
                  <a:gd name="connsiteY167" fmla="*/ 849802 h 4613750"/>
                  <a:gd name="connsiteX168" fmla="*/ 1216288 w 4613750"/>
                  <a:gd name="connsiteY168" fmla="*/ 849802 h 4613750"/>
                  <a:gd name="connsiteX169" fmla="*/ 1237846 w 4613750"/>
                  <a:gd name="connsiteY169" fmla="*/ 932230 h 4613750"/>
                  <a:gd name="connsiteX170" fmla="*/ 1274622 w 4613750"/>
                  <a:gd name="connsiteY170" fmla="*/ 1053969 h 4613750"/>
                  <a:gd name="connsiteX171" fmla="*/ 1237846 w 4613750"/>
                  <a:gd name="connsiteY171" fmla="*/ 1175709 h 4613750"/>
                  <a:gd name="connsiteX172" fmla="*/ 1384949 w 4613750"/>
                  <a:gd name="connsiteY172" fmla="*/ 1322812 h 4613750"/>
                  <a:gd name="connsiteX173" fmla="*/ 2155968 w 4613750"/>
                  <a:gd name="connsiteY173" fmla="*/ 966469 h 4613750"/>
                  <a:gd name="connsiteX174" fmla="*/ 2149627 w 4613750"/>
                  <a:gd name="connsiteY174" fmla="*/ 1008317 h 4613750"/>
                  <a:gd name="connsiteX175" fmla="*/ 2159772 w 4613750"/>
                  <a:gd name="connsiteY175" fmla="*/ 1067919 h 4613750"/>
                  <a:gd name="connsiteX176" fmla="*/ 1057773 w 4613750"/>
                  <a:gd name="connsiteY176" fmla="*/ 2305608 h 4613750"/>
                  <a:gd name="connsiteX177" fmla="*/ 1724806 w 4613750"/>
                  <a:gd name="connsiteY177" fmla="*/ 3408875 h 4613750"/>
                  <a:gd name="connsiteX178" fmla="*/ 1724806 w 4613750"/>
                  <a:gd name="connsiteY178" fmla="*/ 3179345 h 4613750"/>
                  <a:gd name="connsiteX179" fmla="*/ 2073540 w 4613750"/>
                  <a:gd name="connsiteY179" fmla="*/ 2830611 h 4613750"/>
                  <a:gd name="connsiteX180" fmla="*/ 2537673 w 4613750"/>
                  <a:gd name="connsiteY180" fmla="*/ 2830611 h 4613750"/>
                  <a:gd name="connsiteX181" fmla="*/ 2883871 w 4613750"/>
                  <a:gd name="connsiteY181" fmla="*/ 3179345 h 4613750"/>
                  <a:gd name="connsiteX182" fmla="*/ 2883871 w 4613750"/>
                  <a:gd name="connsiteY182" fmla="*/ 3408875 h 4613750"/>
                  <a:gd name="connsiteX183" fmla="*/ 3550904 w 4613750"/>
                  <a:gd name="connsiteY183" fmla="*/ 2305608 h 4613750"/>
                  <a:gd name="connsiteX184" fmla="*/ 2450173 w 4613750"/>
                  <a:gd name="connsiteY184" fmla="*/ 1067919 h 4613750"/>
                  <a:gd name="connsiteX185" fmla="*/ 2459050 w 4613750"/>
                  <a:gd name="connsiteY185" fmla="*/ 1015926 h 4613750"/>
                  <a:gd name="connsiteX186" fmla="*/ 2453977 w 4613750"/>
                  <a:gd name="connsiteY186" fmla="*/ 966469 h 4613750"/>
                  <a:gd name="connsiteX187" fmla="*/ 3226264 w 4613750"/>
                  <a:gd name="connsiteY187" fmla="*/ 1322812 h 4613750"/>
                  <a:gd name="connsiteX188" fmla="*/ 3374635 w 4613750"/>
                  <a:gd name="connsiteY188" fmla="*/ 1174441 h 4613750"/>
                  <a:gd name="connsiteX189" fmla="*/ 3374635 w 4613750"/>
                  <a:gd name="connsiteY189" fmla="*/ 930962 h 4613750"/>
                  <a:gd name="connsiteX190" fmla="*/ 3396193 w 4613750"/>
                  <a:gd name="connsiteY190" fmla="*/ 848533 h 4613750"/>
                  <a:gd name="connsiteX191" fmla="*/ 3455160 w 4613750"/>
                  <a:gd name="connsiteY191" fmla="*/ 823805 h 4613750"/>
                  <a:gd name="connsiteX192" fmla="*/ 2300534 w 4613750"/>
                  <a:gd name="connsiteY192" fmla="*/ 691286 h 4613750"/>
                  <a:gd name="connsiteX193" fmla="*/ 2545282 w 4613750"/>
                  <a:gd name="connsiteY193" fmla="*/ 791468 h 4613750"/>
                  <a:gd name="connsiteX194" fmla="*/ 2447636 w 4613750"/>
                  <a:gd name="connsiteY194" fmla="*/ 880236 h 4613750"/>
                  <a:gd name="connsiteX195" fmla="*/ 2303070 w 4613750"/>
                  <a:gd name="connsiteY195" fmla="*/ 823171 h 4613750"/>
                  <a:gd name="connsiteX196" fmla="*/ 2154700 w 4613750"/>
                  <a:gd name="connsiteY196" fmla="*/ 880236 h 4613750"/>
                  <a:gd name="connsiteX197" fmla="*/ 2067199 w 4613750"/>
                  <a:gd name="connsiteY197" fmla="*/ 788931 h 4613750"/>
                  <a:gd name="connsiteX198" fmla="*/ 2300534 w 4613750"/>
                  <a:gd name="connsiteY198" fmla="*/ 691286 h 4613750"/>
                  <a:gd name="connsiteX199" fmla="*/ 551791 w 4613750"/>
                  <a:gd name="connsiteY199" fmla="*/ 584763 h 4613750"/>
                  <a:gd name="connsiteX200" fmla="*/ 607589 w 4613750"/>
                  <a:gd name="connsiteY200" fmla="*/ 638024 h 4613750"/>
                  <a:gd name="connsiteX201" fmla="*/ 594907 w 4613750"/>
                  <a:gd name="connsiteY201" fmla="*/ 669727 h 4613750"/>
                  <a:gd name="connsiteX202" fmla="*/ 582226 w 4613750"/>
                  <a:gd name="connsiteY202" fmla="*/ 702698 h 4613750"/>
                  <a:gd name="connsiteX203" fmla="*/ 582226 w 4613750"/>
                  <a:gd name="connsiteY203" fmla="*/ 753423 h 4613750"/>
                  <a:gd name="connsiteX204" fmla="*/ 563204 w 4613750"/>
                  <a:gd name="connsiteY204" fmla="*/ 772445 h 4613750"/>
                  <a:gd name="connsiteX205" fmla="*/ 542914 w 4613750"/>
                  <a:gd name="connsiteY205" fmla="*/ 772445 h 4613750"/>
                  <a:gd name="connsiteX206" fmla="*/ 523892 w 4613750"/>
                  <a:gd name="connsiteY206" fmla="*/ 753423 h 4613750"/>
                  <a:gd name="connsiteX207" fmla="*/ 523892 w 4613750"/>
                  <a:gd name="connsiteY207" fmla="*/ 702698 h 4613750"/>
                  <a:gd name="connsiteX208" fmla="*/ 511211 w 4613750"/>
                  <a:gd name="connsiteY208" fmla="*/ 669727 h 4613750"/>
                  <a:gd name="connsiteX209" fmla="*/ 498530 w 4613750"/>
                  <a:gd name="connsiteY209" fmla="*/ 638024 h 4613750"/>
                  <a:gd name="connsiteX210" fmla="*/ 551791 w 4613750"/>
                  <a:gd name="connsiteY210" fmla="*/ 584763 h 4613750"/>
                  <a:gd name="connsiteX211" fmla="*/ 2313215 w 4613750"/>
                  <a:gd name="connsiteY211" fmla="*/ 501067 h 4613750"/>
                  <a:gd name="connsiteX212" fmla="*/ 2678435 w 4613750"/>
                  <a:gd name="connsiteY212" fmla="*/ 658314 h 4613750"/>
                  <a:gd name="connsiteX213" fmla="*/ 2588398 w 4613750"/>
                  <a:gd name="connsiteY213" fmla="*/ 745815 h 4613750"/>
                  <a:gd name="connsiteX214" fmla="*/ 2306874 w 4613750"/>
                  <a:gd name="connsiteY214" fmla="*/ 626611 h 4613750"/>
                  <a:gd name="connsiteX215" fmla="*/ 2022814 w 4613750"/>
                  <a:gd name="connsiteY215" fmla="*/ 739474 h 4613750"/>
                  <a:gd name="connsiteX216" fmla="*/ 1935314 w 4613750"/>
                  <a:gd name="connsiteY216" fmla="*/ 648169 h 4613750"/>
                  <a:gd name="connsiteX217" fmla="*/ 2313215 w 4613750"/>
                  <a:gd name="connsiteY217" fmla="*/ 501067 h 4613750"/>
                  <a:gd name="connsiteX218" fmla="*/ 4063226 w 4613750"/>
                  <a:gd name="connsiteY218" fmla="*/ 407226 h 4613750"/>
                  <a:gd name="connsiteX219" fmla="*/ 4206524 w 4613750"/>
                  <a:gd name="connsiteY219" fmla="*/ 550524 h 4613750"/>
                  <a:gd name="connsiteX220" fmla="*/ 4063226 w 4613750"/>
                  <a:gd name="connsiteY220" fmla="*/ 693822 h 4613750"/>
                  <a:gd name="connsiteX221" fmla="*/ 3919928 w 4613750"/>
                  <a:gd name="connsiteY221" fmla="*/ 550524 h 4613750"/>
                  <a:gd name="connsiteX222" fmla="*/ 4063226 w 4613750"/>
                  <a:gd name="connsiteY222" fmla="*/ 407226 h 4613750"/>
                  <a:gd name="connsiteX223" fmla="*/ 2303070 w 4613750"/>
                  <a:gd name="connsiteY223" fmla="*/ 300704 h 4613750"/>
                  <a:gd name="connsiteX224" fmla="*/ 2824269 w 4613750"/>
                  <a:gd name="connsiteY224" fmla="*/ 517553 h 4613750"/>
                  <a:gd name="connsiteX225" fmla="*/ 2731696 w 4613750"/>
                  <a:gd name="connsiteY225" fmla="*/ 605054 h 4613750"/>
                  <a:gd name="connsiteX226" fmla="*/ 2308142 w 4613750"/>
                  <a:gd name="connsiteY226" fmla="*/ 424980 h 4613750"/>
                  <a:gd name="connsiteX227" fmla="*/ 1882053 w 4613750"/>
                  <a:gd name="connsiteY227" fmla="*/ 592372 h 4613750"/>
                  <a:gd name="connsiteX228" fmla="*/ 1790748 w 4613750"/>
                  <a:gd name="connsiteY228" fmla="*/ 504872 h 4613750"/>
                  <a:gd name="connsiteX229" fmla="*/ 2303070 w 4613750"/>
                  <a:gd name="connsiteY229" fmla="*/ 300704 h 4613750"/>
                  <a:gd name="connsiteX230" fmla="*/ 550523 w 4613750"/>
                  <a:gd name="connsiteY230" fmla="*/ 222080 h 4613750"/>
                  <a:gd name="connsiteX231" fmla="*/ 687481 w 4613750"/>
                  <a:gd name="connsiteY231" fmla="*/ 359037 h 4613750"/>
                  <a:gd name="connsiteX232" fmla="*/ 687481 w 4613750"/>
                  <a:gd name="connsiteY232" fmla="*/ 437661 h 4613750"/>
                  <a:gd name="connsiteX233" fmla="*/ 413566 w 4613750"/>
                  <a:gd name="connsiteY233" fmla="*/ 437661 h 4613750"/>
                  <a:gd name="connsiteX234" fmla="*/ 413566 w 4613750"/>
                  <a:gd name="connsiteY234" fmla="*/ 359037 h 4613750"/>
                  <a:gd name="connsiteX235" fmla="*/ 550523 w 4613750"/>
                  <a:gd name="connsiteY235" fmla="*/ 222080 h 4613750"/>
                  <a:gd name="connsiteX236" fmla="*/ 4079711 w 4613750"/>
                  <a:gd name="connsiteY236" fmla="*/ 217008 h 4613750"/>
                  <a:gd name="connsiteX237" fmla="*/ 4008696 w 4613750"/>
                  <a:gd name="connsiteY237" fmla="*/ 218276 h 4613750"/>
                  <a:gd name="connsiteX238" fmla="*/ 3992211 w 4613750"/>
                  <a:gd name="connsiteY238" fmla="*/ 237298 h 4613750"/>
                  <a:gd name="connsiteX239" fmla="*/ 3993478 w 4613750"/>
                  <a:gd name="connsiteY239" fmla="*/ 290559 h 4613750"/>
                  <a:gd name="connsiteX240" fmla="*/ 3919927 w 4613750"/>
                  <a:gd name="connsiteY240" fmla="*/ 323530 h 4613750"/>
                  <a:gd name="connsiteX241" fmla="*/ 3888224 w 4613750"/>
                  <a:gd name="connsiteY241" fmla="*/ 288023 h 4613750"/>
                  <a:gd name="connsiteX242" fmla="*/ 3864130 w 4613750"/>
                  <a:gd name="connsiteY242" fmla="*/ 286755 h 4613750"/>
                  <a:gd name="connsiteX243" fmla="*/ 3809601 w 4613750"/>
                  <a:gd name="connsiteY243" fmla="*/ 334944 h 4613750"/>
                  <a:gd name="connsiteX244" fmla="*/ 3808333 w 4613750"/>
                  <a:gd name="connsiteY244" fmla="*/ 360306 h 4613750"/>
                  <a:gd name="connsiteX245" fmla="*/ 3842572 w 4613750"/>
                  <a:gd name="connsiteY245" fmla="*/ 400886 h 4613750"/>
                  <a:gd name="connsiteX246" fmla="*/ 3808333 w 4613750"/>
                  <a:gd name="connsiteY246" fmla="*/ 471901 h 4613750"/>
                  <a:gd name="connsiteX247" fmla="*/ 3760144 w 4613750"/>
                  <a:gd name="connsiteY247" fmla="*/ 464292 h 4613750"/>
                  <a:gd name="connsiteX248" fmla="*/ 3739854 w 4613750"/>
                  <a:gd name="connsiteY248" fmla="*/ 478241 h 4613750"/>
                  <a:gd name="connsiteX249" fmla="*/ 3729709 w 4613750"/>
                  <a:gd name="connsiteY249" fmla="*/ 547988 h 4613750"/>
                  <a:gd name="connsiteX250" fmla="*/ 3746194 w 4613750"/>
                  <a:gd name="connsiteY250" fmla="*/ 567010 h 4613750"/>
                  <a:gd name="connsiteX251" fmla="*/ 3798188 w 4613750"/>
                  <a:gd name="connsiteY251" fmla="*/ 575887 h 4613750"/>
                  <a:gd name="connsiteX252" fmla="*/ 3810869 w 4613750"/>
                  <a:gd name="connsiteY252" fmla="*/ 640561 h 4613750"/>
                  <a:gd name="connsiteX253" fmla="*/ 3817209 w 4613750"/>
                  <a:gd name="connsiteY253" fmla="*/ 657047 h 4613750"/>
                  <a:gd name="connsiteX254" fmla="*/ 3776630 w 4613750"/>
                  <a:gd name="connsiteY254" fmla="*/ 682409 h 4613750"/>
                  <a:gd name="connsiteX255" fmla="*/ 3770289 w 4613750"/>
                  <a:gd name="connsiteY255" fmla="*/ 706504 h 4613750"/>
                  <a:gd name="connsiteX256" fmla="*/ 3807065 w 4613750"/>
                  <a:gd name="connsiteY256" fmla="*/ 766106 h 4613750"/>
                  <a:gd name="connsiteX257" fmla="*/ 3831159 w 4613750"/>
                  <a:gd name="connsiteY257" fmla="*/ 772446 h 4613750"/>
                  <a:gd name="connsiteX258" fmla="*/ 3876811 w 4613750"/>
                  <a:gd name="connsiteY258" fmla="*/ 744547 h 4613750"/>
                  <a:gd name="connsiteX259" fmla="*/ 3940218 w 4613750"/>
                  <a:gd name="connsiteY259" fmla="*/ 791468 h 4613750"/>
                  <a:gd name="connsiteX260" fmla="*/ 3923732 w 4613750"/>
                  <a:gd name="connsiteY260" fmla="*/ 838389 h 4613750"/>
                  <a:gd name="connsiteX261" fmla="*/ 3933877 w 4613750"/>
                  <a:gd name="connsiteY261" fmla="*/ 861215 h 4613750"/>
                  <a:gd name="connsiteX262" fmla="*/ 4001087 w 4613750"/>
                  <a:gd name="connsiteY262" fmla="*/ 885309 h 4613750"/>
                  <a:gd name="connsiteX263" fmla="*/ 4022646 w 4613750"/>
                  <a:gd name="connsiteY263" fmla="*/ 875164 h 4613750"/>
                  <a:gd name="connsiteX264" fmla="*/ 4039131 w 4613750"/>
                  <a:gd name="connsiteY264" fmla="*/ 824439 h 4613750"/>
                  <a:gd name="connsiteX265" fmla="*/ 4055617 w 4613750"/>
                  <a:gd name="connsiteY265" fmla="*/ 825707 h 4613750"/>
                  <a:gd name="connsiteX266" fmla="*/ 4126631 w 4613750"/>
                  <a:gd name="connsiteY266" fmla="*/ 819367 h 4613750"/>
                  <a:gd name="connsiteX267" fmla="*/ 4143117 w 4613750"/>
                  <a:gd name="connsiteY267" fmla="*/ 866287 h 4613750"/>
                  <a:gd name="connsiteX268" fmla="*/ 4164675 w 4613750"/>
                  <a:gd name="connsiteY268" fmla="*/ 875164 h 4613750"/>
                  <a:gd name="connsiteX269" fmla="*/ 4230618 w 4613750"/>
                  <a:gd name="connsiteY269" fmla="*/ 847265 h 4613750"/>
                  <a:gd name="connsiteX270" fmla="*/ 4239495 w 4613750"/>
                  <a:gd name="connsiteY270" fmla="*/ 824439 h 4613750"/>
                  <a:gd name="connsiteX271" fmla="*/ 4219205 w 4613750"/>
                  <a:gd name="connsiteY271" fmla="*/ 774982 h 4613750"/>
                  <a:gd name="connsiteX272" fmla="*/ 4275002 w 4613750"/>
                  <a:gd name="connsiteY272" fmla="*/ 720453 h 4613750"/>
                  <a:gd name="connsiteX273" fmla="*/ 4318118 w 4613750"/>
                  <a:gd name="connsiteY273" fmla="*/ 744547 h 4613750"/>
                  <a:gd name="connsiteX274" fmla="*/ 4342212 w 4613750"/>
                  <a:gd name="connsiteY274" fmla="*/ 738207 h 4613750"/>
                  <a:gd name="connsiteX275" fmla="*/ 4376452 w 4613750"/>
                  <a:gd name="connsiteY275" fmla="*/ 676069 h 4613750"/>
                  <a:gd name="connsiteX276" fmla="*/ 4370111 w 4613750"/>
                  <a:gd name="connsiteY276" fmla="*/ 651974 h 4613750"/>
                  <a:gd name="connsiteX277" fmla="*/ 4324459 w 4613750"/>
                  <a:gd name="connsiteY277" fmla="*/ 626612 h 4613750"/>
                  <a:gd name="connsiteX278" fmla="*/ 4333336 w 4613750"/>
                  <a:gd name="connsiteY278" fmla="*/ 541648 h 4613750"/>
                  <a:gd name="connsiteX279" fmla="*/ 4378988 w 4613750"/>
                  <a:gd name="connsiteY279" fmla="*/ 532771 h 4613750"/>
                  <a:gd name="connsiteX280" fmla="*/ 4396742 w 4613750"/>
                  <a:gd name="connsiteY280" fmla="*/ 508676 h 4613750"/>
                  <a:gd name="connsiteX281" fmla="*/ 4382793 w 4613750"/>
                  <a:gd name="connsiteY281" fmla="*/ 437662 h 4613750"/>
                  <a:gd name="connsiteX282" fmla="*/ 4361234 w 4613750"/>
                  <a:gd name="connsiteY282" fmla="*/ 424980 h 4613750"/>
                  <a:gd name="connsiteX283" fmla="*/ 4310509 w 4613750"/>
                  <a:gd name="connsiteY283" fmla="*/ 435125 h 4613750"/>
                  <a:gd name="connsiteX284" fmla="*/ 4264857 w 4613750"/>
                  <a:gd name="connsiteY284" fmla="*/ 369183 h 4613750"/>
                  <a:gd name="connsiteX285" fmla="*/ 4278806 w 4613750"/>
                  <a:gd name="connsiteY285" fmla="*/ 352697 h 4613750"/>
                  <a:gd name="connsiteX286" fmla="*/ 4295292 w 4613750"/>
                  <a:gd name="connsiteY286" fmla="*/ 332407 h 4613750"/>
                  <a:gd name="connsiteX287" fmla="*/ 4297828 w 4613750"/>
                  <a:gd name="connsiteY287" fmla="*/ 326067 h 4613750"/>
                  <a:gd name="connsiteX288" fmla="*/ 4297828 w 4613750"/>
                  <a:gd name="connsiteY288" fmla="*/ 323530 h 4613750"/>
                  <a:gd name="connsiteX289" fmla="*/ 4291488 w 4613750"/>
                  <a:gd name="connsiteY289" fmla="*/ 307045 h 4613750"/>
                  <a:gd name="connsiteX290" fmla="*/ 4235690 w 4613750"/>
                  <a:gd name="connsiteY290" fmla="*/ 260124 h 4613750"/>
                  <a:gd name="connsiteX291" fmla="*/ 4211596 w 4613750"/>
                  <a:gd name="connsiteY291" fmla="*/ 262660 h 4613750"/>
                  <a:gd name="connsiteX292" fmla="*/ 4200183 w 4613750"/>
                  <a:gd name="connsiteY292" fmla="*/ 276610 h 4613750"/>
                  <a:gd name="connsiteX293" fmla="*/ 4178625 w 4613750"/>
                  <a:gd name="connsiteY293" fmla="*/ 304509 h 4613750"/>
                  <a:gd name="connsiteX294" fmla="*/ 4100001 w 4613750"/>
                  <a:gd name="connsiteY294" fmla="*/ 281682 h 4613750"/>
                  <a:gd name="connsiteX295" fmla="*/ 4098733 w 4613750"/>
                  <a:gd name="connsiteY295" fmla="*/ 233494 h 4613750"/>
                  <a:gd name="connsiteX296" fmla="*/ 4079711 w 4613750"/>
                  <a:gd name="connsiteY296" fmla="*/ 217008 h 4613750"/>
                  <a:gd name="connsiteX297" fmla="*/ 550524 w 4613750"/>
                  <a:gd name="connsiteY297" fmla="*/ 156138 h 4613750"/>
                  <a:gd name="connsiteX298" fmla="*/ 471900 w 4613750"/>
                  <a:gd name="connsiteY298" fmla="*/ 171356 h 4613750"/>
                  <a:gd name="connsiteX299" fmla="*/ 407226 w 4613750"/>
                  <a:gd name="connsiteY299" fmla="*/ 214472 h 4613750"/>
                  <a:gd name="connsiteX300" fmla="*/ 364109 w 4613750"/>
                  <a:gd name="connsiteY300" fmla="*/ 279146 h 4613750"/>
                  <a:gd name="connsiteX301" fmla="*/ 348892 w 4613750"/>
                  <a:gd name="connsiteY301" fmla="*/ 357770 h 4613750"/>
                  <a:gd name="connsiteX302" fmla="*/ 348892 w 4613750"/>
                  <a:gd name="connsiteY302" fmla="*/ 437662 h 4613750"/>
                  <a:gd name="connsiteX303" fmla="*/ 336211 w 4613750"/>
                  <a:gd name="connsiteY303" fmla="*/ 437662 h 4613750"/>
                  <a:gd name="connsiteX304" fmla="*/ 298167 w 4613750"/>
                  <a:gd name="connsiteY304" fmla="*/ 473169 h 4613750"/>
                  <a:gd name="connsiteX305" fmla="*/ 298167 w 4613750"/>
                  <a:gd name="connsiteY305" fmla="*/ 865019 h 4613750"/>
                  <a:gd name="connsiteX306" fmla="*/ 336211 w 4613750"/>
                  <a:gd name="connsiteY306" fmla="*/ 900527 h 4613750"/>
                  <a:gd name="connsiteX307" fmla="*/ 764836 w 4613750"/>
                  <a:gd name="connsiteY307" fmla="*/ 900527 h 4613750"/>
                  <a:gd name="connsiteX308" fmla="*/ 802880 w 4613750"/>
                  <a:gd name="connsiteY308" fmla="*/ 865019 h 4613750"/>
                  <a:gd name="connsiteX309" fmla="*/ 802880 w 4613750"/>
                  <a:gd name="connsiteY309" fmla="*/ 470633 h 4613750"/>
                  <a:gd name="connsiteX310" fmla="*/ 764836 w 4613750"/>
                  <a:gd name="connsiteY310" fmla="*/ 436393 h 4613750"/>
                  <a:gd name="connsiteX311" fmla="*/ 752155 w 4613750"/>
                  <a:gd name="connsiteY311" fmla="*/ 436393 h 4613750"/>
                  <a:gd name="connsiteX312" fmla="*/ 752155 w 4613750"/>
                  <a:gd name="connsiteY312" fmla="*/ 357770 h 4613750"/>
                  <a:gd name="connsiteX313" fmla="*/ 736938 w 4613750"/>
                  <a:gd name="connsiteY313" fmla="*/ 279146 h 4613750"/>
                  <a:gd name="connsiteX314" fmla="*/ 693822 w 4613750"/>
                  <a:gd name="connsiteY314" fmla="*/ 214472 h 4613750"/>
                  <a:gd name="connsiteX315" fmla="*/ 629147 w 4613750"/>
                  <a:gd name="connsiteY315" fmla="*/ 171356 h 4613750"/>
                  <a:gd name="connsiteX316" fmla="*/ 550524 w 4613750"/>
                  <a:gd name="connsiteY316" fmla="*/ 156138 h 4613750"/>
                  <a:gd name="connsiteX317" fmla="*/ 4063067 w 4613750"/>
                  <a:gd name="connsiteY317" fmla="*/ 1 h 4613750"/>
                  <a:gd name="connsiteX318" fmla="*/ 4451271 w 4613750"/>
                  <a:gd name="connsiteY318" fmla="*/ 161211 h 4613750"/>
                  <a:gd name="connsiteX319" fmla="*/ 4451271 w 4613750"/>
                  <a:gd name="connsiteY319" fmla="*/ 938570 h 4613750"/>
                  <a:gd name="connsiteX320" fmla="*/ 3673912 w 4613750"/>
                  <a:gd name="connsiteY320" fmla="*/ 938570 h 4613750"/>
                  <a:gd name="connsiteX321" fmla="*/ 3673912 w 4613750"/>
                  <a:gd name="connsiteY321" fmla="*/ 161211 h 4613750"/>
                  <a:gd name="connsiteX322" fmla="*/ 4063067 w 4613750"/>
                  <a:gd name="connsiteY322" fmla="*/ 1 h 4613750"/>
                  <a:gd name="connsiteX323" fmla="*/ 550365 w 4613750"/>
                  <a:gd name="connsiteY323" fmla="*/ 1 h 4613750"/>
                  <a:gd name="connsiteX324" fmla="*/ 938569 w 4613750"/>
                  <a:gd name="connsiteY324" fmla="*/ 161211 h 4613750"/>
                  <a:gd name="connsiteX325" fmla="*/ 938569 w 4613750"/>
                  <a:gd name="connsiteY325" fmla="*/ 938570 h 4613750"/>
                  <a:gd name="connsiteX326" fmla="*/ 161210 w 4613750"/>
                  <a:gd name="connsiteY326" fmla="*/ 938570 h 4613750"/>
                  <a:gd name="connsiteX327" fmla="*/ 161210 w 4613750"/>
                  <a:gd name="connsiteY327" fmla="*/ 161211 h 4613750"/>
                  <a:gd name="connsiteX328" fmla="*/ 550365 w 4613750"/>
                  <a:gd name="connsiteY328" fmla="*/ 1 h 461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Lst>
                <a:rect l="l" t="t" r="r" b="b"/>
                <a:pathLst>
                  <a:path w="4613750" h="4613750">
                    <a:moveTo>
                      <a:pt x="3932609" y="4296561"/>
                    </a:moveTo>
                    <a:cubicBezTo>
                      <a:pt x="3933877" y="4332069"/>
                      <a:pt x="3959240" y="4361235"/>
                      <a:pt x="3992211" y="4367576"/>
                    </a:cubicBezTo>
                    <a:lnTo>
                      <a:pt x="3998551" y="4368844"/>
                    </a:lnTo>
                    <a:lnTo>
                      <a:pt x="4001087" y="4377721"/>
                    </a:lnTo>
                    <a:cubicBezTo>
                      <a:pt x="4008696" y="4396743"/>
                      <a:pt x="4027718" y="4409424"/>
                      <a:pt x="4050544" y="4409424"/>
                    </a:cubicBezTo>
                    <a:lnTo>
                      <a:pt x="4077175" y="4409424"/>
                    </a:lnTo>
                    <a:cubicBezTo>
                      <a:pt x="4100001" y="4409424"/>
                      <a:pt x="4119023" y="4395475"/>
                      <a:pt x="4126632" y="4377721"/>
                    </a:cubicBezTo>
                    <a:lnTo>
                      <a:pt x="4127900" y="4367576"/>
                    </a:lnTo>
                    <a:lnTo>
                      <a:pt x="4132972" y="4367576"/>
                    </a:lnTo>
                    <a:cubicBezTo>
                      <a:pt x="4165944" y="4359968"/>
                      <a:pt x="4191306" y="4332069"/>
                      <a:pt x="4190038" y="4296561"/>
                    </a:cubicBezTo>
                    <a:close/>
                    <a:moveTo>
                      <a:pt x="919548" y="4273735"/>
                    </a:moveTo>
                    <a:lnTo>
                      <a:pt x="844728" y="4340946"/>
                    </a:lnTo>
                    <a:lnTo>
                      <a:pt x="919548" y="4340946"/>
                    </a:lnTo>
                    <a:close/>
                    <a:moveTo>
                      <a:pt x="919548" y="4145654"/>
                    </a:moveTo>
                    <a:lnTo>
                      <a:pt x="776250" y="4275003"/>
                    </a:lnTo>
                    <a:lnTo>
                      <a:pt x="776250" y="4340946"/>
                    </a:lnTo>
                    <a:lnTo>
                      <a:pt x="783858" y="4340946"/>
                    </a:lnTo>
                    <a:lnTo>
                      <a:pt x="919548" y="4219206"/>
                    </a:lnTo>
                    <a:close/>
                    <a:moveTo>
                      <a:pt x="181500" y="4139314"/>
                    </a:moveTo>
                    <a:lnTo>
                      <a:pt x="181500" y="4340946"/>
                    </a:lnTo>
                    <a:lnTo>
                      <a:pt x="324798" y="4340946"/>
                    </a:lnTo>
                    <a:lnTo>
                      <a:pt x="324798" y="4139314"/>
                    </a:lnTo>
                    <a:close/>
                    <a:moveTo>
                      <a:pt x="919548" y="4020110"/>
                    </a:moveTo>
                    <a:lnTo>
                      <a:pt x="776250" y="4149459"/>
                    </a:lnTo>
                    <a:lnTo>
                      <a:pt x="776250" y="4220474"/>
                    </a:lnTo>
                    <a:lnTo>
                      <a:pt x="919548" y="4091125"/>
                    </a:lnTo>
                    <a:close/>
                    <a:moveTo>
                      <a:pt x="776250" y="3993479"/>
                    </a:moveTo>
                    <a:lnTo>
                      <a:pt x="776250" y="4093662"/>
                    </a:lnTo>
                    <a:lnTo>
                      <a:pt x="887844" y="3993479"/>
                    </a:lnTo>
                    <a:close/>
                    <a:moveTo>
                      <a:pt x="380595" y="3993479"/>
                    </a:moveTo>
                    <a:lnTo>
                      <a:pt x="380595" y="4340946"/>
                    </a:lnTo>
                    <a:lnTo>
                      <a:pt x="522625" y="4340946"/>
                    </a:lnTo>
                    <a:lnTo>
                      <a:pt x="522625" y="3993479"/>
                    </a:lnTo>
                    <a:close/>
                    <a:moveTo>
                      <a:pt x="578422" y="3785507"/>
                    </a:moveTo>
                    <a:lnTo>
                      <a:pt x="578422" y="4340946"/>
                    </a:lnTo>
                    <a:lnTo>
                      <a:pt x="721720" y="4340946"/>
                    </a:lnTo>
                    <a:lnTo>
                      <a:pt x="721720" y="3785507"/>
                    </a:lnTo>
                    <a:close/>
                    <a:moveTo>
                      <a:pt x="4063225" y="3715760"/>
                    </a:moveTo>
                    <a:cubicBezTo>
                      <a:pt x="3978261" y="3715760"/>
                      <a:pt x="3892029" y="3757609"/>
                      <a:pt x="3846377" y="3841305"/>
                    </a:cubicBezTo>
                    <a:cubicBezTo>
                      <a:pt x="3801992" y="3923733"/>
                      <a:pt x="3810869" y="4031523"/>
                      <a:pt x="3866666" y="4105075"/>
                    </a:cubicBezTo>
                    <a:cubicBezTo>
                      <a:pt x="3883152" y="4125365"/>
                      <a:pt x="3900906" y="4144387"/>
                      <a:pt x="3914855" y="4165944"/>
                    </a:cubicBezTo>
                    <a:cubicBezTo>
                      <a:pt x="3935145" y="4196379"/>
                      <a:pt x="3932609" y="4224278"/>
                      <a:pt x="3932609" y="4257249"/>
                    </a:cubicBezTo>
                    <a:cubicBezTo>
                      <a:pt x="3932609" y="4264858"/>
                      <a:pt x="3936413" y="4268662"/>
                      <a:pt x="3942754" y="4269931"/>
                    </a:cubicBezTo>
                    <a:lnTo>
                      <a:pt x="4178625" y="4269931"/>
                    </a:lnTo>
                    <a:cubicBezTo>
                      <a:pt x="4184965" y="4269931"/>
                      <a:pt x="4188770" y="4266126"/>
                      <a:pt x="4188770" y="4259785"/>
                    </a:cubicBezTo>
                    <a:cubicBezTo>
                      <a:pt x="4188770" y="4224278"/>
                      <a:pt x="4191306" y="4196379"/>
                      <a:pt x="4210328" y="4165944"/>
                    </a:cubicBezTo>
                    <a:cubicBezTo>
                      <a:pt x="4226814" y="4141850"/>
                      <a:pt x="4245836" y="4121560"/>
                      <a:pt x="4262321" y="4098734"/>
                    </a:cubicBezTo>
                    <a:cubicBezTo>
                      <a:pt x="4314314" y="4026451"/>
                      <a:pt x="4321923" y="3926269"/>
                      <a:pt x="4281343" y="3850182"/>
                    </a:cubicBezTo>
                    <a:cubicBezTo>
                      <a:pt x="4271198" y="3827356"/>
                      <a:pt x="4257249" y="3810870"/>
                      <a:pt x="4243299" y="3794384"/>
                    </a:cubicBezTo>
                    <a:cubicBezTo>
                      <a:pt x="4195111" y="3742391"/>
                      <a:pt x="4130436" y="3717029"/>
                      <a:pt x="4063225" y="3715760"/>
                    </a:cubicBezTo>
                    <a:close/>
                    <a:moveTo>
                      <a:pt x="4063860" y="3513496"/>
                    </a:moveTo>
                    <a:cubicBezTo>
                      <a:pt x="4204622" y="3513496"/>
                      <a:pt x="4345384" y="3567391"/>
                      <a:pt x="4452540" y="3675181"/>
                    </a:cubicBezTo>
                    <a:cubicBezTo>
                      <a:pt x="4666852" y="3890762"/>
                      <a:pt x="4668121" y="4238228"/>
                      <a:pt x="4452540" y="4452540"/>
                    </a:cubicBezTo>
                    <a:cubicBezTo>
                      <a:pt x="4236959" y="4666853"/>
                      <a:pt x="3889493" y="4668121"/>
                      <a:pt x="3675180" y="4452540"/>
                    </a:cubicBezTo>
                    <a:cubicBezTo>
                      <a:pt x="3460867" y="4236959"/>
                      <a:pt x="3460867" y="3889494"/>
                      <a:pt x="3675180" y="3675181"/>
                    </a:cubicBezTo>
                    <a:cubicBezTo>
                      <a:pt x="3782337" y="3567391"/>
                      <a:pt x="3923099" y="3513496"/>
                      <a:pt x="4063860" y="3513496"/>
                    </a:cubicBezTo>
                    <a:close/>
                    <a:moveTo>
                      <a:pt x="551158" y="3513495"/>
                    </a:moveTo>
                    <a:cubicBezTo>
                      <a:pt x="691920" y="3513496"/>
                      <a:pt x="832681" y="3567391"/>
                      <a:pt x="939837" y="3675181"/>
                    </a:cubicBezTo>
                    <a:cubicBezTo>
                      <a:pt x="1154150" y="3890762"/>
                      <a:pt x="1155419" y="4238228"/>
                      <a:pt x="939837" y="4452540"/>
                    </a:cubicBezTo>
                    <a:cubicBezTo>
                      <a:pt x="724256" y="4666853"/>
                      <a:pt x="376791" y="4668121"/>
                      <a:pt x="162478" y="4452540"/>
                    </a:cubicBezTo>
                    <a:cubicBezTo>
                      <a:pt x="-51835" y="4236959"/>
                      <a:pt x="-51835" y="3889494"/>
                      <a:pt x="162478" y="3675181"/>
                    </a:cubicBezTo>
                    <a:cubicBezTo>
                      <a:pt x="269635" y="3567391"/>
                      <a:pt x="410396" y="3513496"/>
                      <a:pt x="551158" y="3513495"/>
                    </a:cubicBezTo>
                    <a:close/>
                    <a:moveTo>
                      <a:pt x="2272758" y="2149913"/>
                    </a:moveTo>
                    <a:cubicBezTo>
                      <a:pt x="2296927" y="2147349"/>
                      <a:pt x="2321933" y="2147567"/>
                      <a:pt x="2347454" y="2150896"/>
                    </a:cubicBezTo>
                    <a:cubicBezTo>
                      <a:pt x="2486948" y="2169918"/>
                      <a:pt x="2599811" y="2281513"/>
                      <a:pt x="2616296" y="2419738"/>
                    </a:cubicBezTo>
                    <a:cubicBezTo>
                      <a:pt x="2642927" y="2622638"/>
                      <a:pt x="2470462" y="2795103"/>
                      <a:pt x="2267562" y="2768472"/>
                    </a:cubicBezTo>
                    <a:cubicBezTo>
                      <a:pt x="2128069" y="2750719"/>
                      <a:pt x="2019010" y="2639124"/>
                      <a:pt x="1998720" y="2499630"/>
                    </a:cubicBezTo>
                    <a:cubicBezTo>
                      <a:pt x="1975419" y="2322093"/>
                      <a:pt x="2103578" y="2167858"/>
                      <a:pt x="2272758" y="2149913"/>
                    </a:cubicBezTo>
                    <a:close/>
                    <a:moveTo>
                      <a:pt x="2135677" y="1476254"/>
                    </a:moveTo>
                    <a:cubicBezTo>
                      <a:pt x="2081148" y="1476254"/>
                      <a:pt x="2036763" y="1495276"/>
                      <a:pt x="2003792" y="1532051"/>
                    </a:cubicBezTo>
                    <a:cubicBezTo>
                      <a:pt x="1970821" y="1568827"/>
                      <a:pt x="1954335" y="1625893"/>
                      <a:pt x="1954335" y="1700712"/>
                    </a:cubicBezTo>
                    <a:cubicBezTo>
                      <a:pt x="1954335" y="1775531"/>
                      <a:pt x="1970821" y="1831329"/>
                      <a:pt x="2005060" y="1869372"/>
                    </a:cubicBezTo>
                    <a:cubicBezTo>
                      <a:pt x="2039300" y="1907416"/>
                      <a:pt x="2083684" y="1926438"/>
                      <a:pt x="2135677" y="1926438"/>
                    </a:cubicBezTo>
                    <a:cubicBezTo>
                      <a:pt x="2187670" y="1926438"/>
                      <a:pt x="2230786" y="1907416"/>
                      <a:pt x="2265026" y="1869372"/>
                    </a:cubicBezTo>
                    <a:cubicBezTo>
                      <a:pt x="2297997" y="1832597"/>
                      <a:pt x="2315751" y="1775531"/>
                      <a:pt x="2315751" y="1699444"/>
                    </a:cubicBezTo>
                    <a:cubicBezTo>
                      <a:pt x="2315751" y="1624624"/>
                      <a:pt x="2299265" y="1568827"/>
                      <a:pt x="2266294" y="1532051"/>
                    </a:cubicBezTo>
                    <a:cubicBezTo>
                      <a:pt x="2233323" y="1495276"/>
                      <a:pt x="2190206" y="1476254"/>
                      <a:pt x="2135677" y="1476254"/>
                    </a:cubicBezTo>
                    <a:close/>
                    <a:moveTo>
                      <a:pt x="2507238" y="1374804"/>
                    </a:moveTo>
                    <a:lnTo>
                      <a:pt x="3027169" y="1374804"/>
                    </a:lnTo>
                    <a:lnTo>
                      <a:pt x="3027169" y="1485131"/>
                    </a:lnTo>
                    <a:lnTo>
                      <a:pt x="2833146" y="1485131"/>
                    </a:lnTo>
                    <a:lnTo>
                      <a:pt x="2833146" y="2027888"/>
                    </a:lnTo>
                    <a:lnTo>
                      <a:pt x="2701261" y="2027888"/>
                    </a:lnTo>
                    <a:lnTo>
                      <a:pt x="2701261" y="1485131"/>
                    </a:lnTo>
                    <a:lnTo>
                      <a:pt x="2507238" y="1485131"/>
                    </a:lnTo>
                    <a:close/>
                    <a:moveTo>
                      <a:pt x="1586580" y="1374804"/>
                    </a:moveTo>
                    <a:lnTo>
                      <a:pt x="1718465" y="1374804"/>
                    </a:lnTo>
                    <a:lnTo>
                      <a:pt x="1718465" y="2027888"/>
                    </a:lnTo>
                    <a:lnTo>
                      <a:pt x="1586580" y="2027888"/>
                    </a:lnTo>
                    <a:close/>
                    <a:moveTo>
                      <a:pt x="2133141" y="1363391"/>
                    </a:moveTo>
                    <a:cubicBezTo>
                      <a:pt x="2229518" y="1363391"/>
                      <a:pt x="2306874" y="1393826"/>
                      <a:pt x="2363939" y="1453428"/>
                    </a:cubicBezTo>
                    <a:cubicBezTo>
                      <a:pt x="2421005" y="1513030"/>
                      <a:pt x="2450172" y="1595458"/>
                      <a:pt x="2450172" y="1701980"/>
                    </a:cubicBezTo>
                    <a:cubicBezTo>
                      <a:pt x="2450172" y="1807234"/>
                      <a:pt x="2421005" y="1889662"/>
                      <a:pt x="2363939" y="1949264"/>
                    </a:cubicBezTo>
                    <a:cubicBezTo>
                      <a:pt x="2306874" y="2008866"/>
                      <a:pt x="2230786" y="2038033"/>
                      <a:pt x="2134409" y="2038033"/>
                    </a:cubicBezTo>
                    <a:cubicBezTo>
                      <a:pt x="2036763" y="2038033"/>
                      <a:pt x="1959408" y="2008866"/>
                      <a:pt x="1902342" y="1949264"/>
                    </a:cubicBezTo>
                    <a:cubicBezTo>
                      <a:pt x="1845277" y="1889662"/>
                      <a:pt x="1816110" y="1808502"/>
                      <a:pt x="1816110" y="1704516"/>
                    </a:cubicBezTo>
                    <a:cubicBezTo>
                      <a:pt x="1816110" y="1638574"/>
                      <a:pt x="1826255" y="1582776"/>
                      <a:pt x="1846545" y="1537124"/>
                    </a:cubicBezTo>
                    <a:cubicBezTo>
                      <a:pt x="1861762" y="1502885"/>
                      <a:pt x="1882052" y="1473718"/>
                      <a:pt x="1907415" y="1447087"/>
                    </a:cubicBezTo>
                    <a:cubicBezTo>
                      <a:pt x="1934045" y="1421725"/>
                      <a:pt x="1961944" y="1401435"/>
                      <a:pt x="1992379" y="1388753"/>
                    </a:cubicBezTo>
                    <a:cubicBezTo>
                      <a:pt x="2032959" y="1372268"/>
                      <a:pt x="2079880" y="1363391"/>
                      <a:pt x="2133141" y="1363391"/>
                    </a:cubicBezTo>
                    <a:close/>
                    <a:moveTo>
                      <a:pt x="2310679" y="903063"/>
                    </a:moveTo>
                    <a:cubicBezTo>
                      <a:pt x="2374085" y="903063"/>
                      <a:pt x="2418470" y="951251"/>
                      <a:pt x="2415933" y="1015926"/>
                    </a:cubicBezTo>
                    <a:cubicBezTo>
                      <a:pt x="2415933" y="1079332"/>
                      <a:pt x="2367745" y="1124984"/>
                      <a:pt x="2303070" y="1122448"/>
                    </a:cubicBezTo>
                    <a:cubicBezTo>
                      <a:pt x="2246005" y="1122448"/>
                      <a:pt x="2197816" y="1075527"/>
                      <a:pt x="2197816" y="1009585"/>
                    </a:cubicBezTo>
                    <a:cubicBezTo>
                      <a:pt x="2197816" y="946179"/>
                      <a:pt x="2246005" y="900526"/>
                      <a:pt x="2310679" y="903063"/>
                    </a:cubicBezTo>
                    <a:close/>
                    <a:moveTo>
                      <a:pt x="3455160" y="823805"/>
                    </a:moveTo>
                    <a:cubicBezTo>
                      <a:pt x="3476401" y="823805"/>
                      <a:pt x="3497642" y="832048"/>
                      <a:pt x="3514128" y="848533"/>
                    </a:cubicBezTo>
                    <a:cubicBezTo>
                      <a:pt x="3547100" y="881505"/>
                      <a:pt x="3547100" y="933498"/>
                      <a:pt x="3514128" y="966469"/>
                    </a:cubicBezTo>
                    <a:cubicBezTo>
                      <a:pt x="3495107" y="986759"/>
                      <a:pt x="3468476" y="994368"/>
                      <a:pt x="3443113" y="990563"/>
                    </a:cubicBezTo>
                    <a:cubicBezTo>
                      <a:pt x="3416483" y="1040020"/>
                      <a:pt x="3424092" y="1104694"/>
                      <a:pt x="3465940" y="1146543"/>
                    </a:cubicBezTo>
                    <a:cubicBezTo>
                      <a:pt x="3507788" y="1189659"/>
                      <a:pt x="3572462" y="1195999"/>
                      <a:pt x="3621919" y="1169369"/>
                    </a:cubicBezTo>
                    <a:cubicBezTo>
                      <a:pt x="3619383" y="1144006"/>
                      <a:pt x="3626991" y="1117376"/>
                      <a:pt x="3646013" y="1098354"/>
                    </a:cubicBezTo>
                    <a:cubicBezTo>
                      <a:pt x="3678984" y="1065383"/>
                      <a:pt x="3730978" y="1065383"/>
                      <a:pt x="3763949" y="1098354"/>
                    </a:cubicBezTo>
                    <a:cubicBezTo>
                      <a:pt x="3796920" y="1131325"/>
                      <a:pt x="3796920" y="1183318"/>
                      <a:pt x="3763949" y="1216289"/>
                    </a:cubicBezTo>
                    <a:cubicBezTo>
                      <a:pt x="3741122" y="1239116"/>
                      <a:pt x="3709419" y="1246724"/>
                      <a:pt x="3681521" y="1237847"/>
                    </a:cubicBezTo>
                    <a:cubicBezTo>
                      <a:pt x="3644745" y="1261942"/>
                      <a:pt x="3602897" y="1274623"/>
                      <a:pt x="3559781" y="1274623"/>
                    </a:cubicBezTo>
                    <a:cubicBezTo>
                      <a:pt x="3516665" y="1274623"/>
                      <a:pt x="3474817" y="1261942"/>
                      <a:pt x="3438041" y="1237847"/>
                    </a:cubicBezTo>
                    <a:lnTo>
                      <a:pt x="3290939" y="1384950"/>
                    </a:lnTo>
                    <a:cubicBezTo>
                      <a:pt x="3516665" y="1625893"/>
                      <a:pt x="3654890" y="1950533"/>
                      <a:pt x="3654890" y="2305608"/>
                    </a:cubicBezTo>
                    <a:cubicBezTo>
                      <a:pt x="3654890" y="2660682"/>
                      <a:pt x="3516665" y="2985322"/>
                      <a:pt x="3290939" y="3226265"/>
                    </a:cubicBezTo>
                    <a:lnTo>
                      <a:pt x="3439309" y="3374636"/>
                    </a:lnTo>
                    <a:cubicBezTo>
                      <a:pt x="3512860" y="3325179"/>
                      <a:pt x="3609238" y="3326447"/>
                      <a:pt x="3682789" y="3374636"/>
                    </a:cubicBezTo>
                    <a:cubicBezTo>
                      <a:pt x="3710688" y="3367027"/>
                      <a:pt x="3742391" y="3373368"/>
                      <a:pt x="3765217" y="3396194"/>
                    </a:cubicBezTo>
                    <a:cubicBezTo>
                      <a:pt x="3798188" y="3429165"/>
                      <a:pt x="3798188" y="3481158"/>
                      <a:pt x="3765217" y="3514129"/>
                    </a:cubicBezTo>
                    <a:cubicBezTo>
                      <a:pt x="3732246" y="3547101"/>
                      <a:pt x="3680253" y="3547101"/>
                      <a:pt x="3647281" y="3514129"/>
                    </a:cubicBezTo>
                    <a:cubicBezTo>
                      <a:pt x="3626991" y="3495108"/>
                      <a:pt x="3619383" y="3468477"/>
                      <a:pt x="3623187" y="3443114"/>
                    </a:cubicBezTo>
                    <a:cubicBezTo>
                      <a:pt x="3573730" y="3416484"/>
                      <a:pt x="3509056" y="3424093"/>
                      <a:pt x="3467208" y="3465941"/>
                    </a:cubicBezTo>
                    <a:cubicBezTo>
                      <a:pt x="3424092" y="3507789"/>
                      <a:pt x="3417751" y="3572463"/>
                      <a:pt x="3444382" y="3621920"/>
                    </a:cubicBezTo>
                    <a:cubicBezTo>
                      <a:pt x="3469744" y="3619384"/>
                      <a:pt x="3496375" y="3626992"/>
                      <a:pt x="3515397" y="3646014"/>
                    </a:cubicBezTo>
                    <a:cubicBezTo>
                      <a:pt x="3547100" y="3678985"/>
                      <a:pt x="3547100" y="3730979"/>
                      <a:pt x="3515397" y="3766486"/>
                    </a:cubicBezTo>
                    <a:cubicBezTo>
                      <a:pt x="3482425" y="3799457"/>
                      <a:pt x="3430432" y="3799457"/>
                      <a:pt x="3397461" y="3766486"/>
                    </a:cubicBezTo>
                    <a:cubicBezTo>
                      <a:pt x="3374635" y="3743660"/>
                      <a:pt x="3367026" y="3711957"/>
                      <a:pt x="3375903" y="3684058"/>
                    </a:cubicBezTo>
                    <a:cubicBezTo>
                      <a:pt x="3327714" y="3610507"/>
                      <a:pt x="3327714" y="3514129"/>
                      <a:pt x="3375903" y="3440578"/>
                    </a:cubicBezTo>
                    <a:lnTo>
                      <a:pt x="3227532" y="3292208"/>
                    </a:lnTo>
                    <a:cubicBezTo>
                      <a:pt x="2986589" y="3517934"/>
                      <a:pt x="2661949" y="3656159"/>
                      <a:pt x="2306875" y="3656159"/>
                    </a:cubicBezTo>
                    <a:cubicBezTo>
                      <a:pt x="1951800" y="3656159"/>
                      <a:pt x="1627160" y="3517934"/>
                      <a:pt x="1386217" y="3292208"/>
                    </a:cubicBezTo>
                    <a:lnTo>
                      <a:pt x="1237846" y="3440578"/>
                    </a:lnTo>
                    <a:cubicBezTo>
                      <a:pt x="1261941" y="3476086"/>
                      <a:pt x="1274622" y="3517934"/>
                      <a:pt x="1274622" y="3562318"/>
                    </a:cubicBezTo>
                    <a:cubicBezTo>
                      <a:pt x="1274622" y="3606702"/>
                      <a:pt x="1261941" y="3648551"/>
                      <a:pt x="1237846" y="3684058"/>
                    </a:cubicBezTo>
                    <a:cubicBezTo>
                      <a:pt x="1245455" y="3711957"/>
                      <a:pt x="1239115" y="3743660"/>
                      <a:pt x="1216288" y="3766486"/>
                    </a:cubicBezTo>
                    <a:cubicBezTo>
                      <a:pt x="1183317" y="3799457"/>
                      <a:pt x="1131324" y="3799457"/>
                      <a:pt x="1098353" y="3766486"/>
                    </a:cubicBezTo>
                    <a:cubicBezTo>
                      <a:pt x="1065382" y="3733515"/>
                      <a:pt x="1065382" y="3681522"/>
                      <a:pt x="1098353" y="3648551"/>
                    </a:cubicBezTo>
                    <a:cubicBezTo>
                      <a:pt x="1117375" y="3628261"/>
                      <a:pt x="1144005" y="3620652"/>
                      <a:pt x="1169368" y="3624456"/>
                    </a:cubicBezTo>
                    <a:cubicBezTo>
                      <a:pt x="1180781" y="3605434"/>
                      <a:pt x="1185853" y="3583876"/>
                      <a:pt x="1185853" y="3561050"/>
                    </a:cubicBezTo>
                    <a:cubicBezTo>
                      <a:pt x="1185853" y="3525542"/>
                      <a:pt x="1173172" y="3492571"/>
                      <a:pt x="1147810" y="3467209"/>
                    </a:cubicBezTo>
                    <a:cubicBezTo>
                      <a:pt x="1122447" y="3443114"/>
                      <a:pt x="1089476" y="3429165"/>
                      <a:pt x="1053968" y="3429165"/>
                    </a:cubicBezTo>
                    <a:cubicBezTo>
                      <a:pt x="1031142" y="3429165"/>
                      <a:pt x="1009584" y="3435506"/>
                      <a:pt x="990562" y="3445651"/>
                    </a:cubicBezTo>
                    <a:cubicBezTo>
                      <a:pt x="993098" y="3471013"/>
                      <a:pt x="985490" y="3497644"/>
                      <a:pt x="966468" y="3516666"/>
                    </a:cubicBezTo>
                    <a:cubicBezTo>
                      <a:pt x="933497" y="3549637"/>
                      <a:pt x="881504" y="3549637"/>
                      <a:pt x="848532" y="3516666"/>
                    </a:cubicBezTo>
                    <a:cubicBezTo>
                      <a:pt x="815561" y="3483695"/>
                      <a:pt x="815561" y="3431701"/>
                      <a:pt x="848532" y="3398730"/>
                    </a:cubicBezTo>
                    <a:cubicBezTo>
                      <a:pt x="871359" y="3375904"/>
                      <a:pt x="903062" y="3368295"/>
                      <a:pt x="930961" y="3377172"/>
                    </a:cubicBezTo>
                    <a:cubicBezTo>
                      <a:pt x="1004512" y="3328983"/>
                      <a:pt x="1100889" y="3328983"/>
                      <a:pt x="1174440" y="3377172"/>
                    </a:cubicBezTo>
                    <a:lnTo>
                      <a:pt x="1322811" y="3228802"/>
                    </a:lnTo>
                    <a:cubicBezTo>
                      <a:pt x="1097085" y="2987858"/>
                      <a:pt x="958859" y="2663218"/>
                      <a:pt x="958859" y="2308144"/>
                    </a:cubicBezTo>
                    <a:cubicBezTo>
                      <a:pt x="958859" y="1953069"/>
                      <a:pt x="1097085" y="1628430"/>
                      <a:pt x="1322811" y="1387486"/>
                    </a:cubicBezTo>
                    <a:lnTo>
                      <a:pt x="1174440" y="1239116"/>
                    </a:lnTo>
                    <a:cubicBezTo>
                      <a:pt x="1137665" y="1263210"/>
                      <a:pt x="1094548" y="1275891"/>
                      <a:pt x="1052700" y="1275891"/>
                    </a:cubicBezTo>
                    <a:cubicBezTo>
                      <a:pt x="1010852" y="1275891"/>
                      <a:pt x="967736" y="1263210"/>
                      <a:pt x="930961" y="1239116"/>
                    </a:cubicBezTo>
                    <a:cubicBezTo>
                      <a:pt x="903062" y="1246724"/>
                      <a:pt x="871359" y="1240384"/>
                      <a:pt x="848532" y="1217557"/>
                    </a:cubicBezTo>
                    <a:cubicBezTo>
                      <a:pt x="815561" y="1184586"/>
                      <a:pt x="815561" y="1132593"/>
                      <a:pt x="848532" y="1099622"/>
                    </a:cubicBezTo>
                    <a:cubicBezTo>
                      <a:pt x="881504" y="1066651"/>
                      <a:pt x="933497" y="1066651"/>
                      <a:pt x="966468" y="1099622"/>
                    </a:cubicBezTo>
                    <a:cubicBezTo>
                      <a:pt x="986758" y="1118644"/>
                      <a:pt x="994367" y="1145274"/>
                      <a:pt x="990562" y="1170637"/>
                    </a:cubicBezTo>
                    <a:cubicBezTo>
                      <a:pt x="1009584" y="1182050"/>
                      <a:pt x="1031142" y="1187122"/>
                      <a:pt x="1053968" y="1187122"/>
                    </a:cubicBezTo>
                    <a:cubicBezTo>
                      <a:pt x="1089476" y="1187122"/>
                      <a:pt x="1122447" y="1174441"/>
                      <a:pt x="1147810" y="1149079"/>
                    </a:cubicBezTo>
                    <a:cubicBezTo>
                      <a:pt x="1171904" y="1123716"/>
                      <a:pt x="1185853" y="1090745"/>
                      <a:pt x="1185853" y="1055238"/>
                    </a:cubicBezTo>
                    <a:cubicBezTo>
                      <a:pt x="1185853" y="1032411"/>
                      <a:pt x="1179513" y="1010853"/>
                      <a:pt x="1169368" y="991831"/>
                    </a:cubicBezTo>
                    <a:cubicBezTo>
                      <a:pt x="1144005" y="994368"/>
                      <a:pt x="1117375" y="986759"/>
                      <a:pt x="1098353" y="967737"/>
                    </a:cubicBezTo>
                    <a:cubicBezTo>
                      <a:pt x="1065382" y="934766"/>
                      <a:pt x="1065382" y="882773"/>
                      <a:pt x="1098353" y="849802"/>
                    </a:cubicBezTo>
                    <a:cubicBezTo>
                      <a:pt x="1131324" y="816830"/>
                      <a:pt x="1183317" y="816830"/>
                      <a:pt x="1216288" y="849802"/>
                    </a:cubicBezTo>
                    <a:cubicBezTo>
                      <a:pt x="1239115" y="872628"/>
                      <a:pt x="1246723" y="904331"/>
                      <a:pt x="1237846" y="932230"/>
                    </a:cubicBezTo>
                    <a:cubicBezTo>
                      <a:pt x="1261941" y="967737"/>
                      <a:pt x="1274622" y="1009585"/>
                      <a:pt x="1274622" y="1053969"/>
                    </a:cubicBezTo>
                    <a:cubicBezTo>
                      <a:pt x="1274622" y="1098354"/>
                      <a:pt x="1261941" y="1140202"/>
                      <a:pt x="1237846" y="1175709"/>
                    </a:cubicBezTo>
                    <a:lnTo>
                      <a:pt x="1384949" y="1322812"/>
                    </a:lnTo>
                    <a:cubicBezTo>
                      <a:pt x="1591653" y="1128789"/>
                      <a:pt x="1859227" y="999440"/>
                      <a:pt x="2155968" y="966469"/>
                    </a:cubicBezTo>
                    <a:cubicBezTo>
                      <a:pt x="2152164" y="979150"/>
                      <a:pt x="2149627" y="993099"/>
                      <a:pt x="2149627" y="1008317"/>
                    </a:cubicBezTo>
                    <a:cubicBezTo>
                      <a:pt x="2149627" y="1029875"/>
                      <a:pt x="2153432" y="1050165"/>
                      <a:pt x="2159772" y="1067919"/>
                    </a:cubicBezTo>
                    <a:cubicBezTo>
                      <a:pt x="1539660" y="1140202"/>
                      <a:pt x="1057773" y="1667741"/>
                      <a:pt x="1057773" y="2305608"/>
                    </a:cubicBezTo>
                    <a:cubicBezTo>
                      <a:pt x="1057773" y="2783690"/>
                      <a:pt x="1329151" y="3199635"/>
                      <a:pt x="1724806" y="3408875"/>
                    </a:cubicBezTo>
                    <a:lnTo>
                      <a:pt x="1724806" y="3179345"/>
                    </a:lnTo>
                    <a:cubicBezTo>
                      <a:pt x="1724806" y="2986590"/>
                      <a:pt x="1880785" y="2831879"/>
                      <a:pt x="2073540" y="2830611"/>
                    </a:cubicBezTo>
                    <a:lnTo>
                      <a:pt x="2537673" y="2830611"/>
                    </a:lnTo>
                    <a:cubicBezTo>
                      <a:pt x="2729160" y="2830611"/>
                      <a:pt x="2886407" y="2986590"/>
                      <a:pt x="2883871" y="3179345"/>
                    </a:cubicBezTo>
                    <a:lnTo>
                      <a:pt x="2883871" y="3408875"/>
                    </a:lnTo>
                    <a:cubicBezTo>
                      <a:pt x="3279526" y="3199635"/>
                      <a:pt x="3550904" y="2783690"/>
                      <a:pt x="3550904" y="2305608"/>
                    </a:cubicBezTo>
                    <a:cubicBezTo>
                      <a:pt x="3550904" y="1667741"/>
                      <a:pt x="3069017" y="1140202"/>
                      <a:pt x="2450173" y="1067919"/>
                    </a:cubicBezTo>
                    <a:cubicBezTo>
                      <a:pt x="2455245" y="1051433"/>
                      <a:pt x="2459050" y="1034948"/>
                      <a:pt x="2459050" y="1015926"/>
                    </a:cubicBezTo>
                    <a:cubicBezTo>
                      <a:pt x="2460318" y="998172"/>
                      <a:pt x="2457781" y="981686"/>
                      <a:pt x="2453977" y="966469"/>
                    </a:cubicBezTo>
                    <a:cubicBezTo>
                      <a:pt x="2750718" y="999440"/>
                      <a:pt x="3019560" y="1128789"/>
                      <a:pt x="3226264" y="1322812"/>
                    </a:cubicBezTo>
                    <a:lnTo>
                      <a:pt x="3374635" y="1174441"/>
                    </a:lnTo>
                    <a:cubicBezTo>
                      <a:pt x="3325178" y="1100890"/>
                      <a:pt x="3326446" y="1004513"/>
                      <a:pt x="3374635" y="930962"/>
                    </a:cubicBezTo>
                    <a:cubicBezTo>
                      <a:pt x="3367026" y="903063"/>
                      <a:pt x="3373367" y="871360"/>
                      <a:pt x="3396193" y="848533"/>
                    </a:cubicBezTo>
                    <a:cubicBezTo>
                      <a:pt x="3412678" y="832048"/>
                      <a:pt x="3433919" y="823805"/>
                      <a:pt x="3455160" y="823805"/>
                    </a:cubicBezTo>
                    <a:close/>
                    <a:moveTo>
                      <a:pt x="2300534" y="691286"/>
                    </a:moveTo>
                    <a:cubicBezTo>
                      <a:pt x="2409592" y="693822"/>
                      <a:pt x="2490752" y="730598"/>
                      <a:pt x="2545282" y="791468"/>
                    </a:cubicBezTo>
                    <a:lnTo>
                      <a:pt x="2447636" y="880236"/>
                    </a:lnTo>
                    <a:cubicBezTo>
                      <a:pt x="2412129" y="844729"/>
                      <a:pt x="2363940" y="820634"/>
                      <a:pt x="2303070" y="823171"/>
                    </a:cubicBezTo>
                    <a:cubicBezTo>
                      <a:pt x="2246005" y="823171"/>
                      <a:pt x="2194011" y="845997"/>
                      <a:pt x="2154700" y="880236"/>
                    </a:cubicBezTo>
                    <a:lnTo>
                      <a:pt x="2067199" y="788931"/>
                    </a:lnTo>
                    <a:cubicBezTo>
                      <a:pt x="2128069" y="729330"/>
                      <a:pt x="2213033" y="687481"/>
                      <a:pt x="2300534" y="691286"/>
                    </a:cubicBezTo>
                    <a:close/>
                    <a:moveTo>
                      <a:pt x="551791" y="584763"/>
                    </a:moveTo>
                    <a:cubicBezTo>
                      <a:pt x="580958" y="584763"/>
                      <a:pt x="605052" y="608857"/>
                      <a:pt x="607589" y="638024"/>
                    </a:cubicBezTo>
                    <a:cubicBezTo>
                      <a:pt x="606321" y="658314"/>
                      <a:pt x="594907" y="669727"/>
                      <a:pt x="594907" y="669727"/>
                    </a:cubicBezTo>
                    <a:cubicBezTo>
                      <a:pt x="587299" y="678604"/>
                      <a:pt x="582226" y="692554"/>
                      <a:pt x="582226" y="702698"/>
                    </a:cubicBezTo>
                    <a:lnTo>
                      <a:pt x="582226" y="753423"/>
                    </a:lnTo>
                    <a:cubicBezTo>
                      <a:pt x="582226" y="763568"/>
                      <a:pt x="573349" y="772445"/>
                      <a:pt x="563204" y="772445"/>
                    </a:cubicBezTo>
                    <a:lnTo>
                      <a:pt x="542914" y="772445"/>
                    </a:lnTo>
                    <a:cubicBezTo>
                      <a:pt x="532769" y="772445"/>
                      <a:pt x="523892" y="763568"/>
                      <a:pt x="523892" y="753423"/>
                    </a:cubicBezTo>
                    <a:lnTo>
                      <a:pt x="523892" y="702698"/>
                    </a:lnTo>
                    <a:cubicBezTo>
                      <a:pt x="523892" y="692554"/>
                      <a:pt x="517552" y="677336"/>
                      <a:pt x="511211" y="669727"/>
                    </a:cubicBezTo>
                    <a:cubicBezTo>
                      <a:pt x="511211" y="669727"/>
                      <a:pt x="498530" y="657046"/>
                      <a:pt x="498530" y="638024"/>
                    </a:cubicBezTo>
                    <a:cubicBezTo>
                      <a:pt x="498530" y="608857"/>
                      <a:pt x="522624" y="584763"/>
                      <a:pt x="551791" y="584763"/>
                    </a:cubicBezTo>
                    <a:close/>
                    <a:moveTo>
                      <a:pt x="2313215" y="501067"/>
                    </a:moveTo>
                    <a:cubicBezTo>
                      <a:pt x="2456513" y="504871"/>
                      <a:pt x="2593470" y="561937"/>
                      <a:pt x="2678435" y="658314"/>
                    </a:cubicBezTo>
                    <a:lnTo>
                      <a:pt x="2588398" y="745815"/>
                    </a:lnTo>
                    <a:cubicBezTo>
                      <a:pt x="2519919" y="674800"/>
                      <a:pt x="2418469" y="626611"/>
                      <a:pt x="2306874" y="626611"/>
                    </a:cubicBezTo>
                    <a:cubicBezTo>
                      <a:pt x="2195279" y="626611"/>
                      <a:pt x="2088757" y="669727"/>
                      <a:pt x="2022814" y="739474"/>
                    </a:cubicBezTo>
                    <a:lnTo>
                      <a:pt x="1935314" y="648169"/>
                    </a:lnTo>
                    <a:cubicBezTo>
                      <a:pt x="2034228" y="556864"/>
                      <a:pt x="2173721" y="501067"/>
                      <a:pt x="2313215" y="501067"/>
                    </a:cubicBezTo>
                    <a:close/>
                    <a:moveTo>
                      <a:pt x="4063226" y="407226"/>
                    </a:moveTo>
                    <a:cubicBezTo>
                      <a:pt x="4143118" y="407226"/>
                      <a:pt x="4206524" y="470632"/>
                      <a:pt x="4206524" y="550524"/>
                    </a:cubicBezTo>
                    <a:cubicBezTo>
                      <a:pt x="4207792" y="629148"/>
                      <a:pt x="4143118" y="693822"/>
                      <a:pt x="4063226" y="693822"/>
                    </a:cubicBezTo>
                    <a:cubicBezTo>
                      <a:pt x="3983334" y="693822"/>
                      <a:pt x="3919928" y="630416"/>
                      <a:pt x="3919928" y="550524"/>
                    </a:cubicBezTo>
                    <a:cubicBezTo>
                      <a:pt x="3919928" y="470632"/>
                      <a:pt x="3983334" y="407226"/>
                      <a:pt x="4063226" y="407226"/>
                    </a:cubicBezTo>
                    <a:close/>
                    <a:moveTo>
                      <a:pt x="2303070" y="300704"/>
                    </a:moveTo>
                    <a:cubicBezTo>
                      <a:pt x="2519919" y="304508"/>
                      <a:pt x="2696188" y="379328"/>
                      <a:pt x="2824269" y="517553"/>
                    </a:cubicBezTo>
                    <a:lnTo>
                      <a:pt x="2731696" y="605054"/>
                    </a:lnTo>
                    <a:cubicBezTo>
                      <a:pt x="2620101" y="494727"/>
                      <a:pt x="2476803" y="427516"/>
                      <a:pt x="2308142" y="424980"/>
                    </a:cubicBezTo>
                    <a:cubicBezTo>
                      <a:pt x="2142018" y="419908"/>
                      <a:pt x="1993648" y="483314"/>
                      <a:pt x="1882053" y="592372"/>
                    </a:cubicBezTo>
                    <a:lnTo>
                      <a:pt x="1790748" y="504872"/>
                    </a:lnTo>
                    <a:cubicBezTo>
                      <a:pt x="1920097" y="383132"/>
                      <a:pt x="2098902" y="300704"/>
                      <a:pt x="2303070" y="300704"/>
                    </a:cubicBezTo>
                    <a:close/>
                    <a:moveTo>
                      <a:pt x="550523" y="222080"/>
                    </a:moveTo>
                    <a:cubicBezTo>
                      <a:pt x="625343" y="222080"/>
                      <a:pt x="687481" y="282950"/>
                      <a:pt x="687481" y="359037"/>
                    </a:cubicBezTo>
                    <a:lnTo>
                      <a:pt x="687481" y="437661"/>
                    </a:lnTo>
                    <a:lnTo>
                      <a:pt x="413566" y="437661"/>
                    </a:lnTo>
                    <a:lnTo>
                      <a:pt x="413566" y="359037"/>
                    </a:lnTo>
                    <a:cubicBezTo>
                      <a:pt x="413566" y="282950"/>
                      <a:pt x="474436" y="222080"/>
                      <a:pt x="550523" y="222080"/>
                    </a:cubicBezTo>
                    <a:close/>
                    <a:moveTo>
                      <a:pt x="4079711" y="217008"/>
                    </a:moveTo>
                    <a:lnTo>
                      <a:pt x="4008696" y="218276"/>
                    </a:lnTo>
                    <a:cubicBezTo>
                      <a:pt x="3999819" y="218276"/>
                      <a:pt x="3992211" y="227153"/>
                      <a:pt x="3992211" y="237298"/>
                    </a:cubicBezTo>
                    <a:lnTo>
                      <a:pt x="3993478" y="290559"/>
                    </a:lnTo>
                    <a:cubicBezTo>
                      <a:pt x="3966848" y="299436"/>
                      <a:pt x="3944022" y="309581"/>
                      <a:pt x="3919927" y="323530"/>
                    </a:cubicBezTo>
                    <a:lnTo>
                      <a:pt x="3888224" y="288023"/>
                    </a:lnTo>
                    <a:cubicBezTo>
                      <a:pt x="3881884" y="280414"/>
                      <a:pt x="3871739" y="280414"/>
                      <a:pt x="3864130" y="286755"/>
                    </a:cubicBezTo>
                    <a:lnTo>
                      <a:pt x="3809601" y="334944"/>
                    </a:lnTo>
                    <a:cubicBezTo>
                      <a:pt x="3801992" y="341284"/>
                      <a:pt x="3801992" y="351429"/>
                      <a:pt x="3808333" y="360306"/>
                    </a:cubicBezTo>
                    <a:lnTo>
                      <a:pt x="3842572" y="400886"/>
                    </a:lnTo>
                    <a:cubicBezTo>
                      <a:pt x="3828622" y="423712"/>
                      <a:pt x="3815941" y="447807"/>
                      <a:pt x="3808333" y="471901"/>
                    </a:cubicBezTo>
                    <a:lnTo>
                      <a:pt x="3760144" y="464292"/>
                    </a:lnTo>
                    <a:cubicBezTo>
                      <a:pt x="3749999" y="461756"/>
                      <a:pt x="3741122" y="469365"/>
                      <a:pt x="3739854" y="478241"/>
                    </a:cubicBezTo>
                    <a:lnTo>
                      <a:pt x="3729709" y="547988"/>
                    </a:lnTo>
                    <a:cubicBezTo>
                      <a:pt x="3728441" y="556865"/>
                      <a:pt x="3736050" y="567010"/>
                      <a:pt x="3746194" y="567010"/>
                    </a:cubicBezTo>
                    <a:lnTo>
                      <a:pt x="3798188" y="575887"/>
                    </a:lnTo>
                    <a:cubicBezTo>
                      <a:pt x="3799456" y="597445"/>
                      <a:pt x="3804528" y="619003"/>
                      <a:pt x="3810869" y="640561"/>
                    </a:cubicBezTo>
                    <a:cubicBezTo>
                      <a:pt x="3813405" y="646902"/>
                      <a:pt x="3814673" y="651974"/>
                      <a:pt x="3817209" y="657047"/>
                    </a:cubicBezTo>
                    <a:lnTo>
                      <a:pt x="3776630" y="682409"/>
                    </a:lnTo>
                    <a:cubicBezTo>
                      <a:pt x="3767753" y="688750"/>
                      <a:pt x="3765216" y="700163"/>
                      <a:pt x="3770289" y="706504"/>
                    </a:cubicBezTo>
                    <a:lnTo>
                      <a:pt x="3807065" y="766106"/>
                    </a:lnTo>
                    <a:cubicBezTo>
                      <a:pt x="3813405" y="774982"/>
                      <a:pt x="3824818" y="777519"/>
                      <a:pt x="3831159" y="772446"/>
                    </a:cubicBezTo>
                    <a:lnTo>
                      <a:pt x="3876811" y="744547"/>
                    </a:lnTo>
                    <a:cubicBezTo>
                      <a:pt x="3895833" y="763569"/>
                      <a:pt x="3916123" y="778787"/>
                      <a:pt x="3940218" y="791468"/>
                    </a:cubicBezTo>
                    <a:lnTo>
                      <a:pt x="3923732" y="838389"/>
                    </a:lnTo>
                    <a:cubicBezTo>
                      <a:pt x="3921196" y="847265"/>
                      <a:pt x="3925000" y="858679"/>
                      <a:pt x="3933877" y="861215"/>
                    </a:cubicBezTo>
                    <a:lnTo>
                      <a:pt x="4001087" y="885309"/>
                    </a:lnTo>
                    <a:cubicBezTo>
                      <a:pt x="4009964" y="887845"/>
                      <a:pt x="4020109" y="884041"/>
                      <a:pt x="4022646" y="875164"/>
                    </a:cubicBezTo>
                    <a:lnTo>
                      <a:pt x="4039131" y="824439"/>
                    </a:lnTo>
                    <a:cubicBezTo>
                      <a:pt x="4045472" y="824439"/>
                      <a:pt x="4049276" y="825707"/>
                      <a:pt x="4055617" y="825707"/>
                    </a:cubicBezTo>
                    <a:cubicBezTo>
                      <a:pt x="4079711" y="826975"/>
                      <a:pt x="4101269" y="824439"/>
                      <a:pt x="4126631" y="819367"/>
                    </a:cubicBezTo>
                    <a:lnTo>
                      <a:pt x="4143117" y="866287"/>
                    </a:lnTo>
                    <a:cubicBezTo>
                      <a:pt x="4146922" y="875164"/>
                      <a:pt x="4157067" y="878969"/>
                      <a:pt x="4164675" y="875164"/>
                    </a:cubicBezTo>
                    <a:lnTo>
                      <a:pt x="4230618" y="847265"/>
                    </a:lnTo>
                    <a:cubicBezTo>
                      <a:pt x="4239495" y="843461"/>
                      <a:pt x="4243299" y="833316"/>
                      <a:pt x="4239495" y="824439"/>
                    </a:cubicBezTo>
                    <a:lnTo>
                      <a:pt x="4219205" y="774982"/>
                    </a:lnTo>
                    <a:cubicBezTo>
                      <a:pt x="4239495" y="759765"/>
                      <a:pt x="4258517" y="742011"/>
                      <a:pt x="4275002" y="720453"/>
                    </a:cubicBezTo>
                    <a:lnTo>
                      <a:pt x="4318118" y="744547"/>
                    </a:lnTo>
                    <a:cubicBezTo>
                      <a:pt x="4326995" y="750888"/>
                      <a:pt x="4338408" y="745816"/>
                      <a:pt x="4342212" y="738207"/>
                    </a:cubicBezTo>
                    <a:lnTo>
                      <a:pt x="4376452" y="676069"/>
                    </a:lnTo>
                    <a:cubicBezTo>
                      <a:pt x="4382793" y="667192"/>
                      <a:pt x="4377720" y="655779"/>
                      <a:pt x="4370111" y="651974"/>
                    </a:cubicBezTo>
                    <a:lnTo>
                      <a:pt x="4324459" y="626612"/>
                    </a:lnTo>
                    <a:cubicBezTo>
                      <a:pt x="4332068" y="599981"/>
                      <a:pt x="4334604" y="569546"/>
                      <a:pt x="4333336" y="541648"/>
                    </a:cubicBezTo>
                    <a:lnTo>
                      <a:pt x="4378988" y="532771"/>
                    </a:lnTo>
                    <a:cubicBezTo>
                      <a:pt x="4391670" y="526430"/>
                      <a:pt x="4398010" y="516285"/>
                      <a:pt x="4396742" y="508676"/>
                    </a:cubicBezTo>
                    <a:lnTo>
                      <a:pt x="4382793" y="437662"/>
                    </a:lnTo>
                    <a:cubicBezTo>
                      <a:pt x="4381524" y="428785"/>
                      <a:pt x="4371380" y="421176"/>
                      <a:pt x="4361234" y="424980"/>
                    </a:cubicBezTo>
                    <a:lnTo>
                      <a:pt x="4310509" y="435125"/>
                    </a:lnTo>
                    <a:cubicBezTo>
                      <a:pt x="4299096" y="412299"/>
                      <a:pt x="4283879" y="389473"/>
                      <a:pt x="4264857" y="369183"/>
                    </a:cubicBezTo>
                    <a:lnTo>
                      <a:pt x="4278806" y="352697"/>
                    </a:lnTo>
                    <a:lnTo>
                      <a:pt x="4295292" y="332407"/>
                    </a:lnTo>
                    <a:cubicBezTo>
                      <a:pt x="4296560" y="331139"/>
                      <a:pt x="4297828" y="328603"/>
                      <a:pt x="4297828" y="326067"/>
                    </a:cubicBezTo>
                    <a:cubicBezTo>
                      <a:pt x="4297828" y="324799"/>
                      <a:pt x="4297828" y="323530"/>
                      <a:pt x="4297828" y="323530"/>
                    </a:cubicBezTo>
                    <a:cubicBezTo>
                      <a:pt x="4297828" y="317190"/>
                      <a:pt x="4296560" y="312117"/>
                      <a:pt x="4291488" y="307045"/>
                    </a:cubicBezTo>
                    <a:lnTo>
                      <a:pt x="4235690" y="260124"/>
                    </a:lnTo>
                    <a:cubicBezTo>
                      <a:pt x="4228081" y="253784"/>
                      <a:pt x="4216668" y="253784"/>
                      <a:pt x="4211596" y="262660"/>
                    </a:cubicBezTo>
                    <a:lnTo>
                      <a:pt x="4200183" y="276610"/>
                    </a:lnTo>
                    <a:lnTo>
                      <a:pt x="4178625" y="304509"/>
                    </a:lnTo>
                    <a:cubicBezTo>
                      <a:pt x="4154530" y="291827"/>
                      <a:pt x="4126631" y="284219"/>
                      <a:pt x="4100001" y="281682"/>
                    </a:cubicBezTo>
                    <a:lnTo>
                      <a:pt x="4098733" y="233494"/>
                    </a:lnTo>
                    <a:cubicBezTo>
                      <a:pt x="4098733" y="224617"/>
                      <a:pt x="4089856" y="217008"/>
                      <a:pt x="4079711" y="217008"/>
                    </a:cubicBezTo>
                    <a:close/>
                    <a:moveTo>
                      <a:pt x="550524" y="156138"/>
                    </a:moveTo>
                    <a:cubicBezTo>
                      <a:pt x="523893" y="156138"/>
                      <a:pt x="497262" y="162479"/>
                      <a:pt x="471900" y="171356"/>
                    </a:cubicBezTo>
                    <a:cubicBezTo>
                      <a:pt x="447806" y="180232"/>
                      <a:pt x="426247" y="195450"/>
                      <a:pt x="407226" y="214472"/>
                    </a:cubicBezTo>
                    <a:cubicBezTo>
                      <a:pt x="388204" y="233494"/>
                      <a:pt x="374254" y="255052"/>
                      <a:pt x="364109" y="279146"/>
                    </a:cubicBezTo>
                    <a:cubicBezTo>
                      <a:pt x="353964" y="303240"/>
                      <a:pt x="348892" y="331139"/>
                      <a:pt x="348892" y="357770"/>
                    </a:cubicBezTo>
                    <a:lnTo>
                      <a:pt x="348892" y="437662"/>
                    </a:lnTo>
                    <a:lnTo>
                      <a:pt x="336211" y="437662"/>
                    </a:lnTo>
                    <a:cubicBezTo>
                      <a:pt x="315921" y="437662"/>
                      <a:pt x="298167" y="454147"/>
                      <a:pt x="298167" y="473169"/>
                    </a:cubicBezTo>
                    <a:lnTo>
                      <a:pt x="298167" y="865019"/>
                    </a:lnTo>
                    <a:cubicBezTo>
                      <a:pt x="298167" y="885309"/>
                      <a:pt x="314653" y="900527"/>
                      <a:pt x="336211" y="900527"/>
                    </a:cubicBezTo>
                    <a:lnTo>
                      <a:pt x="764836" y="900527"/>
                    </a:lnTo>
                    <a:cubicBezTo>
                      <a:pt x="785126" y="900527"/>
                      <a:pt x="802880" y="884041"/>
                      <a:pt x="802880" y="865019"/>
                    </a:cubicBezTo>
                    <a:lnTo>
                      <a:pt x="802880" y="470633"/>
                    </a:lnTo>
                    <a:cubicBezTo>
                      <a:pt x="802880" y="451611"/>
                      <a:pt x="785126" y="436393"/>
                      <a:pt x="764836" y="436393"/>
                    </a:cubicBezTo>
                    <a:lnTo>
                      <a:pt x="752155" y="436393"/>
                    </a:lnTo>
                    <a:lnTo>
                      <a:pt x="752155" y="357770"/>
                    </a:lnTo>
                    <a:cubicBezTo>
                      <a:pt x="752155" y="331139"/>
                      <a:pt x="745815" y="304509"/>
                      <a:pt x="736938" y="279146"/>
                    </a:cubicBezTo>
                    <a:cubicBezTo>
                      <a:pt x="726793" y="255052"/>
                      <a:pt x="712843" y="233494"/>
                      <a:pt x="693822" y="214472"/>
                    </a:cubicBezTo>
                    <a:cubicBezTo>
                      <a:pt x="674800" y="196718"/>
                      <a:pt x="653242" y="181501"/>
                      <a:pt x="629147" y="171356"/>
                    </a:cubicBezTo>
                    <a:cubicBezTo>
                      <a:pt x="605053" y="161211"/>
                      <a:pt x="578422" y="156138"/>
                      <a:pt x="550524" y="156138"/>
                    </a:cubicBezTo>
                    <a:close/>
                    <a:moveTo>
                      <a:pt x="4063067" y="1"/>
                    </a:moveTo>
                    <a:cubicBezTo>
                      <a:pt x="4203670" y="-158"/>
                      <a:pt x="4344115" y="53421"/>
                      <a:pt x="4451271" y="161211"/>
                    </a:cubicBezTo>
                    <a:cubicBezTo>
                      <a:pt x="4665584" y="376792"/>
                      <a:pt x="4665584" y="724257"/>
                      <a:pt x="4451271" y="938570"/>
                    </a:cubicBezTo>
                    <a:cubicBezTo>
                      <a:pt x="4236958" y="1154151"/>
                      <a:pt x="3888224" y="1154151"/>
                      <a:pt x="3673912" y="938570"/>
                    </a:cubicBezTo>
                    <a:cubicBezTo>
                      <a:pt x="3459599" y="722989"/>
                      <a:pt x="3458331" y="375523"/>
                      <a:pt x="3673912" y="161211"/>
                    </a:cubicBezTo>
                    <a:cubicBezTo>
                      <a:pt x="3781703" y="54055"/>
                      <a:pt x="3922464" y="160"/>
                      <a:pt x="4063067" y="1"/>
                    </a:cubicBezTo>
                    <a:close/>
                    <a:moveTo>
                      <a:pt x="550365" y="1"/>
                    </a:moveTo>
                    <a:cubicBezTo>
                      <a:pt x="690968" y="-158"/>
                      <a:pt x="831413" y="53421"/>
                      <a:pt x="938569" y="161211"/>
                    </a:cubicBezTo>
                    <a:cubicBezTo>
                      <a:pt x="1152882" y="376792"/>
                      <a:pt x="1152882" y="724257"/>
                      <a:pt x="938569" y="938570"/>
                    </a:cubicBezTo>
                    <a:cubicBezTo>
                      <a:pt x="724256" y="1154151"/>
                      <a:pt x="375522" y="1154151"/>
                      <a:pt x="161210" y="938570"/>
                    </a:cubicBezTo>
                    <a:cubicBezTo>
                      <a:pt x="-53103" y="722989"/>
                      <a:pt x="-54371" y="375523"/>
                      <a:pt x="161210" y="161211"/>
                    </a:cubicBezTo>
                    <a:cubicBezTo>
                      <a:pt x="269001" y="54055"/>
                      <a:pt x="409762" y="160"/>
                      <a:pt x="550365" y="1"/>
                    </a:cubicBezTo>
                    <a:close/>
                  </a:path>
                </a:pathLst>
              </a:custGeom>
              <a:solidFill>
                <a:schemeClr val="bg2"/>
              </a:solidFill>
              <a:ln w="12665" cap="flat">
                <a:noFill/>
                <a:prstDash val="solid"/>
                <a:miter/>
              </a:ln>
            </p:spPr>
            <p:txBody>
              <a:bodyPr rtlCol="0" anchor="ctr"/>
              <a:lstStyle/>
              <a:p>
                <a:endParaRPr lang="en-US" dirty="0"/>
              </a:p>
            </p:txBody>
          </p:sp>
        </p:grpSp>
      </p:grpSp>
      <p:grpSp>
        <p:nvGrpSpPr>
          <p:cNvPr id="20" name="Group 19">
            <a:extLst>
              <a:ext uri="{FF2B5EF4-FFF2-40B4-BE49-F238E27FC236}">
                <a16:creationId xmlns:a16="http://schemas.microsoft.com/office/drawing/2014/main" id="{D90E8865-A45E-13EB-3246-D03C6E73688B}"/>
              </a:ext>
            </a:extLst>
          </p:cNvPr>
          <p:cNvGrpSpPr/>
          <p:nvPr/>
        </p:nvGrpSpPr>
        <p:grpSpPr>
          <a:xfrm>
            <a:off x="6379030" y="2623458"/>
            <a:ext cx="5622470" cy="1611086"/>
            <a:chOff x="6379030" y="2623458"/>
            <a:chExt cx="5622470" cy="1611086"/>
          </a:xfrm>
        </p:grpSpPr>
        <p:grpSp>
          <p:nvGrpSpPr>
            <p:cNvPr id="43" name="Group 42">
              <a:extLst>
                <a:ext uri="{FF2B5EF4-FFF2-40B4-BE49-F238E27FC236}">
                  <a16:creationId xmlns:a16="http://schemas.microsoft.com/office/drawing/2014/main" id="{09DA8DDF-5742-1FA5-79D1-5C3E3686DAD0}"/>
                </a:ext>
              </a:extLst>
            </p:cNvPr>
            <p:cNvGrpSpPr/>
            <p:nvPr/>
          </p:nvGrpSpPr>
          <p:grpSpPr>
            <a:xfrm>
              <a:off x="8270748" y="2793664"/>
              <a:ext cx="3730752" cy="1270674"/>
              <a:chOff x="8270748" y="1132497"/>
              <a:chExt cx="3730752" cy="1270674"/>
            </a:xfrm>
          </p:grpSpPr>
          <p:sp>
            <p:nvSpPr>
              <p:cNvPr id="48" name="TextBox 47">
                <a:extLst>
                  <a:ext uri="{FF2B5EF4-FFF2-40B4-BE49-F238E27FC236}">
                    <a16:creationId xmlns:a16="http://schemas.microsoft.com/office/drawing/2014/main" id="{0E51C58D-1744-7AAD-06A2-F33435713326}"/>
                  </a:ext>
                </a:extLst>
              </p:cNvPr>
              <p:cNvSpPr txBox="1"/>
              <p:nvPr/>
            </p:nvSpPr>
            <p:spPr>
              <a:xfrm flipH="1">
                <a:off x="8270748" y="1572174"/>
                <a:ext cx="3730752" cy="830997"/>
              </a:xfrm>
              <a:prstGeom prst="rect">
                <a:avLst/>
              </a:prstGeom>
              <a:noFill/>
            </p:spPr>
            <p:txBody>
              <a:bodyPr wrap="square" anchor="t">
                <a:spAutoFit/>
              </a:bodyPr>
              <a:lstStyle/>
              <a:p>
                <a:pPr marL="182880" lvl="0" indent="-182880">
                  <a:buFont typeface="Courier New" panose="02070309020205020404" pitchFamily="49" charset="0"/>
                  <a:buChar char="o"/>
                  <a:defRPr/>
                </a:pPr>
                <a:r>
                  <a:rPr lang="en-US" sz="1200" kern="0" dirty="0">
                    <a:solidFill>
                      <a:schemeClr val="tx2">
                        <a:lumMod val="65000"/>
                        <a:lumOff val="35000"/>
                      </a:schemeClr>
                    </a:solidFill>
                    <a:latin typeface="Arial" panose="020B0604020202020204" pitchFamily="34" charset="0"/>
                    <a:cs typeface="Arial" panose="020B0604020202020204" pitchFamily="34" charset="0"/>
                  </a:rPr>
                  <a:t>Digitize tracking and integrate with other technologies</a:t>
                </a:r>
              </a:p>
              <a:p>
                <a:pPr marL="182880" lvl="0" indent="-182880">
                  <a:buFont typeface="Courier New" panose="02070309020205020404" pitchFamily="49" charset="0"/>
                  <a:buChar char="o"/>
                  <a:defRPr/>
                </a:pPr>
                <a:r>
                  <a:rPr lang="en-US" sz="1200" kern="0" dirty="0">
                    <a:solidFill>
                      <a:schemeClr val="tx2">
                        <a:lumMod val="65000"/>
                        <a:lumOff val="35000"/>
                      </a:schemeClr>
                    </a:solidFill>
                    <a:latin typeface="Arial" panose="020B0604020202020204" pitchFamily="34" charset="0"/>
                    <a:cs typeface="Arial" panose="020B0604020202020204" pitchFamily="34" charset="0"/>
                  </a:rPr>
                  <a:t>Provide comprehensive view of supply chain</a:t>
                </a:r>
              </a:p>
              <a:p>
                <a:pPr marL="182880" lvl="0" indent="-182880">
                  <a:buFont typeface="Courier New" panose="02070309020205020404" pitchFamily="49" charset="0"/>
                  <a:buChar char="o"/>
                  <a:defRPr/>
                </a:pPr>
                <a:r>
                  <a:rPr lang="en-US" sz="1200" kern="0" dirty="0">
                    <a:solidFill>
                      <a:schemeClr val="tx2">
                        <a:lumMod val="65000"/>
                        <a:lumOff val="35000"/>
                      </a:schemeClr>
                    </a:solidFill>
                    <a:latin typeface="Arial" panose="020B0604020202020204" pitchFamily="34" charset="0"/>
                    <a:cs typeface="Arial" panose="020B0604020202020204" pitchFamily="34" charset="0"/>
                  </a:rPr>
                  <a:t>Add text here</a:t>
                </a:r>
              </a:p>
            </p:txBody>
          </p:sp>
          <p:sp>
            <p:nvSpPr>
              <p:cNvPr id="49" name="Rectangle 48">
                <a:extLst>
                  <a:ext uri="{FF2B5EF4-FFF2-40B4-BE49-F238E27FC236}">
                    <a16:creationId xmlns:a16="http://schemas.microsoft.com/office/drawing/2014/main" id="{4B06C1EE-E3E9-FB69-8389-D66EB2A947A5}"/>
                  </a:ext>
                </a:extLst>
              </p:cNvPr>
              <p:cNvSpPr/>
              <p:nvPr/>
            </p:nvSpPr>
            <p:spPr>
              <a:xfrm>
                <a:off x="8270748" y="1132497"/>
                <a:ext cx="3730752" cy="307777"/>
              </a:xfrm>
              <a:prstGeom prst="rect">
                <a:avLst/>
              </a:prstGeom>
            </p:spPr>
            <p:txBody>
              <a:bodyPr wrap="square" anchor="ctr">
                <a:spAutoFit/>
              </a:bodyPr>
              <a:lstStyle/>
              <a:p>
                <a:pPr lvl="0">
                  <a:defRPr/>
                </a:pPr>
                <a:r>
                  <a:rPr lang="en-US" sz="1400" b="1" kern="0" dirty="0">
                    <a:solidFill>
                      <a:schemeClr val="tx2">
                        <a:lumMod val="75000"/>
                        <a:lumOff val="25000"/>
                      </a:schemeClr>
                    </a:solidFill>
                    <a:latin typeface="Century Gothic" panose="020B0502020202020204" pitchFamily="34" charset="0"/>
                    <a:cs typeface="Arial" panose="020B0604020202020204" pitchFamily="34" charset="0"/>
                  </a:rPr>
                  <a:t>Digital tracking systems</a:t>
                </a:r>
              </a:p>
            </p:txBody>
          </p:sp>
          <p:sp>
            <p:nvSpPr>
              <p:cNvPr id="50" name="Rectangle: Rounded Corners 49">
                <a:extLst>
                  <a:ext uri="{FF2B5EF4-FFF2-40B4-BE49-F238E27FC236}">
                    <a16:creationId xmlns:a16="http://schemas.microsoft.com/office/drawing/2014/main" id="{C14F5C71-346E-4A2E-3341-C69C2F2AC678}"/>
                  </a:ext>
                </a:extLst>
              </p:cNvPr>
              <p:cNvSpPr/>
              <p:nvPr/>
            </p:nvSpPr>
            <p:spPr>
              <a:xfrm>
                <a:off x="8374689" y="1484259"/>
                <a:ext cx="1066683" cy="43931"/>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37C4AB68-C3A1-B291-072B-5FC0B6CBECC7}"/>
                </a:ext>
              </a:extLst>
            </p:cNvPr>
            <p:cNvGrpSpPr/>
            <p:nvPr/>
          </p:nvGrpSpPr>
          <p:grpSpPr>
            <a:xfrm>
              <a:off x="6379030" y="2623458"/>
              <a:ext cx="1611086" cy="1611086"/>
              <a:chOff x="6379030" y="2623458"/>
              <a:chExt cx="1611086" cy="1611086"/>
            </a:xfrm>
          </p:grpSpPr>
          <p:sp>
            <p:nvSpPr>
              <p:cNvPr id="53" name="Oval 52">
                <a:extLst>
                  <a:ext uri="{FF2B5EF4-FFF2-40B4-BE49-F238E27FC236}">
                    <a16:creationId xmlns:a16="http://schemas.microsoft.com/office/drawing/2014/main" id="{85C9242D-7369-713E-72F7-C30B8FBA729A}"/>
                  </a:ext>
                </a:extLst>
              </p:cNvPr>
              <p:cNvSpPr/>
              <p:nvPr/>
            </p:nvSpPr>
            <p:spPr>
              <a:xfrm flipH="1">
                <a:off x="6676253" y="2920682"/>
                <a:ext cx="1016641" cy="1016638"/>
              </a:xfrm>
              <a:prstGeom prst="ellipse">
                <a:avLst/>
              </a:prstGeom>
              <a:solidFill>
                <a:schemeClr val="accent2"/>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schemeClr val="bg2"/>
                  </a:solidFill>
                  <a:latin typeface="Arial" panose="020B0604020202020204" pitchFamily="34" charset="0"/>
                  <a:cs typeface="Arial" panose="020B0604020202020204" pitchFamily="34" charset="0"/>
                </a:endParaRPr>
              </a:p>
            </p:txBody>
          </p:sp>
          <p:sp>
            <p:nvSpPr>
              <p:cNvPr id="52" name="Circle: Hollow 51">
                <a:extLst>
                  <a:ext uri="{FF2B5EF4-FFF2-40B4-BE49-F238E27FC236}">
                    <a16:creationId xmlns:a16="http://schemas.microsoft.com/office/drawing/2014/main" id="{064E571D-EA7C-8E25-236C-DCA3F2FDBBE0}"/>
                  </a:ext>
                </a:extLst>
              </p:cNvPr>
              <p:cNvSpPr/>
              <p:nvPr/>
            </p:nvSpPr>
            <p:spPr>
              <a:xfrm>
                <a:off x="6379030" y="2623458"/>
                <a:ext cx="1611086" cy="1611086"/>
              </a:xfrm>
              <a:prstGeom prst="donut">
                <a:avLst>
                  <a:gd name="adj" fmla="val 5645"/>
                </a:avLst>
              </a:prstGeom>
              <a:solidFill>
                <a:schemeClr val="bg2">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Freeform: Shape 67">
                <a:extLst>
                  <a:ext uri="{FF2B5EF4-FFF2-40B4-BE49-F238E27FC236}">
                    <a16:creationId xmlns:a16="http://schemas.microsoft.com/office/drawing/2014/main" id="{230F50FD-6E2C-AA3E-C9E1-B3B0886FD02C}"/>
                  </a:ext>
                </a:extLst>
              </p:cNvPr>
              <p:cNvSpPr/>
              <p:nvPr/>
            </p:nvSpPr>
            <p:spPr>
              <a:xfrm>
                <a:off x="6899399" y="3213836"/>
                <a:ext cx="570348" cy="430330"/>
              </a:xfrm>
              <a:custGeom>
                <a:avLst/>
                <a:gdLst>
                  <a:gd name="connsiteX0" fmla="*/ 4191744 w 4617720"/>
                  <a:gd name="connsiteY0" fmla="*/ 2741332 h 3484104"/>
                  <a:gd name="connsiteX1" fmla="*/ 3873157 w 4617720"/>
                  <a:gd name="connsiteY1" fmla="*/ 3059919 h 3484104"/>
                  <a:gd name="connsiteX2" fmla="*/ 4191744 w 4617720"/>
                  <a:gd name="connsiteY2" fmla="*/ 3378505 h 3484104"/>
                  <a:gd name="connsiteX3" fmla="*/ 4510331 w 4617720"/>
                  <a:gd name="connsiteY3" fmla="*/ 3059919 h 3484104"/>
                  <a:gd name="connsiteX4" fmla="*/ 4191744 w 4617720"/>
                  <a:gd name="connsiteY4" fmla="*/ 2741332 h 3484104"/>
                  <a:gd name="connsiteX5" fmla="*/ 425976 w 4617720"/>
                  <a:gd name="connsiteY5" fmla="*/ 2741332 h 3484104"/>
                  <a:gd name="connsiteX6" fmla="*/ 107389 w 4617720"/>
                  <a:gd name="connsiteY6" fmla="*/ 3059919 h 3484104"/>
                  <a:gd name="connsiteX7" fmla="*/ 425976 w 4617720"/>
                  <a:gd name="connsiteY7" fmla="*/ 3378505 h 3484104"/>
                  <a:gd name="connsiteX8" fmla="*/ 744563 w 4617720"/>
                  <a:gd name="connsiteY8" fmla="*/ 3059919 h 3484104"/>
                  <a:gd name="connsiteX9" fmla="*/ 425976 w 4617720"/>
                  <a:gd name="connsiteY9" fmla="*/ 2741332 h 3484104"/>
                  <a:gd name="connsiteX10" fmla="*/ 2308861 w 4617720"/>
                  <a:gd name="connsiteY10" fmla="*/ 2632153 h 3484104"/>
                  <a:gd name="connsiteX11" fmla="*/ 2726183 w 4617720"/>
                  <a:gd name="connsiteY11" fmla="*/ 2972280 h 3484104"/>
                  <a:gd name="connsiteX12" fmla="*/ 2729424 w 4617720"/>
                  <a:gd name="connsiteY12" fmla="*/ 3004434 h 3484104"/>
                  <a:gd name="connsiteX13" fmla="*/ 3771216 w 4617720"/>
                  <a:gd name="connsiteY13" fmla="*/ 3004434 h 3484104"/>
                  <a:gd name="connsiteX14" fmla="*/ 3774455 w 4617720"/>
                  <a:gd name="connsiteY14" fmla="*/ 2972508 h 3484104"/>
                  <a:gd name="connsiteX15" fmla="*/ 4191744 w 4617720"/>
                  <a:gd name="connsiteY15" fmla="*/ 2632153 h 3484104"/>
                  <a:gd name="connsiteX16" fmla="*/ 4617720 w 4617720"/>
                  <a:gd name="connsiteY16" fmla="*/ 3058129 h 3484104"/>
                  <a:gd name="connsiteX17" fmla="*/ 4191744 w 4617720"/>
                  <a:gd name="connsiteY17" fmla="*/ 3484104 h 3484104"/>
                  <a:gd name="connsiteX18" fmla="*/ 3774455 w 4617720"/>
                  <a:gd name="connsiteY18" fmla="*/ 3143750 h 3484104"/>
                  <a:gd name="connsiteX19" fmla="*/ 3771216 w 4617720"/>
                  <a:gd name="connsiteY19" fmla="*/ 3111823 h 3484104"/>
                  <a:gd name="connsiteX20" fmla="*/ 2729424 w 4617720"/>
                  <a:gd name="connsiteY20" fmla="*/ 3111823 h 3484104"/>
                  <a:gd name="connsiteX21" fmla="*/ 2726183 w 4617720"/>
                  <a:gd name="connsiteY21" fmla="*/ 3143978 h 3484104"/>
                  <a:gd name="connsiteX22" fmla="*/ 2308861 w 4617720"/>
                  <a:gd name="connsiteY22" fmla="*/ 3484104 h 3484104"/>
                  <a:gd name="connsiteX23" fmla="*/ 1891540 w 4617720"/>
                  <a:gd name="connsiteY23" fmla="*/ 3143978 h 3484104"/>
                  <a:gd name="connsiteX24" fmla="*/ 1888298 w 4617720"/>
                  <a:gd name="connsiteY24" fmla="*/ 3111823 h 3484104"/>
                  <a:gd name="connsiteX25" fmla="*/ 846680 w 4617720"/>
                  <a:gd name="connsiteY25" fmla="*/ 3111823 h 3484104"/>
                  <a:gd name="connsiteX26" fmla="*/ 843264 w 4617720"/>
                  <a:gd name="connsiteY26" fmla="*/ 3145463 h 3484104"/>
                  <a:gd name="connsiteX27" fmla="*/ 425976 w 4617720"/>
                  <a:gd name="connsiteY27" fmla="*/ 3484104 h 3484104"/>
                  <a:gd name="connsiteX28" fmla="*/ 0 w 4617720"/>
                  <a:gd name="connsiteY28" fmla="*/ 3059919 h 3484104"/>
                  <a:gd name="connsiteX29" fmla="*/ 425976 w 4617720"/>
                  <a:gd name="connsiteY29" fmla="*/ 2633943 h 3484104"/>
                  <a:gd name="connsiteX30" fmla="*/ 843264 w 4617720"/>
                  <a:gd name="connsiteY30" fmla="*/ 2974298 h 3484104"/>
                  <a:gd name="connsiteX31" fmla="*/ 846321 w 4617720"/>
                  <a:gd name="connsiteY31" fmla="*/ 3004434 h 3484104"/>
                  <a:gd name="connsiteX32" fmla="*/ 1888298 w 4617720"/>
                  <a:gd name="connsiteY32" fmla="*/ 3004434 h 3484104"/>
                  <a:gd name="connsiteX33" fmla="*/ 1891540 w 4617720"/>
                  <a:gd name="connsiteY33" fmla="*/ 2972280 h 3484104"/>
                  <a:gd name="connsiteX34" fmla="*/ 2308861 w 4617720"/>
                  <a:gd name="connsiteY34" fmla="*/ 2632153 h 3484104"/>
                  <a:gd name="connsiteX35" fmla="*/ 1798763 w 4617720"/>
                  <a:gd name="connsiteY35" fmla="*/ 1917122 h 3484104"/>
                  <a:gd name="connsiteX36" fmla="*/ 1850668 w 4617720"/>
                  <a:gd name="connsiteY36" fmla="*/ 1929651 h 3484104"/>
                  <a:gd name="connsiteX37" fmla="*/ 1877515 w 4617720"/>
                  <a:gd name="connsiteY37" fmla="*/ 1974396 h 3484104"/>
                  <a:gd name="connsiteX38" fmla="*/ 1864986 w 4617720"/>
                  <a:gd name="connsiteY38" fmla="*/ 2026301 h 3484104"/>
                  <a:gd name="connsiteX39" fmla="*/ 1832770 w 4617720"/>
                  <a:gd name="connsiteY39" fmla="*/ 2051358 h 3484104"/>
                  <a:gd name="connsiteX40" fmla="*/ 2935295 w 4617720"/>
                  <a:gd name="connsiteY40" fmla="*/ 1956498 h 3484104"/>
                  <a:gd name="connsiteX41" fmla="*/ 2987200 w 4617720"/>
                  <a:gd name="connsiteY41" fmla="*/ 1943970 h 3484104"/>
                  <a:gd name="connsiteX42" fmla="*/ 3033735 w 4617720"/>
                  <a:gd name="connsiteY42" fmla="*/ 1970817 h 3484104"/>
                  <a:gd name="connsiteX43" fmla="*/ 3044474 w 4617720"/>
                  <a:gd name="connsiteY43" fmla="*/ 2022721 h 3484104"/>
                  <a:gd name="connsiteX44" fmla="*/ 3017627 w 4617720"/>
                  <a:gd name="connsiteY44" fmla="*/ 2069257 h 3484104"/>
                  <a:gd name="connsiteX45" fmla="*/ 2310650 w 4617720"/>
                  <a:gd name="connsiteY45" fmla="*/ 2314461 h 3484104"/>
                  <a:gd name="connsiteX46" fmla="*/ 1737910 w 4617720"/>
                  <a:gd name="connsiteY46" fmla="*/ 2162327 h 3484104"/>
                  <a:gd name="connsiteX47" fmla="*/ 1737910 w 4617720"/>
                  <a:gd name="connsiteY47" fmla="*/ 2164117 h 3484104"/>
                  <a:gd name="connsiteX48" fmla="*/ 1725381 w 4617720"/>
                  <a:gd name="connsiteY48" fmla="*/ 2216021 h 3484104"/>
                  <a:gd name="connsiteX49" fmla="*/ 1680636 w 4617720"/>
                  <a:gd name="connsiteY49" fmla="*/ 2242868 h 3484104"/>
                  <a:gd name="connsiteX50" fmla="*/ 1630521 w 4617720"/>
                  <a:gd name="connsiteY50" fmla="*/ 2232130 h 3484104"/>
                  <a:gd name="connsiteX51" fmla="*/ 1601884 w 4617720"/>
                  <a:gd name="connsiteY51" fmla="*/ 2185594 h 3484104"/>
                  <a:gd name="connsiteX52" fmla="*/ 1576826 w 4617720"/>
                  <a:gd name="connsiteY52" fmla="*/ 2024511 h 3484104"/>
                  <a:gd name="connsiteX53" fmla="*/ 1634101 w 4617720"/>
                  <a:gd name="connsiteY53" fmla="*/ 1942180 h 3484104"/>
                  <a:gd name="connsiteX54" fmla="*/ 3073111 w 4617720"/>
                  <a:gd name="connsiteY54" fmla="*/ 547916 h 3484104"/>
                  <a:gd name="connsiteX55" fmla="*/ 2919187 w 4617720"/>
                  <a:gd name="connsiteY55" fmla="*/ 666044 h 3484104"/>
                  <a:gd name="connsiteX56" fmla="*/ 2316020 w 4617720"/>
                  <a:gd name="connsiteY56" fmla="*/ 1469670 h 3484104"/>
                  <a:gd name="connsiteX57" fmla="*/ 2289173 w 4617720"/>
                  <a:gd name="connsiteY57" fmla="*/ 1512625 h 3484104"/>
                  <a:gd name="connsiteX58" fmla="*/ 2188943 w 4617720"/>
                  <a:gd name="connsiteY58" fmla="*/ 1657600 h 3484104"/>
                  <a:gd name="connsiteX59" fmla="*/ 2085134 w 4617720"/>
                  <a:gd name="connsiteY59" fmla="*/ 1711295 h 3484104"/>
                  <a:gd name="connsiteX60" fmla="*/ 1965216 w 4617720"/>
                  <a:gd name="connsiteY60" fmla="*/ 1620014 h 3484104"/>
                  <a:gd name="connsiteX61" fmla="*/ 1943738 w 4617720"/>
                  <a:gd name="connsiteY61" fmla="*/ 1582428 h 3484104"/>
                  <a:gd name="connsiteX62" fmla="*/ 1732540 w 4617720"/>
                  <a:gd name="connsiteY62" fmla="*/ 1380179 h 3484104"/>
                  <a:gd name="connsiteX63" fmla="*/ 1727171 w 4617720"/>
                  <a:gd name="connsiteY63" fmla="*/ 1380179 h 3484104"/>
                  <a:gd name="connsiteX64" fmla="*/ 1669897 w 4617720"/>
                  <a:gd name="connsiteY64" fmla="*/ 1381969 h 3484104"/>
                  <a:gd name="connsiteX65" fmla="*/ 1693165 w 4617720"/>
                  <a:gd name="connsiteY65" fmla="*/ 1330064 h 3484104"/>
                  <a:gd name="connsiteX66" fmla="*/ 1854248 w 4617720"/>
                  <a:gd name="connsiteY66" fmla="*/ 1183300 h 3484104"/>
                  <a:gd name="connsiteX67" fmla="*/ 1970586 w 4617720"/>
                  <a:gd name="connsiteY67" fmla="*/ 1233415 h 3484104"/>
                  <a:gd name="connsiteX68" fmla="*/ 2086924 w 4617720"/>
                  <a:gd name="connsiteY68" fmla="*/ 1358702 h 3484104"/>
                  <a:gd name="connsiteX69" fmla="*/ 2883391 w 4617720"/>
                  <a:gd name="connsiteY69" fmla="*/ 605190 h 3484104"/>
                  <a:gd name="connsiteX70" fmla="*/ 3171550 w 4617720"/>
                  <a:gd name="connsiteY70" fmla="*/ 426208 h 3484104"/>
                  <a:gd name="connsiteX71" fmla="*/ 3218086 w 4617720"/>
                  <a:gd name="connsiteY71" fmla="*/ 453056 h 3484104"/>
                  <a:gd name="connsiteX72" fmla="*/ 3311156 w 4617720"/>
                  <a:gd name="connsiteY72" fmla="*/ 1732772 h 3484104"/>
                  <a:gd name="connsiteX73" fmla="*/ 3314736 w 4617720"/>
                  <a:gd name="connsiteY73" fmla="*/ 1732772 h 3484104"/>
                  <a:gd name="connsiteX74" fmla="*/ 3372010 w 4617720"/>
                  <a:gd name="connsiteY74" fmla="*/ 1747091 h 3484104"/>
                  <a:gd name="connsiteX75" fmla="*/ 3391698 w 4617720"/>
                  <a:gd name="connsiteY75" fmla="*/ 1795416 h 3484104"/>
                  <a:gd name="connsiteX76" fmla="*/ 3334424 w 4617720"/>
                  <a:gd name="connsiteY76" fmla="*/ 1870588 h 3484104"/>
                  <a:gd name="connsiteX77" fmla="*/ 3167971 w 4617720"/>
                  <a:gd name="connsiteY77" fmla="*/ 1895645 h 3484104"/>
                  <a:gd name="connsiteX78" fmla="*/ 3157232 w 4617720"/>
                  <a:gd name="connsiteY78" fmla="*/ 1897435 h 3484104"/>
                  <a:gd name="connsiteX79" fmla="*/ 3089219 w 4617720"/>
                  <a:gd name="connsiteY79" fmla="*/ 1841951 h 3484104"/>
                  <a:gd name="connsiteX80" fmla="*/ 3089219 w 4617720"/>
                  <a:gd name="connsiteY80" fmla="*/ 1838371 h 3484104"/>
                  <a:gd name="connsiteX81" fmla="*/ 3065951 w 4617720"/>
                  <a:gd name="connsiteY81" fmla="*/ 1675498 h 3484104"/>
                  <a:gd name="connsiteX82" fmla="*/ 3123225 w 4617720"/>
                  <a:gd name="connsiteY82" fmla="*/ 1596746 h 3484104"/>
                  <a:gd name="connsiteX83" fmla="*/ 3175130 w 4617720"/>
                  <a:gd name="connsiteY83" fmla="*/ 1609275 h 3484104"/>
                  <a:gd name="connsiteX84" fmla="*/ 3200188 w 4617720"/>
                  <a:gd name="connsiteY84" fmla="*/ 1641492 h 3484104"/>
                  <a:gd name="connsiteX85" fmla="*/ 3105327 w 4617720"/>
                  <a:gd name="connsiteY85" fmla="*/ 538967 h 3484104"/>
                  <a:gd name="connsiteX86" fmla="*/ 3092799 w 4617720"/>
                  <a:gd name="connsiteY86" fmla="*/ 485272 h 3484104"/>
                  <a:gd name="connsiteX87" fmla="*/ 3119646 w 4617720"/>
                  <a:gd name="connsiteY87" fmla="*/ 438737 h 3484104"/>
                  <a:gd name="connsiteX88" fmla="*/ 3171550 w 4617720"/>
                  <a:gd name="connsiteY88" fmla="*/ 426208 h 3484104"/>
                  <a:gd name="connsiteX89" fmla="*/ 1464069 w 4617720"/>
                  <a:gd name="connsiteY89" fmla="*/ 419049 h 3484104"/>
                  <a:gd name="connsiteX90" fmla="*/ 1490916 w 4617720"/>
                  <a:gd name="connsiteY90" fmla="*/ 427998 h 3484104"/>
                  <a:gd name="connsiteX91" fmla="*/ 1526712 w 4617720"/>
                  <a:gd name="connsiteY91" fmla="*/ 476323 h 3484104"/>
                  <a:gd name="connsiteX92" fmla="*/ 1551770 w 4617720"/>
                  <a:gd name="connsiteY92" fmla="*/ 639196 h 3484104"/>
                  <a:gd name="connsiteX93" fmla="*/ 1496285 w 4617720"/>
                  <a:gd name="connsiteY93" fmla="*/ 723318 h 3484104"/>
                  <a:gd name="connsiteX94" fmla="*/ 1442591 w 4617720"/>
                  <a:gd name="connsiteY94" fmla="*/ 712579 h 3484104"/>
                  <a:gd name="connsiteX95" fmla="*/ 1415744 w 4617720"/>
                  <a:gd name="connsiteY95" fmla="*/ 678572 h 3484104"/>
                  <a:gd name="connsiteX96" fmla="*/ 1512394 w 4617720"/>
                  <a:gd name="connsiteY96" fmla="*/ 1784677 h 3484104"/>
                  <a:gd name="connsiteX97" fmla="*/ 1524922 w 4617720"/>
                  <a:gd name="connsiteY97" fmla="*/ 1838371 h 3484104"/>
                  <a:gd name="connsiteX98" fmla="*/ 1498075 w 4617720"/>
                  <a:gd name="connsiteY98" fmla="*/ 1884906 h 3484104"/>
                  <a:gd name="connsiteX99" fmla="*/ 1456910 w 4617720"/>
                  <a:gd name="connsiteY99" fmla="*/ 1897435 h 3484104"/>
                  <a:gd name="connsiteX100" fmla="*/ 1444381 w 4617720"/>
                  <a:gd name="connsiteY100" fmla="*/ 1895645 h 3484104"/>
                  <a:gd name="connsiteX101" fmla="*/ 1399635 w 4617720"/>
                  <a:gd name="connsiteY101" fmla="*/ 1868798 h 3484104"/>
                  <a:gd name="connsiteX102" fmla="*/ 1302986 w 4617720"/>
                  <a:gd name="connsiteY102" fmla="*/ 589082 h 3484104"/>
                  <a:gd name="connsiteX103" fmla="*/ 1220654 w 4617720"/>
                  <a:gd name="connsiteY103" fmla="*/ 531808 h 3484104"/>
                  <a:gd name="connsiteX104" fmla="*/ 1277928 w 4617720"/>
                  <a:gd name="connsiteY104" fmla="*/ 449476 h 3484104"/>
                  <a:gd name="connsiteX105" fmla="*/ 1439011 w 4617720"/>
                  <a:gd name="connsiteY105" fmla="*/ 420839 h 3484104"/>
                  <a:gd name="connsiteX106" fmla="*/ 1464069 w 4617720"/>
                  <a:gd name="connsiteY106" fmla="*/ 419049 h 3484104"/>
                  <a:gd name="connsiteX107" fmla="*/ 2332128 w 4617720"/>
                  <a:gd name="connsiteY107" fmla="*/ 233 h 3484104"/>
                  <a:gd name="connsiteX108" fmla="*/ 2883391 w 4617720"/>
                  <a:gd name="connsiteY108" fmla="*/ 154157 h 3484104"/>
                  <a:gd name="connsiteX109" fmla="*/ 2883391 w 4617720"/>
                  <a:gd name="connsiteY109" fmla="*/ 152367 h 3484104"/>
                  <a:gd name="connsiteX110" fmla="*/ 2895919 w 4617720"/>
                  <a:gd name="connsiteY110" fmla="*/ 100462 h 3484104"/>
                  <a:gd name="connsiteX111" fmla="*/ 2940665 w 4617720"/>
                  <a:gd name="connsiteY111" fmla="*/ 73615 h 3484104"/>
                  <a:gd name="connsiteX112" fmla="*/ 2992569 w 4617720"/>
                  <a:gd name="connsiteY112" fmla="*/ 86144 h 3484104"/>
                  <a:gd name="connsiteX113" fmla="*/ 3019416 w 4617720"/>
                  <a:gd name="connsiteY113" fmla="*/ 130889 h 3484104"/>
                  <a:gd name="connsiteX114" fmla="*/ 3039104 w 4617720"/>
                  <a:gd name="connsiteY114" fmla="*/ 288393 h 3484104"/>
                  <a:gd name="connsiteX115" fmla="*/ 3031945 w 4617720"/>
                  <a:gd name="connsiteY115" fmla="*/ 338507 h 3484104"/>
                  <a:gd name="connsiteX116" fmla="*/ 2983620 w 4617720"/>
                  <a:gd name="connsiteY116" fmla="*/ 372514 h 3484104"/>
                  <a:gd name="connsiteX117" fmla="*/ 2817167 w 4617720"/>
                  <a:gd name="connsiteY117" fmla="*/ 397571 h 3484104"/>
                  <a:gd name="connsiteX118" fmla="*/ 2806429 w 4617720"/>
                  <a:gd name="connsiteY118" fmla="*/ 399361 h 3484104"/>
                  <a:gd name="connsiteX119" fmla="*/ 2767053 w 4617720"/>
                  <a:gd name="connsiteY119" fmla="*/ 385043 h 3484104"/>
                  <a:gd name="connsiteX120" fmla="*/ 2740206 w 4617720"/>
                  <a:gd name="connsiteY120" fmla="*/ 342087 h 3484104"/>
                  <a:gd name="connsiteX121" fmla="*/ 2752734 w 4617720"/>
                  <a:gd name="connsiteY121" fmla="*/ 290183 h 3484104"/>
                  <a:gd name="connsiteX122" fmla="*/ 2784951 w 4617720"/>
                  <a:gd name="connsiteY122" fmla="*/ 265125 h 3484104"/>
                  <a:gd name="connsiteX123" fmla="*/ 1682425 w 4617720"/>
                  <a:gd name="connsiteY123" fmla="*/ 359985 h 3484104"/>
                  <a:gd name="connsiteX124" fmla="*/ 1587565 w 4617720"/>
                  <a:gd name="connsiteY124" fmla="*/ 351036 h 3484104"/>
                  <a:gd name="connsiteX125" fmla="*/ 1583986 w 4617720"/>
                  <a:gd name="connsiteY125" fmla="*/ 345667 h 3484104"/>
                  <a:gd name="connsiteX126" fmla="*/ 1598304 w 4617720"/>
                  <a:gd name="connsiteY126" fmla="*/ 247227 h 3484104"/>
                  <a:gd name="connsiteX127" fmla="*/ 2332128 w 4617720"/>
                  <a:gd name="connsiteY127" fmla="*/ 233 h 348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4617720" h="3484104">
                    <a:moveTo>
                      <a:pt x="4191744" y="2741332"/>
                    </a:moveTo>
                    <a:cubicBezTo>
                      <a:pt x="4016342" y="2741332"/>
                      <a:pt x="3873157" y="2884517"/>
                      <a:pt x="3873157" y="3059919"/>
                    </a:cubicBezTo>
                    <a:cubicBezTo>
                      <a:pt x="3873157" y="3235320"/>
                      <a:pt x="4016342" y="3378505"/>
                      <a:pt x="4191744" y="3378505"/>
                    </a:cubicBezTo>
                    <a:cubicBezTo>
                      <a:pt x="4367146" y="3378505"/>
                      <a:pt x="4510331" y="3235320"/>
                      <a:pt x="4510331" y="3059919"/>
                    </a:cubicBezTo>
                    <a:cubicBezTo>
                      <a:pt x="4510331" y="2884517"/>
                      <a:pt x="4367146" y="2741332"/>
                      <a:pt x="4191744" y="2741332"/>
                    </a:cubicBezTo>
                    <a:close/>
                    <a:moveTo>
                      <a:pt x="425976" y="2741332"/>
                    </a:moveTo>
                    <a:cubicBezTo>
                      <a:pt x="250574" y="2741332"/>
                      <a:pt x="107389" y="2884517"/>
                      <a:pt x="107389" y="3059919"/>
                    </a:cubicBezTo>
                    <a:cubicBezTo>
                      <a:pt x="107389" y="3235320"/>
                      <a:pt x="250574" y="3378505"/>
                      <a:pt x="425976" y="3378505"/>
                    </a:cubicBezTo>
                    <a:cubicBezTo>
                      <a:pt x="601377" y="3378505"/>
                      <a:pt x="744563" y="3235320"/>
                      <a:pt x="744563" y="3059919"/>
                    </a:cubicBezTo>
                    <a:cubicBezTo>
                      <a:pt x="744563" y="2884517"/>
                      <a:pt x="599588" y="2741332"/>
                      <a:pt x="425976" y="2741332"/>
                    </a:cubicBezTo>
                    <a:close/>
                    <a:moveTo>
                      <a:pt x="2308861" y="2632153"/>
                    </a:moveTo>
                    <a:cubicBezTo>
                      <a:pt x="2514714" y="2632153"/>
                      <a:pt x="2686462" y="2778170"/>
                      <a:pt x="2726183" y="2972280"/>
                    </a:cubicBezTo>
                    <a:lnTo>
                      <a:pt x="2729424" y="3004434"/>
                    </a:lnTo>
                    <a:lnTo>
                      <a:pt x="3771216" y="3004434"/>
                    </a:lnTo>
                    <a:lnTo>
                      <a:pt x="3774455" y="2972508"/>
                    </a:lnTo>
                    <a:cubicBezTo>
                      <a:pt x="3814317" y="2778778"/>
                      <a:pt x="3986586" y="2632153"/>
                      <a:pt x="4191744" y="2632153"/>
                    </a:cubicBezTo>
                    <a:cubicBezTo>
                      <a:pt x="4426210" y="2632153"/>
                      <a:pt x="4617720" y="2823663"/>
                      <a:pt x="4617720" y="3058129"/>
                    </a:cubicBezTo>
                    <a:cubicBezTo>
                      <a:pt x="4617720" y="3292594"/>
                      <a:pt x="4426210" y="3484104"/>
                      <a:pt x="4191744" y="3484104"/>
                    </a:cubicBezTo>
                    <a:cubicBezTo>
                      <a:pt x="3986586" y="3484104"/>
                      <a:pt x="3814317" y="3337479"/>
                      <a:pt x="3774455" y="3143750"/>
                    </a:cubicBezTo>
                    <a:lnTo>
                      <a:pt x="3771216" y="3111823"/>
                    </a:lnTo>
                    <a:lnTo>
                      <a:pt x="2729424" y="3111823"/>
                    </a:lnTo>
                    <a:lnTo>
                      <a:pt x="2726183" y="3143978"/>
                    </a:lnTo>
                    <a:cubicBezTo>
                      <a:pt x="2686462" y="3338088"/>
                      <a:pt x="2514714" y="3484104"/>
                      <a:pt x="2308861" y="3484104"/>
                    </a:cubicBezTo>
                    <a:cubicBezTo>
                      <a:pt x="2103009" y="3484104"/>
                      <a:pt x="1931260" y="3338088"/>
                      <a:pt x="1891540" y="3143978"/>
                    </a:cubicBezTo>
                    <a:lnTo>
                      <a:pt x="1888298" y="3111823"/>
                    </a:lnTo>
                    <a:lnTo>
                      <a:pt x="846680" y="3111823"/>
                    </a:lnTo>
                    <a:lnTo>
                      <a:pt x="843264" y="3145463"/>
                    </a:lnTo>
                    <a:cubicBezTo>
                      <a:pt x="803402" y="3338850"/>
                      <a:pt x="631133" y="3484104"/>
                      <a:pt x="425976" y="3484104"/>
                    </a:cubicBezTo>
                    <a:cubicBezTo>
                      <a:pt x="191510" y="3484104"/>
                      <a:pt x="0" y="3294384"/>
                      <a:pt x="0" y="3059919"/>
                    </a:cubicBezTo>
                    <a:cubicBezTo>
                      <a:pt x="0" y="2825453"/>
                      <a:pt x="191510" y="2633943"/>
                      <a:pt x="425976" y="2633943"/>
                    </a:cubicBezTo>
                    <a:cubicBezTo>
                      <a:pt x="631133" y="2633943"/>
                      <a:pt x="803402" y="2780568"/>
                      <a:pt x="843264" y="2974298"/>
                    </a:cubicBezTo>
                    <a:lnTo>
                      <a:pt x="846321" y="3004434"/>
                    </a:lnTo>
                    <a:lnTo>
                      <a:pt x="1888298" y="3004434"/>
                    </a:lnTo>
                    <a:lnTo>
                      <a:pt x="1891540" y="2972280"/>
                    </a:lnTo>
                    <a:cubicBezTo>
                      <a:pt x="1931260" y="2778170"/>
                      <a:pt x="2103009" y="2632153"/>
                      <a:pt x="2308861" y="2632153"/>
                    </a:cubicBezTo>
                    <a:close/>
                    <a:moveTo>
                      <a:pt x="1798763" y="1917122"/>
                    </a:moveTo>
                    <a:cubicBezTo>
                      <a:pt x="1816662" y="1913543"/>
                      <a:pt x="1834560" y="1918912"/>
                      <a:pt x="1850668" y="1929651"/>
                    </a:cubicBezTo>
                    <a:cubicBezTo>
                      <a:pt x="1864986" y="1940390"/>
                      <a:pt x="1873936" y="1956498"/>
                      <a:pt x="1877515" y="1974396"/>
                    </a:cubicBezTo>
                    <a:cubicBezTo>
                      <a:pt x="1881095" y="1990505"/>
                      <a:pt x="1877515" y="2010193"/>
                      <a:pt x="1864986" y="2026301"/>
                    </a:cubicBezTo>
                    <a:cubicBezTo>
                      <a:pt x="1856037" y="2038830"/>
                      <a:pt x="1845299" y="2045989"/>
                      <a:pt x="1832770" y="2051358"/>
                    </a:cubicBezTo>
                    <a:cubicBezTo>
                      <a:pt x="2187153" y="2242868"/>
                      <a:pt x="2614919" y="2207072"/>
                      <a:pt x="2935295" y="1956498"/>
                    </a:cubicBezTo>
                    <a:cubicBezTo>
                      <a:pt x="2949614" y="1945759"/>
                      <a:pt x="2967512" y="1940390"/>
                      <a:pt x="2987200" y="1943970"/>
                    </a:cubicBezTo>
                    <a:cubicBezTo>
                      <a:pt x="3005098" y="1947549"/>
                      <a:pt x="3021206" y="1956498"/>
                      <a:pt x="3033735" y="1970817"/>
                    </a:cubicBezTo>
                    <a:cubicBezTo>
                      <a:pt x="3042684" y="1985135"/>
                      <a:pt x="3048054" y="2004823"/>
                      <a:pt x="3044474" y="2022721"/>
                    </a:cubicBezTo>
                    <a:cubicBezTo>
                      <a:pt x="3040894" y="2042409"/>
                      <a:pt x="3031945" y="2058518"/>
                      <a:pt x="3017627" y="2069257"/>
                    </a:cubicBezTo>
                    <a:cubicBezTo>
                      <a:pt x="2817167" y="2226760"/>
                      <a:pt x="2566594" y="2314461"/>
                      <a:pt x="2310650" y="2314461"/>
                    </a:cubicBezTo>
                    <a:cubicBezTo>
                      <a:pt x="2108401" y="2314461"/>
                      <a:pt x="1911522" y="2262556"/>
                      <a:pt x="1737910" y="2162327"/>
                    </a:cubicBezTo>
                    <a:lnTo>
                      <a:pt x="1737910" y="2164117"/>
                    </a:lnTo>
                    <a:cubicBezTo>
                      <a:pt x="1741489" y="2180225"/>
                      <a:pt x="1737910" y="2199913"/>
                      <a:pt x="1725381" y="2216021"/>
                    </a:cubicBezTo>
                    <a:cubicBezTo>
                      <a:pt x="1714642" y="2230340"/>
                      <a:pt x="1698534" y="2239289"/>
                      <a:pt x="1680636" y="2242868"/>
                    </a:cubicBezTo>
                    <a:cubicBezTo>
                      <a:pt x="1664527" y="2246448"/>
                      <a:pt x="1646629" y="2242868"/>
                      <a:pt x="1630521" y="2232130"/>
                    </a:cubicBezTo>
                    <a:cubicBezTo>
                      <a:pt x="1616202" y="2223180"/>
                      <a:pt x="1605463" y="2205282"/>
                      <a:pt x="1601884" y="2185594"/>
                    </a:cubicBezTo>
                    <a:lnTo>
                      <a:pt x="1576826" y="2024511"/>
                    </a:lnTo>
                    <a:cubicBezTo>
                      <a:pt x="1571457" y="1985135"/>
                      <a:pt x="1596514" y="1949339"/>
                      <a:pt x="1634101" y="1942180"/>
                    </a:cubicBezTo>
                    <a:close/>
                    <a:moveTo>
                      <a:pt x="3073111" y="547916"/>
                    </a:moveTo>
                    <a:lnTo>
                      <a:pt x="2919187" y="666044"/>
                    </a:lnTo>
                    <a:cubicBezTo>
                      <a:pt x="2724097" y="814598"/>
                      <a:pt x="2487842" y="1194039"/>
                      <a:pt x="2316020" y="1469670"/>
                    </a:cubicBezTo>
                    <a:lnTo>
                      <a:pt x="2289173" y="1512625"/>
                    </a:lnTo>
                    <a:cubicBezTo>
                      <a:pt x="2260536" y="1562740"/>
                      <a:pt x="2228319" y="1611065"/>
                      <a:pt x="2188943" y="1657600"/>
                    </a:cubicBezTo>
                    <a:cubicBezTo>
                      <a:pt x="2160306" y="1691607"/>
                      <a:pt x="2120930" y="1711295"/>
                      <a:pt x="2085134" y="1711295"/>
                    </a:cubicBezTo>
                    <a:cubicBezTo>
                      <a:pt x="2051127" y="1711295"/>
                      <a:pt x="2002802" y="1695186"/>
                      <a:pt x="1965216" y="1620014"/>
                    </a:cubicBezTo>
                    <a:cubicBezTo>
                      <a:pt x="1958057" y="1607486"/>
                      <a:pt x="1950898" y="1594957"/>
                      <a:pt x="1943738" y="1582428"/>
                    </a:cubicBezTo>
                    <a:cubicBezTo>
                      <a:pt x="1873936" y="1453562"/>
                      <a:pt x="1829190" y="1380179"/>
                      <a:pt x="1732540" y="1380179"/>
                    </a:cubicBezTo>
                    <a:cubicBezTo>
                      <a:pt x="1730751" y="1380179"/>
                      <a:pt x="1728961" y="1380179"/>
                      <a:pt x="1727171" y="1380179"/>
                    </a:cubicBezTo>
                    <a:lnTo>
                      <a:pt x="1669897" y="1381969"/>
                    </a:lnTo>
                    <a:lnTo>
                      <a:pt x="1693165" y="1330064"/>
                    </a:lnTo>
                    <a:cubicBezTo>
                      <a:pt x="1737910" y="1231625"/>
                      <a:pt x="1789814" y="1183300"/>
                      <a:pt x="1854248" y="1183300"/>
                    </a:cubicBezTo>
                    <a:cubicBezTo>
                      <a:pt x="1891834" y="1183300"/>
                      <a:pt x="1929420" y="1199408"/>
                      <a:pt x="1970586" y="1233415"/>
                    </a:cubicBezTo>
                    <a:cubicBezTo>
                      <a:pt x="1983114" y="1244153"/>
                      <a:pt x="2045758" y="1313956"/>
                      <a:pt x="2086924" y="1358702"/>
                    </a:cubicBezTo>
                    <a:cubicBezTo>
                      <a:pt x="2392982" y="925567"/>
                      <a:pt x="2661454" y="671413"/>
                      <a:pt x="2883391" y="605190"/>
                    </a:cubicBezTo>
                    <a:close/>
                    <a:moveTo>
                      <a:pt x="3171550" y="426208"/>
                    </a:moveTo>
                    <a:cubicBezTo>
                      <a:pt x="3189449" y="429788"/>
                      <a:pt x="3207347" y="438737"/>
                      <a:pt x="3218086" y="453056"/>
                    </a:cubicBezTo>
                    <a:cubicBezTo>
                      <a:pt x="3506246" y="818177"/>
                      <a:pt x="3542042" y="1328274"/>
                      <a:pt x="3311156" y="1732772"/>
                    </a:cubicBezTo>
                    <a:lnTo>
                      <a:pt x="3314736" y="1732772"/>
                    </a:lnTo>
                    <a:cubicBezTo>
                      <a:pt x="3336213" y="1729193"/>
                      <a:pt x="3355901" y="1734562"/>
                      <a:pt x="3372010" y="1747091"/>
                    </a:cubicBezTo>
                    <a:cubicBezTo>
                      <a:pt x="3379169" y="1752460"/>
                      <a:pt x="3393488" y="1768568"/>
                      <a:pt x="3391698" y="1795416"/>
                    </a:cubicBezTo>
                    <a:cubicBezTo>
                      <a:pt x="3395277" y="1829422"/>
                      <a:pt x="3370220" y="1863429"/>
                      <a:pt x="3334424" y="1870588"/>
                    </a:cubicBezTo>
                    <a:lnTo>
                      <a:pt x="3167971" y="1895645"/>
                    </a:lnTo>
                    <a:cubicBezTo>
                      <a:pt x="3164391" y="1897435"/>
                      <a:pt x="3160812" y="1897435"/>
                      <a:pt x="3157232" y="1897435"/>
                    </a:cubicBezTo>
                    <a:cubicBezTo>
                      <a:pt x="3121436" y="1897435"/>
                      <a:pt x="3096378" y="1868798"/>
                      <a:pt x="3089219" y="1841951"/>
                    </a:cubicBezTo>
                    <a:lnTo>
                      <a:pt x="3089219" y="1838371"/>
                    </a:lnTo>
                    <a:lnTo>
                      <a:pt x="3065951" y="1675498"/>
                    </a:lnTo>
                    <a:cubicBezTo>
                      <a:pt x="3060582" y="1639702"/>
                      <a:pt x="3085639" y="1603906"/>
                      <a:pt x="3123225" y="1596746"/>
                    </a:cubicBezTo>
                    <a:cubicBezTo>
                      <a:pt x="3139334" y="1593167"/>
                      <a:pt x="3159022" y="1596746"/>
                      <a:pt x="3175130" y="1609275"/>
                    </a:cubicBezTo>
                    <a:cubicBezTo>
                      <a:pt x="3187659" y="1618224"/>
                      <a:pt x="3194818" y="1628963"/>
                      <a:pt x="3200188" y="1641492"/>
                    </a:cubicBezTo>
                    <a:cubicBezTo>
                      <a:pt x="3391698" y="1287109"/>
                      <a:pt x="3357691" y="859343"/>
                      <a:pt x="3105327" y="538967"/>
                    </a:cubicBezTo>
                    <a:cubicBezTo>
                      <a:pt x="3094588" y="522858"/>
                      <a:pt x="3089219" y="503170"/>
                      <a:pt x="3092799" y="485272"/>
                    </a:cubicBezTo>
                    <a:cubicBezTo>
                      <a:pt x="3096378" y="465584"/>
                      <a:pt x="3105327" y="449476"/>
                      <a:pt x="3119646" y="438737"/>
                    </a:cubicBezTo>
                    <a:cubicBezTo>
                      <a:pt x="3133964" y="427998"/>
                      <a:pt x="3151863" y="422629"/>
                      <a:pt x="3171550" y="426208"/>
                    </a:cubicBezTo>
                    <a:close/>
                    <a:moveTo>
                      <a:pt x="1464069" y="419049"/>
                    </a:moveTo>
                    <a:cubicBezTo>
                      <a:pt x="1473018" y="419049"/>
                      <a:pt x="1481967" y="422629"/>
                      <a:pt x="1490916" y="427998"/>
                    </a:cubicBezTo>
                    <a:cubicBezTo>
                      <a:pt x="1508814" y="438737"/>
                      <a:pt x="1523133" y="456635"/>
                      <a:pt x="1526712" y="476323"/>
                    </a:cubicBezTo>
                    <a:lnTo>
                      <a:pt x="1551770" y="639196"/>
                    </a:lnTo>
                    <a:cubicBezTo>
                      <a:pt x="1558929" y="680362"/>
                      <a:pt x="1533872" y="714369"/>
                      <a:pt x="1496285" y="723318"/>
                    </a:cubicBezTo>
                    <a:cubicBezTo>
                      <a:pt x="1476598" y="725107"/>
                      <a:pt x="1456910" y="721528"/>
                      <a:pt x="1442591" y="712579"/>
                    </a:cubicBezTo>
                    <a:cubicBezTo>
                      <a:pt x="1430062" y="703630"/>
                      <a:pt x="1421113" y="692891"/>
                      <a:pt x="1415744" y="678572"/>
                    </a:cubicBezTo>
                    <a:cubicBezTo>
                      <a:pt x="1224234" y="1034745"/>
                      <a:pt x="1260030" y="1464300"/>
                      <a:pt x="1512394" y="1784677"/>
                    </a:cubicBezTo>
                    <a:cubicBezTo>
                      <a:pt x="1523133" y="1800785"/>
                      <a:pt x="1528502" y="1820473"/>
                      <a:pt x="1524922" y="1838371"/>
                    </a:cubicBezTo>
                    <a:cubicBezTo>
                      <a:pt x="1521343" y="1858059"/>
                      <a:pt x="1512394" y="1874168"/>
                      <a:pt x="1498075" y="1884906"/>
                    </a:cubicBezTo>
                    <a:cubicBezTo>
                      <a:pt x="1487336" y="1892066"/>
                      <a:pt x="1473018" y="1897435"/>
                      <a:pt x="1456910" y="1897435"/>
                    </a:cubicBezTo>
                    <a:cubicBezTo>
                      <a:pt x="1453330" y="1897435"/>
                      <a:pt x="1449750" y="1897435"/>
                      <a:pt x="1444381" y="1895645"/>
                    </a:cubicBezTo>
                    <a:cubicBezTo>
                      <a:pt x="1426483" y="1892066"/>
                      <a:pt x="1410374" y="1883117"/>
                      <a:pt x="1399635" y="1868798"/>
                    </a:cubicBezTo>
                    <a:cubicBezTo>
                      <a:pt x="1111475" y="1501887"/>
                      <a:pt x="1075679" y="991790"/>
                      <a:pt x="1302986" y="589082"/>
                    </a:cubicBezTo>
                    <a:cubicBezTo>
                      <a:pt x="1261820" y="594451"/>
                      <a:pt x="1227813" y="571183"/>
                      <a:pt x="1220654" y="531808"/>
                    </a:cubicBezTo>
                    <a:cubicBezTo>
                      <a:pt x="1215285" y="492432"/>
                      <a:pt x="1240342" y="456635"/>
                      <a:pt x="1277928" y="449476"/>
                    </a:cubicBezTo>
                    <a:lnTo>
                      <a:pt x="1439011" y="420839"/>
                    </a:lnTo>
                    <a:cubicBezTo>
                      <a:pt x="1446171" y="419049"/>
                      <a:pt x="1455120" y="417260"/>
                      <a:pt x="1464069" y="419049"/>
                    </a:cubicBezTo>
                    <a:close/>
                    <a:moveTo>
                      <a:pt x="2332128" y="233"/>
                    </a:moveTo>
                    <a:cubicBezTo>
                      <a:pt x="2525428" y="3812"/>
                      <a:pt x="2715148" y="57507"/>
                      <a:pt x="2883391" y="154157"/>
                    </a:cubicBezTo>
                    <a:lnTo>
                      <a:pt x="2883391" y="152367"/>
                    </a:lnTo>
                    <a:cubicBezTo>
                      <a:pt x="2879811" y="136259"/>
                      <a:pt x="2883391" y="116571"/>
                      <a:pt x="2895919" y="100462"/>
                    </a:cubicBezTo>
                    <a:cubicBezTo>
                      <a:pt x="2906658" y="86144"/>
                      <a:pt x="2922766" y="77195"/>
                      <a:pt x="2940665" y="73615"/>
                    </a:cubicBezTo>
                    <a:cubicBezTo>
                      <a:pt x="2956773" y="70035"/>
                      <a:pt x="2976461" y="73615"/>
                      <a:pt x="2992569" y="86144"/>
                    </a:cubicBezTo>
                    <a:cubicBezTo>
                      <a:pt x="3006888" y="96883"/>
                      <a:pt x="3015837" y="112991"/>
                      <a:pt x="3019416" y="130889"/>
                    </a:cubicBezTo>
                    <a:lnTo>
                      <a:pt x="3039104" y="288393"/>
                    </a:lnTo>
                    <a:cubicBezTo>
                      <a:pt x="3042684" y="306291"/>
                      <a:pt x="3040894" y="324189"/>
                      <a:pt x="3031945" y="338507"/>
                    </a:cubicBezTo>
                    <a:cubicBezTo>
                      <a:pt x="3022996" y="354616"/>
                      <a:pt x="3005098" y="368934"/>
                      <a:pt x="2983620" y="372514"/>
                    </a:cubicBezTo>
                    <a:lnTo>
                      <a:pt x="2817167" y="397571"/>
                    </a:lnTo>
                    <a:cubicBezTo>
                      <a:pt x="2813588" y="399361"/>
                      <a:pt x="2810008" y="399361"/>
                      <a:pt x="2806429" y="399361"/>
                    </a:cubicBezTo>
                    <a:cubicBezTo>
                      <a:pt x="2793900" y="399361"/>
                      <a:pt x="2779581" y="393992"/>
                      <a:pt x="2767053" y="385043"/>
                    </a:cubicBezTo>
                    <a:cubicBezTo>
                      <a:pt x="2752734" y="376094"/>
                      <a:pt x="2743785" y="359985"/>
                      <a:pt x="2740206" y="342087"/>
                    </a:cubicBezTo>
                    <a:cubicBezTo>
                      <a:pt x="2736626" y="325979"/>
                      <a:pt x="2740206" y="306291"/>
                      <a:pt x="2752734" y="290183"/>
                    </a:cubicBezTo>
                    <a:cubicBezTo>
                      <a:pt x="2761683" y="277654"/>
                      <a:pt x="2772422" y="270495"/>
                      <a:pt x="2784951" y="265125"/>
                    </a:cubicBezTo>
                    <a:cubicBezTo>
                      <a:pt x="2430568" y="73615"/>
                      <a:pt x="2002802" y="107622"/>
                      <a:pt x="1682425" y="359985"/>
                    </a:cubicBezTo>
                    <a:cubicBezTo>
                      <a:pt x="1655578" y="381463"/>
                      <a:pt x="1614412" y="377883"/>
                      <a:pt x="1587565" y="351036"/>
                    </a:cubicBezTo>
                    <a:lnTo>
                      <a:pt x="1583986" y="345667"/>
                    </a:lnTo>
                    <a:cubicBezTo>
                      <a:pt x="1562508" y="315240"/>
                      <a:pt x="1567877" y="270495"/>
                      <a:pt x="1598304" y="247227"/>
                    </a:cubicBezTo>
                    <a:cubicBezTo>
                      <a:pt x="1807712" y="82564"/>
                      <a:pt x="2067235" y="-5137"/>
                      <a:pt x="2332128" y="233"/>
                    </a:cubicBezTo>
                    <a:close/>
                  </a:path>
                </a:pathLst>
              </a:custGeom>
              <a:solidFill>
                <a:schemeClr val="bg2"/>
              </a:solidFill>
              <a:ln w="17869" cap="flat">
                <a:noFill/>
                <a:prstDash val="solid"/>
                <a:miter/>
              </a:ln>
            </p:spPr>
            <p:txBody>
              <a:bodyPr wrap="square" rtlCol="0" anchor="ctr">
                <a:noAutofit/>
              </a:bodyPr>
              <a:lstStyle/>
              <a:p>
                <a:endParaRPr lang="en-IN"/>
              </a:p>
            </p:txBody>
          </p:sp>
        </p:grpSp>
      </p:grpSp>
      <p:sp>
        <p:nvSpPr>
          <p:cNvPr id="2" name="Title 1">
            <a:extLst>
              <a:ext uri="{FF2B5EF4-FFF2-40B4-BE49-F238E27FC236}">
                <a16:creationId xmlns:a16="http://schemas.microsoft.com/office/drawing/2014/main" id="{03247105-4989-7D50-1FE3-619741172FC1}"/>
              </a:ext>
            </a:extLst>
          </p:cNvPr>
          <p:cNvSpPr>
            <a:spLocks noGrp="1"/>
          </p:cNvSpPr>
          <p:nvPr>
            <p:ph type="title"/>
          </p:nvPr>
        </p:nvSpPr>
        <p:spPr/>
        <p:txBody>
          <a:bodyPr/>
          <a:lstStyle/>
          <a:p>
            <a:r>
              <a:rPr lang="en-US" dirty="0">
                <a:solidFill>
                  <a:schemeClr val="bg2"/>
                </a:solidFill>
              </a:rPr>
              <a:t>Technologies for implementing traceability in farm-to-table supply chain</a:t>
            </a:r>
          </a:p>
        </p:txBody>
      </p:sp>
      <p:sp>
        <p:nvSpPr>
          <p:cNvPr id="4" name="Text Placeholder 3">
            <a:extLst>
              <a:ext uri="{FF2B5EF4-FFF2-40B4-BE49-F238E27FC236}">
                <a16:creationId xmlns:a16="http://schemas.microsoft.com/office/drawing/2014/main" id="{DD9B0A85-39F1-BA4D-054C-5D555F32A49D}"/>
              </a:ext>
            </a:extLst>
          </p:cNvPr>
          <p:cNvSpPr>
            <a:spLocks noGrp="1"/>
          </p:cNvSpPr>
          <p:nvPr>
            <p:ph type="body" sz="quarter" idx="13"/>
          </p:nvPr>
        </p:nvSpPr>
        <p:spPr/>
        <p:txBody>
          <a:bodyPr>
            <a:normAutofit/>
          </a:bodyPr>
          <a:lstStyle/>
          <a:p>
            <a:r>
              <a:rPr lang="en-US" dirty="0">
                <a:solidFill>
                  <a:schemeClr val="bg2">
                    <a:lumMod val="95000"/>
                  </a:schemeClr>
                </a:solidFill>
              </a:rPr>
              <a:t>The following slide showcases technologies for implementing traceability in farm-to-table supply chain. It includes various technologies such as blockchain, digital tracking systems, IoT devices, etc.</a:t>
            </a:r>
          </a:p>
        </p:txBody>
      </p:sp>
    </p:spTree>
    <p:extLst>
      <p:ext uri="{BB962C8B-B14F-4D97-AF65-F5344CB8AC3E}">
        <p14:creationId xmlns:p14="http://schemas.microsoft.com/office/powerpoint/2010/main" val="3913891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A bowl of salad with limes and walnuts&#10;&#10;Description automatically generated">
            <a:extLst>
              <a:ext uri="{FF2B5EF4-FFF2-40B4-BE49-F238E27FC236}">
                <a16:creationId xmlns:a16="http://schemas.microsoft.com/office/drawing/2014/main" id="{E29CEB1A-1A37-565D-0D4D-FF657B83A55C}"/>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a:stretch/>
        </p:blipFill>
        <p:spPr/>
      </p:pic>
      <p:sp>
        <p:nvSpPr>
          <p:cNvPr id="5" name="Rectangle 4">
            <a:extLst>
              <a:ext uri="{FF2B5EF4-FFF2-40B4-BE49-F238E27FC236}">
                <a16:creationId xmlns:a16="http://schemas.microsoft.com/office/drawing/2014/main" id="{57CFA8D7-3AF0-F408-F381-2DE056E2090A}"/>
              </a:ext>
            </a:extLst>
          </p:cNvPr>
          <p:cNvSpPr/>
          <p:nvPr/>
        </p:nvSpPr>
        <p:spPr>
          <a:xfrm>
            <a:off x="1524" y="0"/>
            <a:ext cx="12188952" cy="6858000"/>
          </a:xfrm>
          <a:prstGeom prst="rect">
            <a:avLst/>
          </a:prstGeom>
          <a:solidFill>
            <a:schemeClr val="accent3">
              <a:alpha val="93000"/>
            </a:schemeClr>
          </a:solidFill>
          <a:ln w="12700" cap="flat" cmpd="sng" algn="ctr">
            <a:noFill/>
            <a:prstDash val="solid"/>
            <a:miter lim="800000"/>
          </a:ln>
          <a:effectLst/>
        </p:spPr>
        <p:txBody>
          <a:bodyPr wrap="square" rtlCol="0" anchor="ctr">
            <a:noAutofit/>
          </a:bodyPr>
          <a:lstStyle/>
          <a:p>
            <a:pPr algn="ctr"/>
            <a:endParaRPr lang="en-US" kern="0" dirty="0">
              <a:solidFill>
                <a:prstClr val="white"/>
              </a:solidFill>
              <a:latin typeface="Times New Roman"/>
            </a:endParaRPr>
          </a:p>
        </p:txBody>
      </p:sp>
      <p:grpSp>
        <p:nvGrpSpPr>
          <p:cNvPr id="30" name="Group 29">
            <a:extLst>
              <a:ext uri="{FF2B5EF4-FFF2-40B4-BE49-F238E27FC236}">
                <a16:creationId xmlns:a16="http://schemas.microsoft.com/office/drawing/2014/main" id="{44C4378A-3E38-6F3A-E44E-936CC409F3DC}"/>
              </a:ext>
            </a:extLst>
          </p:cNvPr>
          <p:cNvGrpSpPr/>
          <p:nvPr/>
        </p:nvGrpSpPr>
        <p:grpSpPr>
          <a:xfrm>
            <a:off x="11754102" y="6396366"/>
            <a:ext cx="390460" cy="403176"/>
            <a:chOff x="4225328" y="1941649"/>
            <a:chExt cx="3694952" cy="3815272"/>
          </a:xfrm>
        </p:grpSpPr>
        <p:sp>
          <p:nvSpPr>
            <p:cNvPr id="32" name="Freeform: Shape 31">
              <a:extLst>
                <a:ext uri="{FF2B5EF4-FFF2-40B4-BE49-F238E27FC236}">
                  <a16:creationId xmlns:a16="http://schemas.microsoft.com/office/drawing/2014/main" id="{0E9317A0-1C70-F9DD-F0EF-12CA71424D56}"/>
                </a:ext>
              </a:extLst>
            </p:cNvPr>
            <p:cNvSpPr/>
            <p:nvPr/>
          </p:nvSpPr>
          <p:spPr>
            <a:xfrm>
              <a:off x="6034111" y="1941649"/>
              <a:ext cx="158364" cy="928334"/>
            </a:xfrm>
            <a:custGeom>
              <a:avLst/>
              <a:gdLst>
                <a:gd name="connsiteX0" fmla="*/ 67350 w 158364"/>
                <a:gd name="connsiteY0" fmla="*/ 0 h 928334"/>
                <a:gd name="connsiteX1" fmla="*/ 91014 w 158364"/>
                <a:gd name="connsiteY1" fmla="*/ 0 h 928334"/>
                <a:gd name="connsiteX2" fmla="*/ 158364 w 158364"/>
                <a:gd name="connsiteY2" fmla="*/ 67350 h 928334"/>
                <a:gd name="connsiteX3" fmla="*/ 158364 w 158364"/>
                <a:gd name="connsiteY3" fmla="*/ 862805 h 928334"/>
                <a:gd name="connsiteX4" fmla="*/ 91014 w 158364"/>
                <a:gd name="connsiteY4" fmla="*/ 928334 h 928334"/>
                <a:gd name="connsiteX5" fmla="*/ 67350 w 158364"/>
                <a:gd name="connsiteY5" fmla="*/ 928334 h 928334"/>
                <a:gd name="connsiteX6" fmla="*/ 0 w 158364"/>
                <a:gd name="connsiteY6" fmla="*/ 860984 h 928334"/>
                <a:gd name="connsiteX7" fmla="*/ 0 w 158364"/>
                <a:gd name="connsiteY7" fmla="*/ 67350 h 928334"/>
                <a:gd name="connsiteX8" fmla="*/ 67350 w 158364"/>
                <a:gd name="connsiteY8" fmla="*/ 0 h 9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64" h="928334">
                  <a:moveTo>
                    <a:pt x="67350" y="0"/>
                  </a:moveTo>
                  <a:lnTo>
                    <a:pt x="91014" y="0"/>
                  </a:lnTo>
                  <a:cubicBezTo>
                    <a:pt x="127419" y="0"/>
                    <a:pt x="158364" y="29124"/>
                    <a:pt x="158364" y="67350"/>
                  </a:cubicBezTo>
                  <a:lnTo>
                    <a:pt x="158364" y="862805"/>
                  </a:lnTo>
                  <a:cubicBezTo>
                    <a:pt x="158364" y="899210"/>
                    <a:pt x="127419" y="928334"/>
                    <a:pt x="91014" y="928334"/>
                  </a:cubicBezTo>
                  <a:lnTo>
                    <a:pt x="67350" y="928334"/>
                  </a:lnTo>
                  <a:cubicBezTo>
                    <a:pt x="30944" y="928334"/>
                    <a:pt x="0" y="899210"/>
                    <a:pt x="0" y="860984"/>
                  </a:cubicBezTo>
                  <a:lnTo>
                    <a:pt x="0" y="67350"/>
                  </a:lnTo>
                  <a:cubicBezTo>
                    <a:pt x="0" y="30944"/>
                    <a:pt x="29124" y="0"/>
                    <a:pt x="67350" y="0"/>
                  </a:cubicBezTo>
                  <a:close/>
                </a:path>
              </a:pathLst>
            </a:custGeom>
            <a:solidFill>
              <a:schemeClr val="accent2">
                <a:lumMod val="60000"/>
                <a:lumOff val="40000"/>
              </a:schemeClr>
            </a:solidFill>
            <a:ln w="1818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2905CDC-C60B-AEC1-4762-FD91C9FF0735}"/>
                </a:ext>
              </a:extLst>
            </p:cNvPr>
            <p:cNvSpPr/>
            <p:nvPr/>
          </p:nvSpPr>
          <p:spPr>
            <a:xfrm>
              <a:off x="4708830" y="2019922"/>
              <a:ext cx="1031950" cy="1092159"/>
            </a:xfrm>
            <a:custGeom>
              <a:avLst/>
              <a:gdLst>
                <a:gd name="connsiteX0" fmla="*/ 841092 w 1031950"/>
                <a:gd name="connsiteY0" fmla="*/ 0 h 1092159"/>
                <a:gd name="connsiteX1" fmla="*/ 926644 w 1031950"/>
                <a:gd name="connsiteY1" fmla="*/ 114676 h 1092159"/>
                <a:gd name="connsiteX2" fmla="*/ 999455 w 1031950"/>
                <a:gd name="connsiteY2" fmla="*/ 662577 h 1092159"/>
                <a:gd name="connsiteX3" fmla="*/ 941206 w 1031950"/>
                <a:gd name="connsiteY3" fmla="*/ 709903 h 1092159"/>
                <a:gd name="connsiteX4" fmla="*/ 842912 w 1031950"/>
                <a:gd name="connsiteY4" fmla="*/ 851884 h 1092159"/>
                <a:gd name="connsiteX5" fmla="*/ 688190 w 1031950"/>
                <a:gd name="connsiteY5" fmla="*/ 811838 h 1092159"/>
                <a:gd name="connsiteX6" fmla="*/ 686370 w 1031950"/>
                <a:gd name="connsiteY6" fmla="*/ 811838 h 1092159"/>
                <a:gd name="connsiteX7" fmla="*/ 684549 w 1031950"/>
                <a:gd name="connsiteY7" fmla="*/ 811838 h 1092159"/>
                <a:gd name="connsiteX8" fmla="*/ 398768 w 1031950"/>
                <a:gd name="connsiteY8" fmla="*/ 1092159 h 1092159"/>
                <a:gd name="connsiteX9" fmla="*/ 291373 w 1031950"/>
                <a:gd name="connsiteY9" fmla="*/ 1064855 h 1092159"/>
                <a:gd name="connsiteX10" fmla="*/ 242224 w 1031950"/>
                <a:gd name="connsiteY10" fmla="*/ 1070315 h 1092159"/>
                <a:gd name="connsiteX11" fmla="*/ 129 w 1031950"/>
                <a:gd name="connsiteY11" fmla="*/ 511495 h 1092159"/>
                <a:gd name="connsiteX12" fmla="*/ 122087 w 1031950"/>
                <a:gd name="connsiteY12" fmla="*/ 427763 h 1092159"/>
                <a:gd name="connsiteX13" fmla="*/ 542569 w 1031950"/>
                <a:gd name="connsiteY13" fmla="*/ 638913 h 1092159"/>
                <a:gd name="connsiteX14" fmla="*/ 537108 w 1031950"/>
                <a:gd name="connsiteY14" fmla="*/ 535158 h 1092159"/>
                <a:gd name="connsiteX15" fmla="*/ 841092 w 1031950"/>
                <a:gd name="connsiteY15" fmla="*/ 0 h 109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1950" h="1092159">
                  <a:moveTo>
                    <a:pt x="841092" y="0"/>
                  </a:moveTo>
                  <a:cubicBezTo>
                    <a:pt x="877497" y="30944"/>
                    <a:pt x="902981" y="72810"/>
                    <a:pt x="926644" y="114676"/>
                  </a:cubicBezTo>
                  <a:cubicBezTo>
                    <a:pt x="1023118" y="287601"/>
                    <a:pt x="1066805" y="471449"/>
                    <a:pt x="999455" y="662577"/>
                  </a:cubicBezTo>
                  <a:cubicBezTo>
                    <a:pt x="966690" y="684420"/>
                    <a:pt x="946667" y="704443"/>
                    <a:pt x="941206" y="709903"/>
                  </a:cubicBezTo>
                  <a:cubicBezTo>
                    <a:pt x="899340" y="748129"/>
                    <a:pt x="868396" y="799096"/>
                    <a:pt x="842912" y="851884"/>
                  </a:cubicBezTo>
                  <a:cubicBezTo>
                    <a:pt x="788304" y="820939"/>
                    <a:pt x="730056" y="813658"/>
                    <a:pt x="688190" y="811838"/>
                  </a:cubicBezTo>
                  <a:lnTo>
                    <a:pt x="686370" y="811838"/>
                  </a:lnTo>
                  <a:lnTo>
                    <a:pt x="684549" y="811838"/>
                  </a:lnTo>
                  <a:cubicBezTo>
                    <a:pt x="682729" y="811838"/>
                    <a:pt x="429713" y="824580"/>
                    <a:pt x="398768" y="1092159"/>
                  </a:cubicBezTo>
                  <a:cubicBezTo>
                    <a:pt x="366003" y="1075776"/>
                    <a:pt x="333239" y="1063034"/>
                    <a:pt x="291373" y="1064855"/>
                  </a:cubicBezTo>
                  <a:cubicBezTo>
                    <a:pt x="276810" y="1064855"/>
                    <a:pt x="260428" y="1066675"/>
                    <a:pt x="242224" y="1070315"/>
                  </a:cubicBezTo>
                  <a:cubicBezTo>
                    <a:pt x="71120" y="928335"/>
                    <a:pt x="1950" y="739028"/>
                    <a:pt x="129" y="511495"/>
                  </a:cubicBezTo>
                  <a:cubicBezTo>
                    <a:pt x="-1691" y="415021"/>
                    <a:pt x="14692" y="418661"/>
                    <a:pt x="122087" y="427763"/>
                  </a:cubicBezTo>
                  <a:cubicBezTo>
                    <a:pt x="285912" y="442325"/>
                    <a:pt x="436994" y="511495"/>
                    <a:pt x="542569" y="638913"/>
                  </a:cubicBezTo>
                  <a:cubicBezTo>
                    <a:pt x="531647" y="604328"/>
                    <a:pt x="533467" y="571563"/>
                    <a:pt x="537108" y="535158"/>
                  </a:cubicBezTo>
                  <a:cubicBezTo>
                    <a:pt x="553490" y="353131"/>
                    <a:pt x="666347" y="81912"/>
                    <a:pt x="841092" y="0"/>
                  </a:cubicBezTo>
                  <a:close/>
                </a:path>
              </a:pathLst>
            </a:custGeom>
            <a:solidFill>
              <a:schemeClr val="accent1"/>
            </a:solidFill>
            <a:ln w="1818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0390CF8-BA91-1F7D-0A87-2D34259C5EED}"/>
                </a:ext>
              </a:extLst>
            </p:cNvPr>
            <p:cNvSpPr/>
            <p:nvPr/>
          </p:nvSpPr>
          <p:spPr>
            <a:xfrm>
              <a:off x="4470505" y="2640760"/>
              <a:ext cx="3190922" cy="1064725"/>
            </a:xfrm>
            <a:custGeom>
              <a:avLst/>
              <a:gdLst>
                <a:gd name="connsiteX0" fmla="*/ 1455790 w 3190922"/>
                <a:gd name="connsiteY0" fmla="*/ 1471 h 1064725"/>
                <a:gd name="connsiteX1" fmla="*/ 1527200 w 3190922"/>
                <a:gd name="connsiteY1" fmla="*/ 1692 h 1064725"/>
                <a:gd name="connsiteX2" fmla="*/ 1527200 w 3190922"/>
                <a:gd name="connsiteY2" fmla="*/ 165515 h 1064725"/>
                <a:gd name="connsiteX3" fmla="*/ 1630956 w 3190922"/>
                <a:gd name="connsiteY3" fmla="*/ 269270 h 1064725"/>
                <a:gd name="connsiteX4" fmla="*/ 1654620 w 3190922"/>
                <a:gd name="connsiteY4" fmla="*/ 269270 h 1064725"/>
                <a:gd name="connsiteX5" fmla="*/ 1758374 w 3190922"/>
                <a:gd name="connsiteY5" fmla="*/ 165515 h 1064725"/>
                <a:gd name="connsiteX6" fmla="*/ 1758374 w 3190922"/>
                <a:gd name="connsiteY6" fmla="*/ 19894 h 1064725"/>
                <a:gd name="connsiteX7" fmla="*/ 2149731 w 3190922"/>
                <a:gd name="connsiteY7" fmla="*/ 351182 h 1064725"/>
                <a:gd name="connsiteX8" fmla="*/ 2457356 w 3190922"/>
                <a:gd name="connsiteY8" fmla="*/ 192819 h 1064725"/>
                <a:gd name="connsiteX9" fmla="*/ 2863274 w 3190922"/>
                <a:gd name="connsiteY9" fmla="*/ 655166 h 1064725"/>
                <a:gd name="connsiteX10" fmla="*/ 2865095 w 3190922"/>
                <a:gd name="connsiteY10" fmla="*/ 664267 h 1064725"/>
                <a:gd name="connsiteX11" fmla="*/ 3190922 w 3190922"/>
                <a:gd name="connsiteY11" fmla="*/ 1064725 h 1064725"/>
                <a:gd name="connsiteX12" fmla="*/ 1820 w 3190922"/>
                <a:gd name="connsiteY12" fmla="*/ 1064725 h 1064725"/>
                <a:gd name="connsiteX13" fmla="*/ 0 w 3190922"/>
                <a:gd name="connsiteY13" fmla="*/ 1064725 h 1064725"/>
                <a:gd name="connsiteX14" fmla="*/ 222072 w 3190922"/>
                <a:gd name="connsiteY14" fmla="*/ 735257 h 1064725"/>
                <a:gd name="connsiteX15" fmla="*/ 253016 w 3190922"/>
                <a:gd name="connsiteY15" fmla="*/ 713414 h 1064725"/>
                <a:gd name="connsiteX16" fmla="*/ 444144 w 3190922"/>
                <a:gd name="connsiteY16" fmla="*/ 496803 h 1064725"/>
                <a:gd name="connsiteX17" fmla="*/ 668036 w 3190922"/>
                <a:gd name="connsiteY17" fmla="*/ 536849 h 1064725"/>
                <a:gd name="connsiteX18" fmla="*/ 922874 w 3190922"/>
                <a:gd name="connsiteY18" fmla="*/ 231045 h 1064725"/>
                <a:gd name="connsiteX19" fmla="*/ 1093979 w 3190922"/>
                <a:gd name="connsiteY19" fmla="*/ 289293 h 1064725"/>
                <a:gd name="connsiteX20" fmla="*/ 1203194 w 3190922"/>
                <a:gd name="connsiteY20" fmla="*/ 118188 h 1064725"/>
                <a:gd name="connsiteX21" fmla="*/ 1455790 w 3190922"/>
                <a:gd name="connsiteY21" fmla="*/ 1471 h 10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90922" h="1064725">
                  <a:moveTo>
                    <a:pt x="1455790" y="1471"/>
                  </a:moveTo>
                  <a:cubicBezTo>
                    <a:pt x="1478337" y="-470"/>
                    <a:pt x="1502171" y="-583"/>
                    <a:pt x="1527200" y="1692"/>
                  </a:cubicBezTo>
                  <a:lnTo>
                    <a:pt x="1527200" y="165515"/>
                  </a:lnTo>
                  <a:cubicBezTo>
                    <a:pt x="1527200" y="223764"/>
                    <a:pt x="1574528" y="269270"/>
                    <a:pt x="1630956" y="269270"/>
                  </a:cubicBezTo>
                  <a:lnTo>
                    <a:pt x="1654620" y="269270"/>
                  </a:lnTo>
                  <a:cubicBezTo>
                    <a:pt x="1712868" y="269270"/>
                    <a:pt x="1758374" y="221943"/>
                    <a:pt x="1758374" y="165515"/>
                  </a:cubicBezTo>
                  <a:lnTo>
                    <a:pt x="1758374" y="19894"/>
                  </a:lnTo>
                  <a:cubicBezTo>
                    <a:pt x="1934940" y="47198"/>
                    <a:pt x="2096944" y="176437"/>
                    <a:pt x="2149731" y="351182"/>
                  </a:cubicBezTo>
                  <a:cubicBezTo>
                    <a:pt x="2193418" y="238326"/>
                    <a:pt x="2342679" y="180077"/>
                    <a:pt x="2457356" y="192819"/>
                  </a:cubicBezTo>
                  <a:cubicBezTo>
                    <a:pt x="2692170" y="218303"/>
                    <a:pt x="2888758" y="409430"/>
                    <a:pt x="2863274" y="655166"/>
                  </a:cubicBezTo>
                  <a:lnTo>
                    <a:pt x="2865095" y="664267"/>
                  </a:lnTo>
                  <a:cubicBezTo>
                    <a:pt x="3047121" y="709774"/>
                    <a:pt x="3170899" y="880878"/>
                    <a:pt x="3190922" y="1064725"/>
                  </a:cubicBezTo>
                  <a:lnTo>
                    <a:pt x="1820" y="1064725"/>
                  </a:lnTo>
                  <a:cubicBezTo>
                    <a:pt x="1820" y="1064725"/>
                    <a:pt x="0" y="1064725"/>
                    <a:pt x="0" y="1064725"/>
                  </a:cubicBezTo>
                  <a:cubicBezTo>
                    <a:pt x="20023" y="939127"/>
                    <a:pt x="101935" y="791686"/>
                    <a:pt x="222072" y="735257"/>
                  </a:cubicBezTo>
                  <a:cubicBezTo>
                    <a:pt x="236634" y="727976"/>
                    <a:pt x="251196" y="731617"/>
                    <a:pt x="253016" y="713414"/>
                  </a:cubicBezTo>
                  <a:cubicBezTo>
                    <a:pt x="262118" y="613300"/>
                    <a:pt x="351311" y="525927"/>
                    <a:pt x="444144" y="496803"/>
                  </a:cubicBezTo>
                  <a:cubicBezTo>
                    <a:pt x="557000" y="462218"/>
                    <a:pt x="598866" y="491342"/>
                    <a:pt x="668036" y="536849"/>
                  </a:cubicBezTo>
                  <a:cubicBezTo>
                    <a:pt x="664396" y="240146"/>
                    <a:pt x="922874" y="231045"/>
                    <a:pt x="922874" y="231045"/>
                  </a:cubicBezTo>
                  <a:cubicBezTo>
                    <a:pt x="984763" y="232865"/>
                    <a:pt x="1044832" y="247427"/>
                    <a:pt x="1093979" y="289293"/>
                  </a:cubicBezTo>
                  <a:cubicBezTo>
                    <a:pt x="1119462" y="229224"/>
                    <a:pt x="1154047" y="161875"/>
                    <a:pt x="1203194" y="118188"/>
                  </a:cubicBezTo>
                  <a:cubicBezTo>
                    <a:pt x="1203194" y="118188"/>
                    <a:pt x="1297961" y="15059"/>
                    <a:pt x="1455790" y="1471"/>
                  </a:cubicBezTo>
                  <a:close/>
                </a:path>
              </a:pathLst>
            </a:custGeom>
            <a:solidFill>
              <a:schemeClr val="accent2"/>
            </a:solidFill>
            <a:ln w="1818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9926CF7-3168-ECE8-A2F9-71B403C8DA0F}"/>
                </a:ext>
              </a:extLst>
            </p:cNvPr>
            <p:cNvSpPr/>
            <p:nvPr/>
          </p:nvSpPr>
          <p:spPr>
            <a:xfrm>
              <a:off x="4225328" y="3073672"/>
              <a:ext cx="3694952" cy="2683249"/>
            </a:xfrm>
            <a:custGeom>
              <a:avLst/>
              <a:gdLst>
                <a:gd name="connsiteX0" fmla="*/ 250643 w 3694949"/>
                <a:gd name="connsiteY0" fmla="*/ 666399 h 2683251"/>
                <a:gd name="connsiteX1" fmla="*/ 3443384 w 3694949"/>
                <a:gd name="connsiteY1" fmla="*/ 666399 h 2683251"/>
                <a:gd name="connsiteX2" fmla="*/ 3672738 w 3694949"/>
                <a:gd name="connsiteY2" fmla="*/ 748311 h 2683251"/>
                <a:gd name="connsiteX3" fmla="*/ 3507094 w 3694949"/>
                <a:gd name="connsiteY3" fmla="*/ 1014069 h 2683251"/>
                <a:gd name="connsiteX4" fmla="*/ 3496172 w 3694949"/>
                <a:gd name="connsiteY4" fmla="*/ 1112363 h 2683251"/>
                <a:gd name="connsiteX5" fmla="*/ 3024724 w 3694949"/>
                <a:gd name="connsiteY5" fmla="*/ 2035237 h 2683251"/>
                <a:gd name="connsiteX6" fmla="*/ 2813574 w 3694949"/>
                <a:gd name="connsiteY6" fmla="*/ 2233646 h 2683251"/>
                <a:gd name="connsiteX7" fmla="*/ 2718920 w 3694949"/>
                <a:gd name="connsiteY7" fmla="*/ 2308277 h 2683251"/>
                <a:gd name="connsiteX8" fmla="*/ 2611524 w 3694949"/>
                <a:gd name="connsiteY8" fmla="*/ 2390189 h 2683251"/>
                <a:gd name="connsiteX9" fmla="*/ 2808113 w 3694949"/>
                <a:gd name="connsiteY9" fmla="*/ 2390189 h 2683251"/>
                <a:gd name="connsiteX10" fmla="*/ 2795371 w 3694949"/>
                <a:gd name="connsiteY10" fmla="*/ 2683251 h 2683251"/>
                <a:gd name="connsiteX11" fmla="*/ 898656 w 3694949"/>
                <a:gd name="connsiteY11" fmla="*/ 2683251 h 2683251"/>
                <a:gd name="connsiteX12" fmla="*/ 885914 w 3694949"/>
                <a:gd name="connsiteY12" fmla="*/ 2390189 h 2683251"/>
                <a:gd name="connsiteX13" fmla="*/ 1082503 w 3694949"/>
                <a:gd name="connsiteY13" fmla="*/ 2390189 h 2683251"/>
                <a:gd name="connsiteX14" fmla="*/ 975107 w 3694949"/>
                <a:gd name="connsiteY14" fmla="*/ 2308277 h 2683251"/>
                <a:gd name="connsiteX15" fmla="*/ 880454 w 3694949"/>
                <a:gd name="connsiteY15" fmla="*/ 2233646 h 2683251"/>
                <a:gd name="connsiteX16" fmla="*/ 669303 w 3694949"/>
                <a:gd name="connsiteY16" fmla="*/ 2035237 h 2683251"/>
                <a:gd name="connsiteX17" fmla="*/ 197855 w 3694949"/>
                <a:gd name="connsiteY17" fmla="*/ 1112363 h 2683251"/>
                <a:gd name="connsiteX18" fmla="*/ 186933 w 3694949"/>
                <a:gd name="connsiteY18" fmla="*/ 1014069 h 2683251"/>
                <a:gd name="connsiteX19" fmla="*/ 21290 w 3694949"/>
                <a:gd name="connsiteY19" fmla="*/ 748311 h 2683251"/>
                <a:gd name="connsiteX20" fmla="*/ 250643 w 3694949"/>
                <a:gd name="connsiteY20" fmla="*/ 666399 h 2683251"/>
                <a:gd name="connsiteX21" fmla="*/ 1257247 w 3694949"/>
                <a:gd name="connsiteY21" fmla="*/ 269582 h 2683251"/>
                <a:gd name="connsiteX22" fmla="*/ 1273629 w 3694949"/>
                <a:gd name="connsiteY22" fmla="*/ 402461 h 2683251"/>
                <a:gd name="connsiteX23" fmla="*/ 1257247 w 3694949"/>
                <a:gd name="connsiteY23" fmla="*/ 269582 h 2683251"/>
                <a:gd name="connsiteX24" fmla="*/ 2484105 w 3694949"/>
                <a:gd name="connsiteY24" fmla="*/ 242278 h 2683251"/>
                <a:gd name="connsiteX25" fmla="*/ 2513229 w 3694949"/>
                <a:gd name="connsiteY25" fmla="*/ 375157 h 2683251"/>
                <a:gd name="connsiteX26" fmla="*/ 2484105 w 3694949"/>
                <a:gd name="connsiteY26" fmla="*/ 242278 h 2683251"/>
                <a:gd name="connsiteX27" fmla="*/ 1788765 w 3694949"/>
                <a:gd name="connsiteY27" fmla="*/ 183 h 2683251"/>
                <a:gd name="connsiteX28" fmla="*/ 1816069 w 3694949"/>
                <a:gd name="connsiteY28" fmla="*/ 142164 h 2683251"/>
                <a:gd name="connsiteX29" fmla="*/ 1788765 w 3694949"/>
                <a:gd name="connsiteY29" fmla="*/ 183 h 268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94949" h="2683251">
                  <a:moveTo>
                    <a:pt x="250643" y="666399"/>
                  </a:moveTo>
                  <a:lnTo>
                    <a:pt x="3443384" y="666399"/>
                  </a:lnTo>
                  <a:cubicBezTo>
                    <a:pt x="3530757" y="670040"/>
                    <a:pt x="3625411" y="660938"/>
                    <a:pt x="3672738" y="748311"/>
                  </a:cubicBezTo>
                  <a:cubicBezTo>
                    <a:pt x="3743728" y="884830"/>
                    <a:pt x="3632692" y="1048654"/>
                    <a:pt x="3507094" y="1014069"/>
                  </a:cubicBezTo>
                  <a:cubicBezTo>
                    <a:pt x="3507094" y="1035912"/>
                    <a:pt x="3505274" y="1092341"/>
                    <a:pt x="3496172" y="1112363"/>
                  </a:cubicBezTo>
                  <a:cubicBezTo>
                    <a:pt x="3470688" y="1427270"/>
                    <a:pt x="3232234" y="1807705"/>
                    <a:pt x="3024724" y="2035237"/>
                  </a:cubicBezTo>
                  <a:cubicBezTo>
                    <a:pt x="2959195" y="2106228"/>
                    <a:pt x="2886384" y="2171757"/>
                    <a:pt x="2813574" y="2233646"/>
                  </a:cubicBezTo>
                  <a:lnTo>
                    <a:pt x="2718920" y="2308277"/>
                  </a:lnTo>
                  <a:cubicBezTo>
                    <a:pt x="2682515" y="2333761"/>
                    <a:pt x="2642469" y="2357424"/>
                    <a:pt x="2611524" y="2390189"/>
                  </a:cubicBezTo>
                  <a:cubicBezTo>
                    <a:pt x="2644289" y="2355604"/>
                    <a:pt x="2769887" y="2375627"/>
                    <a:pt x="2808113" y="2390189"/>
                  </a:cubicBezTo>
                  <a:cubicBezTo>
                    <a:pt x="2948273" y="2441156"/>
                    <a:pt x="2966476" y="2665048"/>
                    <a:pt x="2795371" y="2683251"/>
                  </a:cubicBezTo>
                  <a:lnTo>
                    <a:pt x="898656" y="2683251"/>
                  </a:lnTo>
                  <a:cubicBezTo>
                    <a:pt x="727552" y="2665048"/>
                    <a:pt x="745754" y="2441156"/>
                    <a:pt x="885914" y="2390189"/>
                  </a:cubicBezTo>
                  <a:cubicBezTo>
                    <a:pt x="924140" y="2375627"/>
                    <a:pt x="1049738" y="2355604"/>
                    <a:pt x="1082503" y="2390189"/>
                  </a:cubicBezTo>
                  <a:cubicBezTo>
                    <a:pt x="1051558" y="2357424"/>
                    <a:pt x="1011513" y="2333761"/>
                    <a:pt x="975107" y="2308277"/>
                  </a:cubicBezTo>
                  <a:lnTo>
                    <a:pt x="880454" y="2233646"/>
                  </a:lnTo>
                  <a:cubicBezTo>
                    <a:pt x="805823" y="2171757"/>
                    <a:pt x="734833" y="2106228"/>
                    <a:pt x="669303" y="2035237"/>
                  </a:cubicBezTo>
                  <a:cubicBezTo>
                    <a:pt x="461793" y="1807705"/>
                    <a:pt x="223339" y="1427270"/>
                    <a:pt x="197855" y="1112363"/>
                  </a:cubicBezTo>
                  <a:cubicBezTo>
                    <a:pt x="190574" y="1092341"/>
                    <a:pt x="186933" y="1035912"/>
                    <a:pt x="186933" y="1014069"/>
                  </a:cubicBezTo>
                  <a:cubicBezTo>
                    <a:pt x="63156" y="1048654"/>
                    <a:pt x="-47880" y="883010"/>
                    <a:pt x="21290" y="748311"/>
                  </a:cubicBezTo>
                  <a:cubicBezTo>
                    <a:pt x="68616" y="660938"/>
                    <a:pt x="165090" y="670040"/>
                    <a:pt x="250643" y="666399"/>
                  </a:cubicBezTo>
                  <a:close/>
                  <a:moveTo>
                    <a:pt x="1257247" y="269582"/>
                  </a:moveTo>
                  <a:cubicBezTo>
                    <a:pt x="1353721" y="262301"/>
                    <a:pt x="1361002" y="375157"/>
                    <a:pt x="1273629" y="402461"/>
                  </a:cubicBezTo>
                  <a:cubicBezTo>
                    <a:pt x="1180796" y="406102"/>
                    <a:pt x="1168054" y="293245"/>
                    <a:pt x="1257247" y="269582"/>
                  </a:cubicBezTo>
                  <a:close/>
                  <a:moveTo>
                    <a:pt x="2484105" y="242278"/>
                  </a:moveTo>
                  <a:cubicBezTo>
                    <a:pt x="2584219" y="234996"/>
                    <a:pt x="2600602" y="338751"/>
                    <a:pt x="2513229" y="375157"/>
                  </a:cubicBezTo>
                  <a:cubicBezTo>
                    <a:pt x="2409474" y="387899"/>
                    <a:pt x="2396732" y="271402"/>
                    <a:pt x="2484105" y="242278"/>
                  </a:cubicBezTo>
                  <a:close/>
                  <a:moveTo>
                    <a:pt x="1788765" y="183"/>
                  </a:moveTo>
                  <a:cubicBezTo>
                    <a:pt x="1876137" y="-5278"/>
                    <a:pt x="1907082" y="113039"/>
                    <a:pt x="1816069" y="142164"/>
                  </a:cubicBezTo>
                  <a:cubicBezTo>
                    <a:pt x="1714134" y="145804"/>
                    <a:pt x="1694111" y="29307"/>
                    <a:pt x="1788765" y="183"/>
                  </a:cubicBezTo>
                  <a:close/>
                </a:path>
              </a:pathLst>
            </a:custGeom>
            <a:solidFill>
              <a:schemeClr val="accent3">
                <a:lumMod val="75000"/>
              </a:schemeClr>
            </a:solidFill>
            <a:ln w="18181" cap="flat">
              <a:noFill/>
              <a:prstDash val="solid"/>
              <a:miter/>
            </a:ln>
          </p:spPr>
          <p:txBody>
            <a:bodyPr wrap="square" rtlCol="0" anchor="ctr">
              <a:noAutofit/>
            </a:bodyPr>
            <a:lstStyle/>
            <a:p>
              <a:endParaRPr lang="en-US" dirty="0"/>
            </a:p>
          </p:txBody>
        </p:sp>
      </p:grpSp>
      <p:grpSp>
        <p:nvGrpSpPr>
          <p:cNvPr id="20" name="Group 19">
            <a:extLst>
              <a:ext uri="{FF2B5EF4-FFF2-40B4-BE49-F238E27FC236}">
                <a16:creationId xmlns:a16="http://schemas.microsoft.com/office/drawing/2014/main" id="{615DFF1A-1267-FB55-E89D-55AEC6BF163A}"/>
              </a:ext>
            </a:extLst>
          </p:cNvPr>
          <p:cNvGrpSpPr/>
          <p:nvPr/>
        </p:nvGrpSpPr>
        <p:grpSpPr>
          <a:xfrm>
            <a:off x="5771135" y="656898"/>
            <a:ext cx="2197721" cy="5544205"/>
            <a:chOff x="5771135" y="656898"/>
            <a:chExt cx="2197721" cy="5544205"/>
          </a:xfrm>
        </p:grpSpPr>
        <p:sp>
          <p:nvSpPr>
            <p:cNvPr id="26" name="Oval 25">
              <a:extLst>
                <a:ext uri="{FF2B5EF4-FFF2-40B4-BE49-F238E27FC236}">
                  <a16:creationId xmlns:a16="http://schemas.microsoft.com/office/drawing/2014/main" id="{DEECA9B6-1381-2AF9-C1D8-2F6E6E205997}"/>
                </a:ext>
              </a:extLst>
            </p:cNvPr>
            <p:cNvSpPr/>
            <p:nvPr/>
          </p:nvSpPr>
          <p:spPr>
            <a:xfrm>
              <a:off x="5771135" y="656898"/>
              <a:ext cx="1146658" cy="1143458"/>
            </a:xfrm>
            <a:prstGeom prst="ellipse">
              <a:avLst/>
            </a:prstGeom>
            <a:solidFill>
              <a:schemeClr val="accent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dirty="0">
                <a:solidFill>
                  <a:prstClr val="white"/>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3B9EF301-EB64-60C0-9C85-73CC76E83FAF}"/>
                </a:ext>
              </a:extLst>
            </p:cNvPr>
            <p:cNvSpPr/>
            <p:nvPr/>
          </p:nvSpPr>
          <p:spPr>
            <a:xfrm>
              <a:off x="6822198" y="2857272"/>
              <a:ext cx="1146658" cy="1143458"/>
            </a:xfrm>
            <a:prstGeom prst="ellipse">
              <a:avLst/>
            </a:prstGeom>
            <a:solidFill>
              <a:schemeClr val="accent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dirty="0">
                <a:solidFill>
                  <a:prstClr val="white"/>
                </a:solidFill>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EF275D1-9942-ACE5-7D44-0C12BA72A622}"/>
                </a:ext>
              </a:extLst>
            </p:cNvPr>
            <p:cNvSpPr/>
            <p:nvPr/>
          </p:nvSpPr>
          <p:spPr>
            <a:xfrm>
              <a:off x="5771135" y="5057645"/>
              <a:ext cx="1146658" cy="1143458"/>
            </a:xfrm>
            <a:prstGeom prst="ellipse">
              <a:avLst/>
            </a:prstGeom>
            <a:solidFill>
              <a:schemeClr val="accent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dirty="0">
                <a:solidFill>
                  <a:prstClr val="white"/>
                </a:solidFill>
                <a:latin typeface="Arial" panose="020B0604020202020204" pitchFamily="34" charset="0"/>
                <a:cs typeface="Arial" panose="020B0604020202020204" pitchFamily="34" charset="0"/>
              </a:endParaRPr>
            </a:p>
          </p:txBody>
        </p:sp>
      </p:grpSp>
      <p:sp>
        <p:nvSpPr>
          <p:cNvPr id="8" name="Oval 7">
            <a:extLst>
              <a:ext uri="{FF2B5EF4-FFF2-40B4-BE49-F238E27FC236}">
                <a16:creationId xmlns:a16="http://schemas.microsoft.com/office/drawing/2014/main" id="{4DEAD373-3147-08C6-6400-22F9BB703DFF}"/>
              </a:ext>
            </a:extLst>
          </p:cNvPr>
          <p:cNvSpPr/>
          <p:nvPr/>
        </p:nvSpPr>
        <p:spPr>
          <a:xfrm>
            <a:off x="1832808" y="631174"/>
            <a:ext cx="5596128" cy="5595652"/>
          </a:xfrm>
          <a:prstGeom prst="ellipse">
            <a:avLst/>
          </a:prstGeom>
          <a:no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7E3CA99-DB93-D41E-2808-E44C624DAC55}"/>
              </a:ext>
            </a:extLst>
          </p:cNvPr>
          <p:cNvSpPr>
            <a:spLocks noGrp="1"/>
          </p:cNvSpPr>
          <p:nvPr>
            <p:ph type="body" sz="quarter" idx="13"/>
          </p:nvPr>
        </p:nvSpPr>
        <p:spPr/>
        <p:txBody>
          <a:bodyPr/>
          <a:lstStyle/>
          <a:p>
            <a:r>
              <a:rPr lang="en-US" dirty="0"/>
              <a:t>The following slide represents impact of traceability and transparency in farm-to-table supply chain. It includes various effects such as boosting consumer confidence, improving food safety, and enhancing quality assurance.</a:t>
            </a:r>
          </a:p>
        </p:txBody>
      </p:sp>
      <p:sp>
        <p:nvSpPr>
          <p:cNvPr id="3" name="Slide Number Placeholder 2">
            <a:extLst>
              <a:ext uri="{FF2B5EF4-FFF2-40B4-BE49-F238E27FC236}">
                <a16:creationId xmlns:a16="http://schemas.microsoft.com/office/drawing/2014/main" id="{261DB606-ED6D-B76B-E9B5-D83AFCA2510D}"/>
              </a:ext>
            </a:extLst>
          </p:cNvPr>
          <p:cNvSpPr>
            <a:spLocks noGrp="1"/>
          </p:cNvSpPr>
          <p:nvPr>
            <p:ph type="sldNum" sz="quarter" idx="12"/>
          </p:nvPr>
        </p:nvSpPr>
        <p:spPr/>
        <p:txBody>
          <a:bodyPr/>
          <a:lstStyle/>
          <a:p>
            <a:fld id="{C83511D6-7947-48BF-B87B-28E846A6EF3C}" type="slidenum">
              <a:rPr lang="en-US" smtClean="0"/>
              <a:t>27</a:t>
            </a:fld>
            <a:endParaRPr lang="en-US"/>
          </a:p>
        </p:txBody>
      </p:sp>
      <p:pic>
        <p:nvPicPr>
          <p:cNvPr id="13" name="Picture 12" descr="A diagram of a company&#10;&#10;Description automatically generated with medium confidence">
            <a:extLst>
              <a:ext uri="{FF2B5EF4-FFF2-40B4-BE49-F238E27FC236}">
                <a16:creationId xmlns:a16="http://schemas.microsoft.com/office/drawing/2014/main" id="{165BA8DB-91AE-CD69-544E-2B93ABDDC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733" y="388990"/>
            <a:ext cx="9336965" cy="6091958"/>
          </a:xfrm>
          <a:prstGeom prst="rect">
            <a:avLst/>
          </a:prstGeom>
        </p:spPr>
      </p:pic>
      <p:sp>
        <p:nvSpPr>
          <p:cNvPr id="21" name="TextBox 20">
            <a:extLst>
              <a:ext uri="{FF2B5EF4-FFF2-40B4-BE49-F238E27FC236}">
                <a16:creationId xmlns:a16="http://schemas.microsoft.com/office/drawing/2014/main" id="{1C5E0B08-C789-8A28-7E40-D55FD9095FA5}"/>
              </a:ext>
            </a:extLst>
          </p:cNvPr>
          <p:cNvSpPr txBox="1"/>
          <p:nvPr/>
        </p:nvSpPr>
        <p:spPr>
          <a:xfrm>
            <a:off x="546489" y="590322"/>
            <a:ext cx="6505813" cy="523220"/>
          </a:xfrm>
          <a:prstGeom prst="rect">
            <a:avLst/>
          </a:prstGeom>
          <a:noFill/>
        </p:spPr>
        <p:txBody>
          <a:bodyPr wrap="square">
            <a:spAutoFit/>
          </a:bodyPr>
          <a:lstStyle/>
          <a:p>
            <a:r>
              <a:rPr lang="en-US" altLang="zh-CN" sz="2800" dirty="0">
                <a:solidFill>
                  <a:schemeClr val="bg1"/>
                </a:solidFill>
              </a:rPr>
              <a:t>UML</a:t>
            </a:r>
            <a:endParaRPr lang="en-US" sz="2800" dirty="0"/>
          </a:p>
        </p:txBody>
      </p:sp>
    </p:spTree>
    <p:extLst>
      <p:ext uri="{BB962C8B-B14F-4D97-AF65-F5344CB8AC3E}">
        <p14:creationId xmlns:p14="http://schemas.microsoft.com/office/powerpoint/2010/main" val="2693533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8F4B3DE-D281-0EA7-0553-9D06714C325D}"/>
              </a:ext>
            </a:extLst>
          </p:cNvPr>
          <p:cNvSpPr>
            <a:spLocks noGrp="1"/>
          </p:cNvSpPr>
          <p:nvPr>
            <p:ph type="sldNum" sz="quarter" idx="12"/>
          </p:nvPr>
        </p:nvSpPr>
        <p:spPr/>
        <p:txBody>
          <a:bodyPr/>
          <a:lstStyle/>
          <a:p>
            <a:fld id="{C83511D6-7947-48BF-B87B-28E846A6EF3C}" type="slidenum">
              <a:rPr lang="en-US" smtClean="0"/>
              <a:t>28</a:t>
            </a:fld>
            <a:endParaRPr lang="en-US"/>
          </a:p>
        </p:txBody>
      </p:sp>
      <p:pic>
        <p:nvPicPr>
          <p:cNvPr id="31" name="Picture Placeholder 30" descr="A bowl of food next to avocado and limes&#10;&#10;Description automatically generated">
            <a:extLst>
              <a:ext uri="{FF2B5EF4-FFF2-40B4-BE49-F238E27FC236}">
                <a16:creationId xmlns:a16="http://schemas.microsoft.com/office/drawing/2014/main" id="{D097A398-A405-BAEB-3C1C-7226377F0E21}"/>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a:stretch/>
        </p:blipFill>
        <p:spPr/>
      </p:pic>
      <p:sp>
        <p:nvSpPr>
          <p:cNvPr id="2" name="Title 1">
            <a:extLst>
              <a:ext uri="{FF2B5EF4-FFF2-40B4-BE49-F238E27FC236}">
                <a16:creationId xmlns:a16="http://schemas.microsoft.com/office/drawing/2014/main" id="{907337A6-57E5-2023-ADB5-746D99606783}"/>
              </a:ext>
            </a:extLst>
          </p:cNvPr>
          <p:cNvSpPr>
            <a:spLocks noGrp="1"/>
          </p:cNvSpPr>
          <p:nvPr>
            <p:ph type="title"/>
          </p:nvPr>
        </p:nvSpPr>
        <p:spPr/>
        <p:txBody>
          <a:bodyPr/>
          <a:lstStyle/>
          <a:p>
            <a:r>
              <a:rPr lang="en-US" dirty="0"/>
              <a:t>Methods for optimizing farm-to-table supply chain</a:t>
            </a:r>
          </a:p>
        </p:txBody>
      </p:sp>
      <p:sp>
        <p:nvSpPr>
          <p:cNvPr id="4" name="Text Placeholder 3">
            <a:extLst>
              <a:ext uri="{FF2B5EF4-FFF2-40B4-BE49-F238E27FC236}">
                <a16:creationId xmlns:a16="http://schemas.microsoft.com/office/drawing/2014/main" id="{F237A8E7-F3B7-404B-11F5-D9527EDA63D0}"/>
              </a:ext>
            </a:extLst>
          </p:cNvPr>
          <p:cNvSpPr>
            <a:spLocks noGrp="1"/>
          </p:cNvSpPr>
          <p:nvPr>
            <p:ph type="body" sz="quarter" idx="13"/>
          </p:nvPr>
        </p:nvSpPr>
        <p:spPr/>
        <p:txBody>
          <a:bodyPr/>
          <a:lstStyle/>
          <a:p>
            <a:r>
              <a:rPr lang="en-US" dirty="0"/>
              <a:t>The following slide represents methods for optimizing farm-to-table supply chain. It includes various practices such as data-driven decision making, supply chain optimization, consumer engagement, and digital farm management.</a:t>
            </a:r>
          </a:p>
        </p:txBody>
      </p:sp>
      <p:grpSp>
        <p:nvGrpSpPr>
          <p:cNvPr id="5" name="Group 4">
            <a:extLst>
              <a:ext uri="{FF2B5EF4-FFF2-40B4-BE49-F238E27FC236}">
                <a16:creationId xmlns:a16="http://schemas.microsoft.com/office/drawing/2014/main" id="{364254D1-B99F-B423-0887-58FE993E3799}"/>
              </a:ext>
            </a:extLst>
          </p:cNvPr>
          <p:cNvGrpSpPr/>
          <p:nvPr/>
        </p:nvGrpSpPr>
        <p:grpSpPr>
          <a:xfrm>
            <a:off x="0" y="3917998"/>
            <a:ext cx="12192000" cy="2286000"/>
            <a:chOff x="0" y="3917998"/>
            <a:chExt cx="12192000" cy="2286000"/>
          </a:xfrm>
        </p:grpSpPr>
        <p:sp>
          <p:nvSpPr>
            <p:cNvPr id="12" name="Rectangle 11">
              <a:extLst>
                <a:ext uri="{FF2B5EF4-FFF2-40B4-BE49-F238E27FC236}">
                  <a16:creationId xmlns:a16="http://schemas.microsoft.com/office/drawing/2014/main" id="{B9FA965B-42D8-F4DD-5E60-08227AF70CB1}"/>
                </a:ext>
              </a:extLst>
            </p:cNvPr>
            <p:cNvSpPr/>
            <p:nvPr/>
          </p:nvSpPr>
          <p:spPr>
            <a:xfrm>
              <a:off x="0" y="3917998"/>
              <a:ext cx="12192000" cy="2286000"/>
            </a:xfrm>
            <a:prstGeom prst="rect">
              <a:avLst/>
            </a:prstGeom>
            <a:solidFill>
              <a:schemeClr val="accent3">
                <a:alpha val="93000"/>
              </a:schemeClr>
            </a:solidFill>
            <a:ln w="12700" cap="flat" cmpd="sng" algn="ctr">
              <a:noFill/>
              <a:prstDash val="solid"/>
              <a:miter lim="800000"/>
            </a:ln>
            <a:effectLst/>
          </p:spPr>
          <p:txBody>
            <a:bodyPr wrap="square" rtlCol="0" anchor="ctr">
              <a:noAutofit/>
            </a:bodyPr>
            <a:lstStyle/>
            <a:p>
              <a:pPr algn="ctr"/>
              <a:endParaRPr lang="en-US" kern="0">
                <a:solidFill>
                  <a:prstClr val="white"/>
                </a:solidFill>
                <a:latin typeface="Times New Roman"/>
              </a:endParaRPr>
            </a:p>
          </p:txBody>
        </p:sp>
        <p:grpSp>
          <p:nvGrpSpPr>
            <p:cNvPr id="53" name="Group 52">
              <a:extLst>
                <a:ext uri="{FF2B5EF4-FFF2-40B4-BE49-F238E27FC236}">
                  <a16:creationId xmlns:a16="http://schemas.microsoft.com/office/drawing/2014/main" id="{BC007F81-4FFE-834E-E276-078A29801BD4}"/>
                </a:ext>
              </a:extLst>
            </p:cNvPr>
            <p:cNvGrpSpPr/>
            <p:nvPr/>
          </p:nvGrpSpPr>
          <p:grpSpPr>
            <a:xfrm>
              <a:off x="3048000" y="4152545"/>
              <a:ext cx="6096000" cy="1816906"/>
              <a:chOff x="3048000" y="4104419"/>
              <a:chExt cx="6096000" cy="1816906"/>
            </a:xfrm>
          </p:grpSpPr>
          <p:cxnSp>
            <p:nvCxnSpPr>
              <p:cNvPr id="29" name="Straight Connector 28">
                <a:extLst>
                  <a:ext uri="{FF2B5EF4-FFF2-40B4-BE49-F238E27FC236}">
                    <a16:creationId xmlns:a16="http://schemas.microsoft.com/office/drawing/2014/main" id="{D9C16EE6-6FE3-5D2C-8C4C-5D0A2747C9EE}"/>
                  </a:ext>
                </a:extLst>
              </p:cNvPr>
              <p:cNvCxnSpPr>
                <a:cxnSpLocks/>
              </p:cNvCxnSpPr>
              <p:nvPr/>
            </p:nvCxnSpPr>
            <p:spPr>
              <a:xfrm>
                <a:off x="3048000" y="4104419"/>
                <a:ext cx="0" cy="181690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A816777-7DAE-1AE8-1AF7-0D7B8816A361}"/>
                  </a:ext>
                </a:extLst>
              </p:cNvPr>
              <p:cNvCxnSpPr>
                <a:cxnSpLocks/>
              </p:cNvCxnSpPr>
              <p:nvPr/>
            </p:nvCxnSpPr>
            <p:spPr>
              <a:xfrm>
                <a:off x="6096000" y="4104419"/>
                <a:ext cx="0" cy="181690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BF87AC9-B292-C1E8-6AB3-D5DADD9AAA77}"/>
                  </a:ext>
                </a:extLst>
              </p:cNvPr>
              <p:cNvCxnSpPr>
                <a:cxnSpLocks/>
              </p:cNvCxnSpPr>
              <p:nvPr/>
            </p:nvCxnSpPr>
            <p:spPr>
              <a:xfrm>
                <a:off x="9144000" y="4104419"/>
                <a:ext cx="0" cy="181690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grpSp>
        <p:nvGrpSpPr>
          <p:cNvPr id="59" name="Group 58">
            <a:extLst>
              <a:ext uri="{FF2B5EF4-FFF2-40B4-BE49-F238E27FC236}">
                <a16:creationId xmlns:a16="http://schemas.microsoft.com/office/drawing/2014/main" id="{6219538B-4D9C-3587-DA60-1F71B9CAAA01}"/>
              </a:ext>
            </a:extLst>
          </p:cNvPr>
          <p:cNvGrpSpPr/>
          <p:nvPr/>
        </p:nvGrpSpPr>
        <p:grpSpPr>
          <a:xfrm>
            <a:off x="2309290" y="2289324"/>
            <a:ext cx="7551145" cy="0"/>
            <a:chOff x="2309290" y="2241198"/>
            <a:chExt cx="7551145" cy="0"/>
          </a:xfrm>
        </p:grpSpPr>
        <p:cxnSp>
          <p:nvCxnSpPr>
            <p:cNvPr id="43" name="Straight Connector 42">
              <a:extLst>
                <a:ext uri="{FF2B5EF4-FFF2-40B4-BE49-F238E27FC236}">
                  <a16:creationId xmlns:a16="http://schemas.microsoft.com/office/drawing/2014/main" id="{9D1756E4-DEA3-C840-26F2-2F37261D3E68}"/>
                </a:ext>
              </a:extLst>
            </p:cNvPr>
            <p:cNvCxnSpPr>
              <a:cxnSpLocks/>
            </p:cNvCxnSpPr>
            <p:nvPr/>
          </p:nvCxnSpPr>
          <p:spPr>
            <a:xfrm>
              <a:off x="2309290" y="2241198"/>
              <a:ext cx="146304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73857DA-A7CD-5FDE-39E1-0A7022F96F0E}"/>
                </a:ext>
              </a:extLst>
            </p:cNvPr>
            <p:cNvCxnSpPr>
              <a:cxnSpLocks/>
            </p:cNvCxnSpPr>
            <p:nvPr/>
          </p:nvCxnSpPr>
          <p:spPr>
            <a:xfrm>
              <a:off x="5353342" y="2241198"/>
              <a:ext cx="146304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4A1B9CF-DAB6-3AA1-CFB3-627BD1FCA499}"/>
                </a:ext>
              </a:extLst>
            </p:cNvPr>
            <p:cNvCxnSpPr>
              <a:cxnSpLocks/>
            </p:cNvCxnSpPr>
            <p:nvPr/>
          </p:nvCxnSpPr>
          <p:spPr>
            <a:xfrm>
              <a:off x="8397395" y="2241198"/>
              <a:ext cx="146304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F014D2E-B324-8EB0-1123-12F334D9554B}"/>
              </a:ext>
            </a:extLst>
          </p:cNvPr>
          <p:cNvGrpSpPr/>
          <p:nvPr/>
        </p:nvGrpSpPr>
        <p:grpSpPr>
          <a:xfrm>
            <a:off x="405938" y="1456649"/>
            <a:ext cx="2236124" cy="4189125"/>
            <a:chOff x="405938" y="1408523"/>
            <a:chExt cx="2236124" cy="4189125"/>
          </a:xfrm>
        </p:grpSpPr>
        <p:sp>
          <p:nvSpPr>
            <p:cNvPr id="10" name="TextBox 9">
              <a:extLst>
                <a:ext uri="{FF2B5EF4-FFF2-40B4-BE49-F238E27FC236}">
                  <a16:creationId xmlns:a16="http://schemas.microsoft.com/office/drawing/2014/main" id="{0D7C69F2-E2D5-7803-7ED7-1E07D03797B0}"/>
                </a:ext>
              </a:extLst>
            </p:cNvPr>
            <p:cNvSpPr txBox="1"/>
            <p:nvPr/>
          </p:nvSpPr>
          <p:spPr>
            <a:xfrm>
              <a:off x="405938" y="3193545"/>
              <a:ext cx="2236124" cy="523220"/>
            </a:xfrm>
            <a:prstGeom prst="rect">
              <a:avLst/>
            </a:prstGeom>
            <a:noFill/>
          </p:spPr>
          <p:txBody>
            <a:bodyPr wrap="square" rtlCol="0" anchor="ctr">
              <a:spAutoFit/>
            </a:bodyPr>
            <a:lstStyle/>
            <a:p>
              <a:pPr algn="ctr"/>
              <a:r>
                <a:rPr lang="en-US" sz="1400" b="1" dirty="0">
                  <a:solidFill>
                    <a:schemeClr val="tx2">
                      <a:lumMod val="75000"/>
                      <a:lumOff val="25000"/>
                    </a:schemeClr>
                  </a:solidFill>
                  <a:latin typeface="Century Gothic" panose="020B0502020202020204" pitchFamily="34" charset="0"/>
                  <a:cs typeface="Arial" panose="020B0604020202020204" pitchFamily="34" charset="0"/>
                </a:rPr>
                <a:t>Data-driven </a:t>
              </a:r>
              <a:br>
                <a:rPr lang="en-US" sz="1400" b="1" dirty="0">
                  <a:solidFill>
                    <a:schemeClr val="tx2">
                      <a:lumMod val="75000"/>
                      <a:lumOff val="25000"/>
                    </a:schemeClr>
                  </a:solidFill>
                  <a:latin typeface="Century Gothic" panose="020B0502020202020204" pitchFamily="34" charset="0"/>
                  <a:cs typeface="Arial" panose="020B0604020202020204" pitchFamily="34" charset="0"/>
                </a:rPr>
              </a:br>
              <a:r>
                <a:rPr lang="en-US" sz="1400" b="1" dirty="0">
                  <a:solidFill>
                    <a:schemeClr val="tx2">
                      <a:lumMod val="75000"/>
                      <a:lumOff val="25000"/>
                    </a:schemeClr>
                  </a:solidFill>
                  <a:latin typeface="Century Gothic" panose="020B0502020202020204" pitchFamily="34" charset="0"/>
                  <a:cs typeface="Arial" panose="020B0604020202020204" pitchFamily="34" charset="0"/>
                </a:rPr>
                <a:t>decision making</a:t>
              </a:r>
            </a:p>
          </p:txBody>
        </p:sp>
        <p:sp>
          <p:nvSpPr>
            <p:cNvPr id="11" name="TextBox 10">
              <a:extLst>
                <a:ext uri="{FF2B5EF4-FFF2-40B4-BE49-F238E27FC236}">
                  <a16:creationId xmlns:a16="http://schemas.microsoft.com/office/drawing/2014/main" id="{268D3D25-FA2F-C545-7607-5B106229889B}"/>
                </a:ext>
              </a:extLst>
            </p:cNvPr>
            <p:cNvSpPr txBox="1"/>
            <p:nvPr/>
          </p:nvSpPr>
          <p:spPr>
            <a:xfrm flipH="1">
              <a:off x="405938" y="4428097"/>
              <a:ext cx="2236124" cy="1169551"/>
            </a:xfrm>
            <a:prstGeom prst="rect">
              <a:avLst/>
            </a:prstGeom>
            <a:noFill/>
          </p:spPr>
          <p:txBody>
            <a:bodyPr wrap="square" rtlCol="0" anchor="t">
              <a:spAutoFit/>
            </a:bodyPr>
            <a:lstStyle/>
            <a:p>
              <a:pPr marL="182880" indent="-182880">
                <a:spcBef>
                  <a:spcPts val="600"/>
                </a:spcBef>
                <a:buFont typeface="Courier New" panose="02070309020205020404" pitchFamily="49" charset="0"/>
                <a:buChar char="o"/>
              </a:pPr>
              <a:r>
                <a:rPr lang="en-US" sz="1200" dirty="0">
                  <a:solidFill>
                    <a:schemeClr val="bg2"/>
                  </a:solidFill>
                  <a:latin typeface="Arial" panose="020B0604020202020204" pitchFamily="34" charset="0"/>
                  <a:cs typeface="Arial" panose="020B0604020202020204" pitchFamily="34" charset="0"/>
                </a:rPr>
                <a:t>Use data analytics for </a:t>
              </a:r>
              <a:br>
                <a:rPr lang="en-US" sz="1200" dirty="0">
                  <a:solidFill>
                    <a:schemeClr val="bg2"/>
                  </a:solidFill>
                  <a:latin typeface="Arial" panose="020B0604020202020204" pitchFamily="34" charset="0"/>
                  <a:cs typeface="Arial" panose="020B0604020202020204" pitchFamily="34" charset="0"/>
                </a:rPr>
              </a:br>
              <a:r>
                <a:rPr lang="en-US" sz="1200" dirty="0">
                  <a:solidFill>
                    <a:schemeClr val="bg2"/>
                  </a:solidFill>
                  <a:latin typeface="Arial" panose="020B0604020202020204" pitchFamily="34" charset="0"/>
                  <a:cs typeface="Arial" panose="020B0604020202020204" pitchFamily="34" charset="0"/>
                </a:rPr>
                <a:t>real-time insights</a:t>
              </a:r>
            </a:p>
            <a:p>
              <a:pPr marL="182880" indent="-182880">
                <a:spcBef>
                  <a:spcPts val="600"/>
                </a:spcBef>
                <a:buFont typeface="Courier New" panose="02070309020205020404" pitchFamily="49" charset="0"/>
                <a:buChar char="o"/>
              </a:pPr>
              <a:r>
                <a:rPr lang="en-US" sz="1200" dirty="0">
                  <a:solidFill>
                    <a:schemeClr val="bg2"/>
                  </a:solidFill>
                  <a:latin typeface="Arial" panose="020B0604020202020204" pitchFamily="34" charset="0"/>
                  <a:cs typeface="Arial" panose="020B0604020202020204" pitchFamily="34" charset="0"/>
                </a:rPr>
                <a:t>Assists in optimizing resource usage</a:t>
              </a:r>
            </a:p>
            <a:p>
              <a:pPr marL="182880" indent="-182880">
                <a:spcBef>
                  <a:spcPts val="600"/>
                </a:spcBef>
                <a:buFont typeface="Courier New" panose="02070309020205020404" pitchFamily="49" charset="0"/>
                <a:buChar char="o"/>
              </a:pPr>
              <a:r>
                <a:rPr lang="en-US" sz="1200" dirty="0">
                  <a:solidFill>
                    <a:schemeClr val="bg2"/>
                  </a:solidFill>
                  <a:latin typeface="Arial" panose="020B0604020202020204" pitchFamily="34" charset="0"/>
                  <a:cs typeface="Arial" panose="020B0604020202020204" pitchFamily="34" charset="0"/>
                </a:rPr>
                <a:t>Add text here</a:t>
              </a:r>
            </a:p>
          </p:txBody>
        </p:sp>
        <p:grpSp>
          <p:nvGrpSpPr>
            <p:cNvPr id="38" name="Group 37">
              <a:extLst>
                <a:ext uri="{FF2B5EF4-FFF2-40B4-BE49-F238E27FC236}">
                  <a16:creationId xmlns:a16="http://schemas.microsoft.com/office/drawing/2014/main" id="{E8C2FB23-AB7F-0C11-4299-88BA5F51D2FD}"/>
                </a:ext>
              </a:extLst>
            </p:cNvPr>
            <p:cNvGrpSpPr/>
            <p:nvPr/>
          </p:nvGrpSpPr>
          <p:grpSpPr>
            <a:xfrm>
              <a:off x="690842" y="1408523"/>
              <a:ext cx="1666316" cy="1665350"/>
              <a:chOff x="690842" y="1408523"/>
              <a:chExt cx="1666316" cy="1665350"/>
            </a:xfrm>
          </p:grpSpPr>
          <p:sp>
            <p:nvSpPr>
              <p:cNvPr id="6" name="Circle: Hollow 5">
                <a:extLst>
                  <a:ext uri="{FF2B5EF4-FFF2-40B4-BE49-F238E27FC236}">
                    <a16:creationId xmlns:a16="http://schemas.microsoft.com/office/drawing/2014/main" id="{8DB8BBF9-998D-BA5A-BA72-1A4CFB55B777}"/>
                  </a:ext>
                </a:extLst>
              </p:cNvPr>
              <p:cNvSpPr/>
              <p:nvPr/>
            </p:nvSpPr>
            <p:spPr>
              <a:xfrm>
                <a:off x="690842" y="1408523"/>
                <a:ext cx="1666316" cy="1665350"/>
              </a:xfrm>
              <a:prstGeom prst="donut">
                <a:avLst>
                  <a:gd name="adj" fmla="val 6598"/>
                </a:avLst>
              </a:prstGeom>
              <a:solidFill>
                <a:schemeClr val="bg2">
                  <a:lumMod val="95000"/>
                </a:schemeClr>
              </a:solidFill>
              <a:ln w="12700" cap="flat" cmpd="sng" algn="ctr">
                <a:noFill/>
                <a:prstDash val="solid"/>
                <a:miter lim="800000"/>
              </a:ln>
              <a:effectLst/>
            </p:spPr>
            <p:txBody>
              <a:bodyPr rtlCol="0" anchor="ctr"/>
              <a:lstStyle/>
              <a:p>
                <a:pPr algn="ctr"/>
                <a:endParaRPr lang="en-US" kern="0">
                  <a:solidFill>
                    <a:prstClr val="white"/>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69664E39-9F1D-6BD7-6B6C-25C45D6EC897}"/>
                  </a:ext>
                </a:extLst>
              </p:cNvPr>
              <p:cNvSpPr/>
              <p:nvPr/>
            </p:nvSpPr>
            <p:spPr>
              <a:xfrm>
                <a:off x="984200" y="1701399"/>
                <a:ext cx="1079600" cy="1079599"/>
              </a:xfrm>
              <a:prstGeom prst="ellipse">
                <a:avLst/>
              </a:prstGeom>
              <a:solidFill>
                <a:schemeClr val="accent1"/>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prstClr val="white"/>
                  </a:solidFill>
                  <a:latin typeface="Arial" panose="020B0604020202020204" pitchFamily="34" charset="0"/>
                  <a:cs typeface="Arial" panose="020B0604020202020204" pitchFamily="34" charset="0"/>
                </a:endParaRPr>
              </a:p>
            </p:txBody>
          </p:sp>
          <p:sp>
            <p:nvSpPr>
              <p:cNvPr id="13" name="Freeform: Shape 12">
                <a:extLst>
                  <a:ext uri="{FF2B5EF4-FFF2-40B4-BE49-F238E27FC236}">
                    <a16:creationId xmlns:a16="http://schemas.microsoft.com/office/drawing/2014/main" id="{238CA1BE-955D-2293-4DC6-B4691FA3956D}"/>
                  </a:ext>
                </a:extLst>
              </p:cNvPr>
              <p:cNvSpPr/>
              <p:nvPr/>
            </p:nvSpPr>
            <p:spPr>
              <a:xfrm>
                <a:off x="1251018" y="1998861"/>
                <a:ext cx="545965" cy="484675"/>
              </a:xfrm>
              <a:custGeom>
                <a:avLst/>
                <a:gdLst>
                  <a:gd name="connsiteX0" fmla="*/ 2830413 w 4617721"/>
                  <a:gd name="connsiteY0" fmla="*/ 1913025 h 4099336"/>
                  <a:gd name="connsiteX1" fmla="*/ 2823177 w 4617721"/>
                  <a:gd name="connsiteY1" fmla="*/ 1926355 h 4099336"/>
                  <a:gd name="connsiteX2" fmla="*/ 2583642 w 4617721"/>
                  <a:gd name="connsiteY2" fmla="*/ 2053715 h 4099336"/>
                  <a:gd name="connsiteX3" fmla="*/ 2525425 w 4617721"/>
                  <a:gd name="connsiteY3" fmla="*/ 2047846 h 4099336"/>
                  <a:gd name="connsiteX4" fmla="*/ 2518344 w 4617721"/>
                  <a:gd name="connsiteY4" fmla="*/ 2045648 h 4099336"/>
                  <a:gd name="connsiteX5" fmla="*/ 2345813 w 4617721"/>
                  <a:gd name="connsiteY5" fmla="*/ 2354168 h 4099336"/>
                  <a:gd name="connsiteX6" fmla="*/ 2358719 w 4617721"/>
                  <a:gd name="connsiteY6" fmla="*/ 2360948 h 4099336"/>
                  <a:gd name="connsiteX7" fmla="*/ 3183626 w 4617721"/>
                  <a:gd name="connsiteY7" fmla="*/ 2194011 h 4099336"/>
                  <a:gd name="connsiteX8" fmla="*/ 3278900 w 4617721"/>
                  <a:gd name="connsiteY8" fmla="*/ 2078031 h 4099336"/>
                  <a:gd name="connsiteX9" fmla="*/ 3301789 w 4617721"/>
                  <a:gd name="connsiteY9" fmla="*/ 2035192 h 4099336"/>
                  <a:gd name="connsiteX10" fmla="*/ 2645423 w 4617721"/>
                  <a:gd name="connsiteY10" fmla="*/ 894560 h 4099336"/>
                  <a:gd name="connsiteX11" fmla="*/ 2107034 w 4617721"/>
                  <a:gd name="connsiteY11" fmla="*/ 1117233 h 4099336"/>
                  <a:gd name="connsiteX12" fmla="*/ 1884360 w 4617721"/>
                  <a:gd name="connsiteY12" fmla="*/ 1655622 h 4099336"/>
                  <a:gd name="connsiteX13" fmla="*/ 2107034 w 4617721"/>
                  <a:gd name="connsiteY13" fmla="*/ 2194011 h 4099336"/>
                  <a:gd name="connsiteX14" fmla="*/ 2202230 w 4617721"/>
                  <a:gd name="connsiteY14" fmla="*/ 2271720 h 4099336"/>
                  <a:gd name="connsiteX15" fmla="*/ 2374640 w 4617721"/>
                  <a:gd name="connsiteY15" fmla="*/ 1963360 h 4099336"/>
                  <a:gd name="connsiteX16" fmla="*/ 2344109 w 4617721"/>
                  <a:gd name="connsiteY16" fmla="*/ 1926355 h 4099336"/>
                  <a:gd name="connsiteX17" fmla="*/ 2294775 w 4617721"/>
                  <a:gd name="connsiteY17" fmla="*/ 1764846 h 4099336"/>
                  <a:gd name="connsiteX18" fmla="*/ 2583642 w 4617721"/>
                  <a:gd name="connsiteY18" fmla="*/ 1475976 h 4099336"/>
                  <a:gd name="connsiteX19" fmla="*/ 2866643 w 4617721"/>
                  <a:gd name="connsiteY19" fmla="*/ 1706629 h 4099336"/>
                  <a:gd name="connsiteX20" fmla="*/ 2871279 w 4617721"/>
                  <a:gd name="connsiteY20" fmla="*/ 1752623 h 4099336"/>
                  <a:gd name="connsiteX21" fmla="*/ 3368599 w 4617721"/>
                  <a:gd name="connsiteY21" fmla="*/ 1881570 h 4099336"/>
                  <a:gd name="connsiteX22" fmla="*/ 3391599 w 4617721"/>
                  <a:gd name="connsiteY22" fmla="*/ 1805527 h 4099336"/>
                  <a:gd name="connsiteX23" fmla="*/ 3406301 w 4617721"/>
                  <a:gd name="connsiteY23" fmla="*/ 1655622 h 4099336"/>
                  <a:gd name="connsiteX24" fmla="*/ 3183812 w 4617721"/>
                  <a:gd name="connsiteY24" fmla="*/ 1117233 h 4099336"/>
                  <a:gd name="connsiteX25" fmla="*/ 2645423 w 4617721"/>
                  <a:gd name="connsiteY25" fmla="*/ 894560 h 4099336"/>
                  <a:gd name="connsiteX26" fmla="*/ 305235 w 4617721"/>
                  <a:gd name="connsiteY26" fmla="*/ 0 h 4099336"/>
                  <a:gd name="connsiteX27" fmla="*/ 610284 w 4617721"/>
                  <a:gd name="connsiteY27" fmla="*/ 528644 h 4099336"/>
                  <a:gd name="connsiteX28" fmla="*/ 409492 w 4617721"/>
                  <a:gd name="connsiteY28" fmla="*/ 528644 h 4099336"/>
                  <a:gd name="connsiteX29" fmla="*/ 409492 w 4617721"/>
                  <a:gd name="connsiteY29" fmla="*/ 3336405 h 4099336"/>
                  <a:gd name="connsiteX30" fmla="*/ 796052 w 4617721"/>
                  <a:gd name="connsiteY30" fmla="*/ 2778124 h 4099336"/>
                  <a:gd name="connsiteX31" fmla="*/ 781898 w 4617721"/>
                  <a:gd name="connsiteY31" fmla="*/ 2760969 h 4099336"/>
                  <a:gd name="connsiteX32" fmla="*/ 732564 w 4617721"/>
                  <a:gd name="connsiteY32" fmla="*/ 2599459 h 4099336"/>
                  <a:gd name="connsiteX33" fmla="*/ 1021433 w 4617721"/>
                  <a:gd name="connsiteY33" fmla="*/ 2310591 h 4099336"/>
                  <a:gd name="connsiteX34" fmla="*/ 1310301 w 4617721"/>
                  <a:gd name="connsiteY34" fmla="*/ 2599459 h 4099336"/>
                  <a:gd name="connsiteX35" fmla="*/ 1304432 w 4617721"/>
                  <a:gd name="connsiteY35" fmla="*/ 2657677 h 4099336"/>
                  <a:gd name="connsiteX36" fmla="*/ 1301931 w 4617721"/>
                  <a:gd name="connsiteY36" fmla="*/ 2665734 h 4099336"/>
                  <a:gd name="connsiteX37" fmla="*/ 1648145 w 4617721"/>
                  <a:gd name="connsiteY37" fmla="*/ 2870976 h 4099336"/>
                  <a:gd name="connsiteX38" fmla="*/ 1683874 w 4617721"/>
                  <a:gd name="connsiteY38" fmla="*/ 2841497 h 4099336"/>
                  <a:gd name="connsiteX39" fmla="*/ 1845383 w 4617721"/>
                  <a:gd name="connsiteY39" fmla="*/ 2792163 h 4099336"/>
                  <a:gd name="connsiteX40" fmla="*/ 1903600 w 4617721"/>
                  <a:gd name="connsiteY40" fmla="*/ 2798032 h 4099336"/>
                  <a:gd name="connsiteX41" fmla="*/ 1907315 w 4617721"/>
                  <a:gd name="connsiteY41" fmla="*/ 2799185 h 4099336"/>
                  <a:gd name="connsiteX42" fmla="*/ 2101607 w 4617721"/>
                  <a:gd name="connsiteY42" fmla="*/ 2451688 h 4099336"/>
                  <a:gd name="connsiteX43" fmla="*/ 2035675 w 4617721"/>
                  <a:gd name="connsiteY43" fmla="*/ 2403253 h 4099336"/>
                  <a:gd name="connsiteX44" fmla="*/ 1963425 w 4617721"/>
                  <a:gd name="connsiteY44" fmla="*/ 2337987 h 4099336"/>
                  <a:gd name="connsiteX45" fmla="*/ 1963425 w 4617721"/>
                  <a:gd name="connsiteY45" fmla="*/ 973809 h 4099336"/>
                  <a:gd name="connsiteX46" fmla="*/ 2645423 w 4617721"/>
                  <a:gd name="connsiteY46" fmla="*/ 691744 h 4099336"/>
                  <a:gd name="connsiteX47" fmla="*/ 3327418 w 4617721"/>
                  <a:gd name="connsiteY47" fmla="*/ 973809 h 4099336"/>
                  <a:gd name="connsiteX48" fmla="*/ 3609668 w 4617721"/>
                  <a:gd name="connsiteY48" fmla="*/ 1655807 h 4099336"/>
                  <a:gd name="connsiteX49" fmla="*/ 3577857 w 4617721"/>
                  <a:gd name="connsiteY49" fmla="*/ 1901649 h 4099336"/>
                  <a:gd name="connsiteX50" fmla="*/ 3567394 w 4617721"/>
                  <a:gd name="connsiteY50" fmla="*/ 1933115 h 4099336"/>
                  <a:gd name="connsiteX51" fmla="*/ 3872246 w 4617721"/>
                  <a:gd name="connsiteY51" fmla="*/ 2012158 h 4099336"/>
                  <a:gd name="connsiteX52" fmla="*/ 4105859 w 4617721"/>
                  <a:gd name="connsiteY52" fmla="*/ 1102800 h 4099336"/>
                  <a:gd name="connsiteX53" fmla="*/ 4091361 w 4617721"/>
                  <a:gd name="connsiteY53" fmla="*/ 1094931 h 4099336"/>
                  <a:gd name="connsiteX54" fmla="*/ 3964002 w 4617721"/>
                  <a:gd name="connsiteY54" fmla="*/ 855397 h 4099336"/>
                  <a:gd name="connsiteX55" fmla="*/ 4252870 w 4617721"/>
                  <a:gd name="connsiteY55" fmla="*/ 566527 h 4099336"/>
                  <a:gd name="connsiteX56" fmla="*/ 4541739 w 4617721"/>
                  <a:gd name="connsiteY56" fmla="*/ 855397 h 4099336"/>
                  <a:gd name="connsiteX57" fmla="*/ 4311087 w 4617721"/>
                  <a:gd name="connsiteY57" fmla="*/ 1138396 h 4099336"/>
                  <a:gd name="connsiteX58" fmla="*/ 4266452 w 4617721"/>
                  <a:gd name="connsiteY58" fmla="*/ 1142896 h 4099336"/>
                  <a:gd name="connsiteX59" fmla="*/ 3991212 w 4617721"/>
                  <a:gd name="connsiteY59" fmla="*/ 2213869 h 4099336"/>
                  <a:gd name="connsiteX60" fmla="*/ 3505551 w 4617721"/>
                  <a:gd name="connsiteY60" fmla="*/ 2088000 h 4099336"/>
                  <a:gd name="connsiteX61" fmla="*/ 3484816 w 4617721"/>
                  <a:gd name="connsiteY61" fmla="*/ 2130943 h 4099336"/>
                  <a:gd name="connsiteX62" fmla="*/ 3414700 w 4617721"/>
                  <a:gd name="connsiteY62" fmla="*/ 2237555 h 4099336"/>
                  <a:gd name="connsiteX63" fmla="*/ 3526148 w 4617721"/>
                  <a:gd name="connsiteY63" fmla="*/ 2297681 h 4099336"/>
                  <a:gd name="connsiteX64" fmla="*/ 4379622 w 4617721"/>
                  <a:gd name="connsiteY64" fmla="*/ 3152741 h 4099336"/>
                  <a:gd name="connsiteX65" fmla="*/ 4469804 w 4617721"/>
                  <a:gd name="connsiteY65" fmla="*/ 3324518 h 4099336"/>
                  <a:gd name="connsiteX66" fmla="*/ 4499260 w 4617721"/>
                  <a:gd name="connsiteY66" fmla="*/ 3295062 h 4099336"/>
                  <a:gd name="connsiteX67" fmla="*/ 4542930 w 4617721"/>
                  <a:gd name="connsiteY67" fmla="*/ 3276997 h 4099336"/>
                  <a:gd name="connsiteX68" fmla="*/ 4586601 w 4617721"/>
                  <a:gd name="connsiteY68" fmla="*/ 3295062 h 4099336"/>
                  <a:gd name="connsiteX69" fmla="*/ 4599655 w 4617721"/>
                  <a:gd name="connsiteY69" fmla="*/ 3308117 h 4099336"/>
                  <a:gd name="connsiteX70" fmla="*/ 4599655 w 4617721"/>
                  <a:gd name="connsiteY70" fmla="*/ 3395459 h 4099336"/>
                  <a:gd name="connsiteX71" fmla="*/ 4340205 w 4617721"/>
                  <a:gd name="connsiteY71" fmla="*/ 3654907 h 4099336"/>
                  <a:gd name="connsiteX72" fmla="*/ 4252866 w 4617721"/>
                  <a:gd name="connsiteY72" fmla="*/ 3654907 h 4099336"/>
                  <a:gd name="connsiteX73" fmla="*/ 4239810 w 4617721"/>
                  <a:gd name="connsiteY73" fmla="*/ 3641853 h 4099336"/>
                  <a:gd name="connsiteX74" fmla="*/ 4239810 w 4617721"/>
                  <a:gd name="connsiteY74" fmla="*/ 3554511 h 4099336"/>
                  <a:gd name="connsiteX75" fmla="*/ 4261139 w 4617721"/>
                  <a:gd name="connsiteY75" fmla="*/ 3533183 h 4099336"/>
                  <a:gd name="connsiteX76" fmla="*/ 4092754 w 4617721"/>
                  <a:gd name="connsiteY76" fmla="*/ 3440786 h 4099336"/>
                  <a:gd name="connsiteX77" fmla="*/ 3237198 w 4617721"/>
                  <a:gd name="connsiteY77" fmla="*/ 2587989 h 4099336"/>
                  <a:gd name="connsiteX78" fmla="*/ 3167770 w 4617721"/>
                  <a:gd name="connsiteY78" fmla="*/ 2464102 h 4099336"/>
                  <a:gd name="connsiteX79" fmla="*/ 3120558 w 4617721"/>
                  <a:gd name="connsiteY79" fmla="*/ 2495202 h 4099336"/>
                  <a:gd name="connsiteX80" fmla="*/ 2646525 w 4617721"/>
                  <a:gd name="connsiteY80" fmla="*/ 2619685 h 4099336"/>
                  <a:gd name="connsiteX81" fmla="*/ 2280566 w 4617721"/>
                  <a:gd name="connsiteY81" fmla="*/ 2548273 h 4099336"/>
                  <a:gd name="connsiteX82" fmla="*/ 2246197 w 4617721"/>
                  <a:gd name="connsiteY82" fmla="*/ 2532303 h 4099336"/>
                  <a:gd name="connsiteX83" fmla="*/ 2051980 w 4617721"/>
                  <a:gd name="connsiteY83" fmla="*/ 2879603 h 4099336"/>
                  <a:gd name="connsiteX84" fmla="*/ 2084917 w 4617721"/>
                  <a:gd name="connsiteY84" fmla="*/ 2919523 h 4099336"/>
                  <a:gd name="connsiteX85" fmla="*/ 2134251 w 4617721"/>
                  <a:gd name="connsiteY85" fmla="*/ 3081031 h 4099336"/>
                  <a:gd name="connsiteX86" fmla="*/ 1845383 w 4617721"/>
                  <a:gd name="connsiteY86" fmla="*/ 3369901 h 4099336"/>
                  <a:gd name="connsiteX87" fmla="*/ 1556514 w 4617721"/>
                  <a:gd name="connsiteY87" fmla="*/ 3081031 h 4099336"/>
                  <a:gd name="connsiteX88" fmla="*/ 1562383 w 4617721"/>
                  <a:gd name="connsiteY88" fmla="*/ 3022814 h 4099336"/>
                  <a:gd name="connsiteX89" fmla="*/ 1565070 w 4617721"/>
                  <a:gd name="connsiteY89" fmla="*/ 3014157 h 4099336"/>
                  <a:gd name="connsiteX90" fmla="*/ 1219157 w 4617721"/>
                  <a:gd name="connsiteY90" fmla="*/ 2809114 h 4099336"/>
                  <a:gd name="connsiteX91" fmla="*/ 1182942 w 4617721"/>
                  <a:gd name="connsiteY91" fmla="*/ 2838995 h 4099336"/>
                  <a:gd name="connsiteX92" fmla="*/ 1021433 w 4617721"/>
                  <a:gd name="connsiteY92" fmla="*/ 2888329 h 4099336"/>
                  <a:gd name="connsiteX93" fmla="*/ 963216 w 4617721"/>
                  <a:gd name="connsiteY93" fmla="*/ 2882460 h 4099336"/>
                  <a:gd name="connsiteX94" fmla="*/ 931759 w 4617721"/>
                  <a:gd name="connsiteY94" fmla="*/ 2872696 h 4099336"/>
                  <a:gd name="connsiteX95" fmla="*/ 409492 w 4617721"/>
                  <a:gd name="connsiteY95" fmla="*/ 3626800 h 4099336"/>
                  <a:gd name="connsiteX96" fmla="*/ 409492 w 4617721"/>
                  <a:gd name="connsiteY96" fmla="*/ 3689944 h 4099336"/>
                  <a:gd name="connsiteX97" fmla="*/ 3573814 w 4617721"/>
                  <a:gd name="connsiteY97" fmla="*/ 3689944 h 4099336"/>
                  <a:gd name="connsiteX98" fmla="*/ 3573814 w 4617721"/>
                  <a:gd name="connsiteY98" fmla="*/ 3489051 h 4099336"/>
                  <a:gd name="connsiteX99" fmla="*/ 4102458 w 4617721"/>
                  <a:gd name="connsiteY99" fmla="*/ 3794285 h 4099336"/>
                  <a:gd name="connsiteX100" fmla="*/ 3573814 w 4617721"/>
                  <a:gd name="connsiteY100" fmla="*/ 4099336 h 4099336"/>
                  <a:gd name="connsiteX101" fmla="*/ 3573814 w 4617721"/>
                  <a:gd name="connsiteY101" fmla="*/ 3898644 h 4099336"/>
                  <a:gd name="connsiteX102" fmla="*/ 200792 w 4617721"/>
                  <a:gd name="connsiteY102" fmla="*/ 3898910 h 4099336"/>
                  <a:gd name="connsiteX103" fmla="*/ 200792 w 4617721"/>
                  <a:gd name="connsiteY103" fmla="*/ 3898644 h 4099336"/>
                  <a:gd name="connsiteX104" fmla="*/ 200762 w 4617721"/>
                  <a:gd name="connsiteY104" fmla="*/ 3898644 h 4099336"/>
                  <a:gd name="connsiteX105" fmla="*/ 200792 w 4617721"/>
                  <a:gd name="connsiteY105" fmla="*/ 528644 h 4099336"/>
                  <a:gd name="connsiteX106" fmla="*/ 0 w 4617721"/>
                  <a:gd name="connsiteY106" fmla="*/ 528644 h 409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4617721" h="4099336">
                    <a:moveTo>
                      <a:pt x="2830413" y="1913025"/>
                    </a:moveTo>
                    <a:lnTo>
                      <a:pt x="2823177" y="1926355"/>
                    </a:lnTo>
                    <a:cubicBezTo>
                      <a:pt x="2771265" y="2003195"/>
                      <a:pt x="2683354" y="2053715"/>
                      <a:pt x="2583642" y="2053715"/>
                    </a:cubicBezTo>
                    <a:cubicBezTo>
                      <a:pt x="2563700" y="2053715"/>
                      <a:pt x="2544229" y="2051694"/>
                      <a:pt x="2525425" y="2047846"/>
                    </a:cubicBezTo>
                    <a:lnTo>
                      <a:pt x="2518344" y="2045648"/>
                    </a:lnTo>
                    <a:lnTo>
                      <a:pt x="2345813" y="2354168"/>
                    </a:lnTo>
                    <a:lnTo>
                      <a:pt x="2358719" y="2360948"/>
                    </a:lnTo>
                    <a:cubicBezTo>
                      <a:pt x="2633688" y="2472240"/>
                      <a:pt x="2961045" y="2416594"/>
                      <a:pt x="3183626" y="2194011"/>
                    </a:cubicBezTo>
                    <a:cubicBezTo>
                      <a:pt x="3219482" y="2158156"/>
                      <a:pt x="3251316" y="2119312"/>
                      <a:pt x="3278900" y="2078031"/>
                    </a:cubicBezTo>
                    <a:lnTo>
                      <a:pt x="3301789" y="2035192"/>
                    </a:lnTo>
                    <a:close/>
                    <a:moveTo>
                      <a:pt x="2645423" y="894560"/>
                    </a:moveTo>
                    <a:cubicBezTo>
                      <a:pt x="2450329" y="894560"/>
                      <a:pt x="2255420" y="968846"/>
                      <a:pt x="2107034" y="1117233"/>
                    </a:cubicBezTo>
                    <a:cubicBezTo>
                      <a:pt x="1963425" y="1260841"/>
                      <a:pt x="1884360" y="1452073"/>
                      <a:pt x="1884360" y="1655622"/>
                    </a:cubicBezTo>
                    <a:cubicBezTo>
                      <a:pt x="1884360" y="1859357"/>
                      <a:pt x="1963425" y="2050405"/>
                      <a:pt x="2107034" y="2194011"/>
                    </a:cubicBezTo>
                    <a:lnTo>
                      <a:pt x="2202230" y="2271720"/>
                    </a:lnTo>
                    <a:lnTo>
                      <a:pt x="2374640" y="1963360"/>
                    </a:lnTo>
                    <a:lnTo>
                      <a:pt x="2344109" y="1926355"/>
                    </a:lnTo>
                    <a:cubicBezTo>
                      <a:pt x="2312962" y="1880252"/>
                      <a:pt x="2294775" y="1824673"/>
                      <a:pt x="2294775" y="1764846"/>
                    </a:cubicBezTo>
                    <a:cubicBezTo>
                      <a:pt x="2294775" y="1605308"/>
                      <a:pt x="2424105" y="1475976"/>
                      <a:pt x="2583642" y="1475976"/>
                    </a:cubicBezTo>
                    <a:cubicBezTo>
                      <a:pt x="2723238" y="1475976"/>
                      <a:pt x="2839707" y="1574996"/>
                      <a:pt x="2866643" y="1706629"/>
                    </a:cubicBezTo>
                    <a:lnTo>
                      <a:pt x="2871279" y="1752623"/>
                    </a:lnTo>
                    <a:lnTo>
                      <a:pt x="3368599" y="1881570"/>
                    </a:lnTo>
                    <a:lnTo>
                      <a:pt x="3391599" y="1805527"/>
                    </a:lnTo>
                    <a:cubicBezTo>
                      <a:pt x="3401279" y="1756708"/>
                      <a:pt x="3406255" y="1706556"/>
                      <a:pt x="3406301" y="1655622"/>
                    </a:cubicBezTo>
                    <a:cubicBezTo>
                      <a:pt x="3406484" y="1452073"/>
                      <a:pt x="3327418" y="1260841"/>
                      <a:pt x="3183812" y="1117233"/>
                    </a:cubicBezTo>
                    <a:cubicBezTo>
                      <a:pt x="3035423" y="968846"/>
                      <a:pt x="2840515" y="894560"/>
                      <a:pt x="2645423" y="894560"/>
                    </a:cubicBezTo>
                    <a:close/>
                    <a:moveTo>
                      <a:pt x="305235" y="0"/>
                    </a:moveTo>
                    <a:lnTo>
                      <a:pt x="610284" y="528644"/>
                    </a:lnTo>
                    <a:lnTo>
                      <a:pt x="409492" y="528644"/>
                    </a:lnTo>
                    <a:lnTo>
                      <a:pt x="409492" y="3336405"/>
                    </a:lnTo>
                    <a:lnTo>
                      <a:pt x="796052" y="2778124"/>
                    </a:lnTo>
                    <a:lnTo>
                      <a:pt x="781898" y="2760969"/>
                    </a:lnTo>
                    <a:cubicBezTo>
                      <a:pt x="750751" y="2714865"/>
                      <a:pt x="732564" y="2659286"/>
                      <a:pt x="732564" y="2599459"/>
                    </a:cubicBezTo>
                    <a:cubicBezTo>
                      <a:pt x="732564" y="2439922"/>
                      <a:pt x="861895" y="2310591"/>
                      <a:pt x="1021433" y="2310591"/>
                    </a:cubicBezTo>
                    <a:cubicBezTo>
                      <a:pt x="1180970" y="2310591"/>
                      <a:pt x="1310301" y="2439922"/>
                      <a:pt x="1310301" y="2599459"/>
                    </a:cubicBezTo>
                    <a:cubicBezTo>
                      <a:pt x="1310301" y="2619402"/>
                      <a:pt x="1308280" y="2638872"/>
                      <a:pt x="1304432" y="2657677"/>
                    </a:cubicBezTo>
                    <a:lnTo>
                      <a:pt x="1301931" y="2665734"/>
                    </a:lnTo>
                    <a:lnTo>
                      <a:pt x="1648145" y="2870976"/>
                    </a:lnTo>
                    <a:lnTo>
                      <a:pt x="1683874" y="2841497"/>
                    </a:lnTo>
                    <a:cubicBezTo>
                      <a:pt x="1729977" y="2810350"/>
                      <a:pt x="1785556" y="2792163"/>
                      <a:pt x="1845383" y="2792163"/>
                    </a:cubicBezTo>
                    <a:cubicBezTo>
                      <a:pt x="1865325" y="2792163"/>
                      <a:pt x="1884795" y="2794184"/>
                      <a:pt x="1903600" y="2798032"/>
                    </a:cubicBezTo>
                    <a:lnTo>
                      <a:pt x="1907315" y="2799185"/>
                    </a:lnTo>
                    <a:lnTo>
                      <a:pt x="2101607" y="2451688"/>
                    </a:lnTo>
                    <a:lnTo>
                      <a:pt x="2035675" y="2403253"/>
                    </a:lnTo>
                    <a:cubicBezTo>
                      <a:pt x="2010693" y="2382893"/>
                      <a:pt x="1986571" y="2361132"/>
                      <a:pt x="1963425" y="2337987"/>
                    </a:cubicBezTo>
                    <a:cubicBezTo>
                      <a:pt x="1587399" y="1961777"/>
                      <a:pt x="1587399" y="1349837"/>
                      <a:pt x="1963425" y="973809"/>
                    </a:cubicBezTo>
                    <a:cubicBezTo>
                      <a:pt x="2145280" y="791956"/>
                      <a:pt x="2387628" y="691744"/>
                      <a:pt x="2645423" y="691744"/>
                    </a:cubicBezTo>
                    <a:cubicBezTo>
                      <a:pt x="2903216" y="691744"/>
                      <a:pt x="3145565" y="791956"/>
                      <a:pt x="3327418" y="973809"/>
                    </a:cubicBezTo>
                    <a:cubicBezTo>
                      <a:pt x="3509271" y="1155664"/>
                      <a:pt x="3609483" y="1397829"/>
                      <a:pt x="3609668" y="1655807"/>
                    </a:cubicBezTo>
                    <a:cubicBezTo>
                      <a:pt x="3609668" y="1739011"/>
                      <a:pt x="3598865" y="1821709"/>
                      <a:pt x="3577857" y="1901649"/>
                    </a:cubicBezTo>
                    <a:lnTo>
                      <a:pt x="3567394" y="1933115"/>
                    </a:lnTo>
                    <a:lnTo>
                      <a:pt x="3872246" y="2012158"/>
                    </a:lnTo>
                    <a:lnTo>
                      <a:pt x="4105859" y="1102800"/>
                    </a:lnTo>
                    <a:lnTo>
                      <a:pt x="4091361" y="1094931"/>
                    </a:lnTo>
                    <a:cubicBezTo>
                      <a:pt x="4014522" y="1043019"/>
                      <a:pt x="3964002" y="955108"/>
                      <a:pt x="3964002" y="855397"/>
                    </a:cubicBezTo>
                    <a:cubicBezTo>
                      <a:pt x="3964002" y="695858"/>
                      <a:pt x="4093333" y="566527"/>
                      <a:pt x="4252870" y="566527"/>
                    </a:cubicBezTo>
                    <a:cubicBezTo>
                      <a:pt x="4412408" y="566527"/>
                      <a:pt x="4541739" y="695858"/>
                      <a:pt x="4541739" y="855397"/>
                    </a:cubicBezTo>
                    <a:cubicBezTo>
                      <a:pt x="4541739" y="994992"/>
                      <a:pt x="4442720" y="1111460"/>
                      <a:pt x="4311087" y="1138396"/>
                    </a:cubicBezTo>
                    <a:lnTo>
                      <a:pt x="4266452" y="1142896"/>
                    </a:lnTo>
                    <a:lnTo>
                      <a:pt x="3991212" y="2213869"/>
                    </a:lnTo>
                    <a:lnTo>
                      <a:pt x="3505551" y="2088000"/>
                    </a:lnTo>
                    <a:lnTo>
                      <a:pt x="3484816" y="2130943"/>
                    </a:lnTo>
                    <a:lnTo>
                      <a:pt x="3414700" y="2237555"/>
                    </a:lnTo>
                    <a:lnTo>
                      <a:pt x="3526148" y="2297681"/>
                    </a:lnTo>
                    <a:cubicBezTo>
                      <a:pt x="3893034" y="2514747"/>
                      <a:pt x="4176052" y="2801009"/>
                      <a:pt x="4379622" y="3152741"/>
                    </a:cubicBezTo>
                    <a:lnTo>
                      <a:pt x="4469804" y="3324518"/>
                    </a:lnTo>
                    <a:lnTo>
                      <a:pt x="4499260" y="3295062"/>
                    </a:lnTo>
                    <a:cubicBezTo>
                      <a:pt x="4511304" y="3283018"/>
                      <a:pt x="4527118" y="3276997"/>
                      <a:pt x="4542930" y="3276997"/>
                    </a:cubicBezTo>
                    <a:cubicBezTo>
                      <a:pt x="4558745" y="3276997"/>
                      <a:pt x="4574557" y="3283018"/>
                      <a:pt x="4586601" y="3295062"/>
                    </a:cubicBezTo>
                    <a:lnTo>
                      <a:pt x="4599655" y="3308117"/>
                    </a:lnTo>
                    <a:cubicBezTo>
                      <a:pt x="4623743" y="3332020"/>
                      <a:pt x="4623743" y="3371371"/>
                      <a:pt x="4599655" y="3395459"/>
                    </a:cubicBezTo>
                    <a:lnTo>
                      <a:pt x="4340205" y="3654907"/>
                    </a:lnTo>
                    <a:cubicBezTo>
                      <a:pt x="4316119" y="3678995"/>
                      <a:pt x="4276954" y="3678995"/>
                      <a:pt x="4252866" y="3654907"/>
                    </a:cubicBezTo>
                    <a:lnTo>
                      <a:pt x="4239810" y="3641853"/>
                    </a:lnTo>
                    <a:cubicBezTo>
                      <a:pt x="4215722" y="3617765"/>
                      <a:pt x="4215722" y="3578600"/>
                      <a:pt x="4239810" y="3554511"/>
                    </a:cubicBezTo>
                    <a:lnTo>
                      <a:pt x="4261139" y="3533183"/>
                    </a:lnTo>
                    <a:lnTo>
                      <a:pt x="4092754" y="3440786"/>
                    </a:lnTo>
                    <a:cubicBezTo>
                      <a:pt x="3746919" y="3233395"/>
                      <a:pt x="3459640" y="2951767"/>
                      <a:pt x="3237198" y="2587989"/>
                    </a:cubicBezTo>
                    <a:lnTo>
                      <a:pt x="3167770" y="2464102"/>
                    </a:lnTo>
                    <a:lnTo>
                      <a:pt x="3120558" y="2495202"/>
                    </a:lnTo>
                    <a:cubicBezTo>
                      <a:pt x="2972537" y="2578866"/>
                      <a:pt x="2809071" y="2619685"/>
                      <a:pt x="2646525" y="2619685"/>
                    </a:cubicBezTo>
                    <a:cubicBezTo>
                      <a:pt x="2521398" y="2619685"/>
                      <a:pt x="2396914" y="2595552"/>
                      <a:pt x="2280566" y="2548273"/>
                    </a:cubicBezTo>
                    <a:lnTo>
                      <a:pt x="2246197" y="2532303"/>
                    </a:lnTo>
                    <a:lnTo>
                      <a:pt x="2051980" y="2879603"/>
                    </a:lnTo>
                    <a:lnTo>
                      <a:pt x="2084917" y="2919523"/>
                    </a:lnTo>
                    <a:cubicBezTo>
                      <a:pt x="2116064" y="2965626"/>
                      <a:pt x="2134251" y="3021205"/>
                      <a:pt x="2134251" y="3081031"/>
                    </a:cubicBezTo>
                    <a:cubicBezTo>
                      <a:pt x="2134251" y="3240570"/>
                      <a:pt x="2004920" y="3369901"/>
                      <a:pt x="1845383" y="3369901"/>
                    </a:cubicBezTo>
                    <a:cubicBezTo>
                      <a:pt x="1685845" y="3369901"/>
                      <a:pt x="1556514" y="3240570"/>
                      <a:pt x="1556514" y="3081031"/>
                    </a:cubicBezTo>
                    <a:cubicBezTo>
                      <a:pt x="1556514" y="3061089"/>
                      <a:pt x="1558535" y="3041619"/>
                      <a:pt x="1562383" y="3022814"/>
                    </a:cubicBezTo>
                    <a:lnTo>
                      <a:pt x="1565070" y="3014157"/>
                    </a:lnTo>
                    <a:lnTo>
                      <a:pt x="1219157" y="2809114"/>
                    </a:lnTo>
                    <a:lnTo>
                      <a:pt x="1182942" y="2838995"/>
                    </a:lnTo>
                    <a:cubicBezTo>
                      <a:pt x="1136838" y="2870142"/>
                      <a:pt x="1081260" y="2888329"/>
                      <a:pt x="1021433" y="2888329"/>
                    </a:cubicBezTo>
                    <a:cubicBezTo>
                      <a:pt x="1001491" y="2888329"/>
                      <a:pt x="982021" y="2886308"/>
                      <a:pt x="963216" y="2882460"/>
                    </a:cubicBezTo>
                    <a:lnTo>
                      <a:pt x="931759" y="2872696"/>
                    </a:lnTo>
                    <a:lnTo>
                      <a:pt x="409492" y="3626800"/>
                    </a:lnTo>
                    <a:lnTo>
                      <a:pt x="409492" y="3689944"/>
                    </a:lnTo>
                    <a:lnTo>
                      <a:pt x="3573814" y="3689944"/>
                    </a:lnTo>
                    <a:lnTo>
                      <a:pt x="3573814" y="3489051"/>
                    </a:lnTo>
                    <a:lnTo>
                      <a:pt x="4102458" y="3794285"/>
                    </a:lnTo>
                    <a:lnTo>
                      <a:pt x="3573814" y="4099336"/>
                    </a:lnTo>
                    <a:lnTo>
                      <a:pt x="3573814" y="3898644"/>
                    </a:lnTo>
                    <a:lnTo>
                      <a:pt x="200792" y="3898910"/>
                    </a:lnTo>
                    <a:lnTo>
                      <a:pt x="200792" y="3898644"/>
                    </a:lnTo>
                    <a:lnTo>
                      <a:pt x="200762" y="3898644"/>
                    </a:lnTo>
                    <a:cubicBezTo>
                      <a:pt x="200771" y="2775310"/>
                      <a:pt x="200783" y="1651979"/>
                      <a:pt x="200792" y="528644"/>
                    </a:cubicBezTo>
                    <a:lnTo>
                      <a:pt x="0" y="528644"/>
                    </a:lnTo>
                    <a:close/>
                  </a:path>
                </a:pathLst>
              </a:custGeom>
              <a:solidFill>
                <a:schemeClr val="bg2"/>
              </a:solidFill>
              <a:ln w="9525" cap="flat">
                <a:noFill/>
                <a:prstDash val="solid"/>
                <a:miter/>
              </a:ln>
            </p:spPr>
            <p:txBody>
              <a:bodyPr wrap="square" rtlCol="0" anchor="ctr">
                <a:noAutofit/>
              </a:bodyPr>
              <a:lstStyle/>
              <a:p>
                <a:endParaRPr lang="en-US" dirty="0"/>
              </a:p>
            </p:txBody>
          </p:sp>
        </p:grpSp>
      </p:grpSp>
      <p:grpSp>
        <p:nvGrpSpPr>
          <p:cNvPr id="44" name="Group 43">
            <a:extLst>
              <a:ext uri="{FF2B5EF4-FFF2-40B4-BE49-F238E27FC236}">
                <a16:creationId xmlns:a16="http://schemas.microsoft.com/office/drawing/2014/main" id="{9B7675E2-66CD-2338-A840-6D0D43098647}"/>
              </a:ext>
            </a:extLst>
          </p:cNvPr>
          <p:cNvGrpSpPr/>
          <p:nvPr/>
        </p:nvGrpSpPr>
        <p:grpSpPr>
          <a:xfrm>
            <a:off x="3453938" y="1456649"/>
            <a:ext cx="2236124" cy="4189125"/>
            <a:chOff x="3453938" y="1408523"/>
            <a:chExt cx="2236124" cy="4189125"/>
          </a:xfrm>
        </p:grpSpPr>
        <p:sp>
          <p:nvSpPr>
            <p:cNvPr id="18" name="TextBox 17">
              <a:extLst>
                <a:ext uri="{FF2B5EF4-FFF2-40B4-BE49-F238E27FC236}">
                  <a16:creationId xmlns:a16="http://schemas.microsoft.com/office/drawing/2014/main" id="{D0F4660C-26C5-A424-1AF1-F2980C84BB18}"/>
                </a:ext>
              </a:extLst>
            </p:cNvPr>
            <p:cNvSpPr txBox="1"/>
            <p:nvPr/>
          </p:nvSpPr>
          <p:spPr>
            <a:xfrm>
              <a:off x="3453938" y="3193545"/>
              <a:ext cx="2236124" cy="523220"/>
            </a:xfrm>
            <a:prstGeom prst="rect">
              <a:avLst/>
            </a:prstGeom>
            <a:noFill/>
          </p:spPr>
          <p:txBody>
            <a:bodyPr wrap="square" rtlCol="0" anchor="ctr">
              <a:spAutoFit/>
            </a:bodyPr>
            <a:lstStyle/>
            <a:p>
              <a:pPr algn="ctr"/>
              <a:r>
                <a:rPr lang="en-US" sz="1400" b="1" dirty="0">
                  <a:solidFill>
                    <a:schemeClr val="tx2">
                      <a:lumMod val="75000"/>
                      <a:lumOff val="25000"/>
                    </a:schemeClr>
                  </a:solidFill>
                  <a:latin typeface="Century Gothic" panose="020B0502020202020204" pitchFamily="34" charset="0"/>
                  <a:cs typeface="Arial" panose="020B0604020202020204" pitchFamily="34" charset="0"/>
                </a:rPr>
                <a:t>Supply </a:t>
              </a:r>
              <a:br>
                <a:rPr lang="en-US" sz="1400" b="1" dirty="0">
                  <a:solidFill>
                    <a:schemeClr val="tx2">
                      <a:lumMod val="75000"/>
                      <a:lumOff val="25000"/>
                    </a:schemeClr>
                  </a:solidFill>
                  <a:latin typeface="Century Gothic" panose="020B0502020202020204" pitchFamily="34" charset="0"/>
                  <a:cs typeface="Arial" panose="020B0604020202020204" pitchFamily="34" charset="0"/>
                </a:rPr>
              </a:br>
              <a:r>
                <a:rPr lang="en-US" sz="1400" b="1" dirty="0">
                  <a:solidFill>
                    <a:schemeClr val="tx2">
                      <a:lumMod val="75000"/>
                      <a:lumOff val="25000"/>
                    </a:schemeClr>
                  </a:solidFill>
                  <a:latin typeface="Century Gothic" panose="020B0502020202020204" pitchFamily="34" charset="0"/>
                  <a:cs typeface="Arial" panose="020B0604020202020204" pitchFamily="34" charset="0"/>
                </a:rPr>
                <a:t>chain optimization</a:t>
              </a:r>
            </a:p>
          </p:txBody>
        </p:sp>
        <p:sp>
          <p:nvSpPr>
            <p:cNvPr id="19" name="TextBox 18">
              <a:extLst>
                <a:ext uri="{FF2B5EF4-FFF2-40B4-BE49-F238E27FC236}">
                  <a16:creationId xmlns:a16="http://schemas.microsoft.com/office/drawing/2014/main" id="{04A23EB8-C6BB-C4BB-8989-D8F2EA3D20DD}"/>
                </a:ext>
              </a:extLst>
            </p:cNvPr>
            <p:cNvSpPr txBox="1"/>
            <p:nvPr/>
          </p:nvSpPr>
          <p:spPr>
            <a:xfrm flipH="1">
              <a:off x="3453938" y="4428097"/>
              <a:ext cx="2236124" cy="1169551"/>
            </a:xfrm>
            <a:prstGeom prst="rect">
              <a:avLst/>
            </a:prstGeom>
            <a:noFill/>
          </p:spPr>
          <p:txBody>
            <a:bodyPr wrap="square" rtlCol="0" anchor="t">
              <a:spAutoFit/>
            </a:bodyPr>
            <a:lstStyle/>
            <a:p>
              <a:pPr marL="182880" indent="-182880">
                <a:spcBef>
                  <a:spcPts val="600"/>
                </a:spcBef>
                <a:buFont typeface="Courier New" panose="02070309020205020404" pitchFamily="49" charset="0"/>
                <a:buChar char="o"/>
              </a:pPr>
              <a:r>
                <a:rPr lang="en-US" sz="1200" dirty="0">
                  <a:solidFill>
                    <a:schemeClr val="bg2"/>
                  </a:solidFill>
                  <a:latin typeface="Arial" panose="020B0604020202020204" pitchFamily="34" charset="0"/>
                  <a:cs typeface="Arial" panose="020B0604020202020204" pitchFamily="34" charset="0"/>
                </a:rPr>
                <a:t>Incorporate technology to reduce inefficiencies</a:t>
              </a:r>
            </a:p>
            <a:p>
              <a:pPr marL="182880" indent="-182880">
                <a:spcBef>
                  <a:spcPts val="600"/>
                </a:spcBef>
                <a:buFont typeface="Courier New" panose="02070309020205020404" pitchFamily="49" charset="0"/>
                <a:buChar char="o"/>
              </a:pPr>
              <a:r>
                <a:rPr lang="en-US" sz="1200" dirty="0">
                  <a:solidFill>
                    <a:schemeClr val="bg2"/>
                  </a:solidFill>
                  <a:latin typeface="Arial" panose="020B0604020202020204" pitchFamily="34" charset="0"/>
                  <a:cs typeface="Arial" panose="020B0604020202020204" pitchFamily="34" charset="0"/>
                </a:rPr>
                <a:t>Leads to more sustainable </a:t>
              </a:r>
              <a:br>
                <a:rPr lang="en-US" sz="1200" dirty="0">
                  <a:solidFill>
                    <a:schemeClr val="bg2"/>
                  </a:solidFill>
                  <a:latin typeface="Arial" panose="020B0604020202020204" pitchFamily="34" charset="0"/>
                  <a:cs typeface="Arial" panose="020B0604020202020204" pitchFamily="34" charset="0"/>
                </a:rPr>
              </a:br>
              <a:r>
                <a:rPr lang="en-US" sz="1200" dirty="0">
                  <a:solidFill>
                    <a:schemeClr val="bg2"/>
                  </a:solidFill>
                  <a:latin typeface="Arial" panose="020B0604020202020204" pitchFamily="34" charset="0"/>
                  <a:cs typeface="Arial" panose="020B0604020202020204" pitchFamily="34" charset="0"/>
                </a:rPr>
                <a:t>distribution process</a:t>
              </a:r>
            </a:p>
            <a:p>
              <a:pPr marL="182880" indent="-182880">
                <a:spcBef>
                  <a:spcPts val="600"/>
                </a:spcBef>
                <a:buFont typeface="Courier New" panose="02070309020205020404" pitchFamily="49" charset="0"/>
                <a:buChar char="o"/>
              </a:pPr>
              <a:r>
                <a:rPr lang="en-US" sz="1200" dirty="0">
                  <a:solidFill>
                    <a:schemeClr val="bg2"/>
                  </a:solidFill>
                  <a:latin typeface="Arial" panose="020B0604020202020204" pitchFamily="34" charset="0"/>
                  <a:cs typeface="Arial" panose="020B0604020202020204" pitchFamily="34" charset="0"/>
                </a:rPr>
                <a:t>Add text here</a:t>
              </a:r>
            </a:p>
          </p:txBody>
        </p:sp>
        <p:grpSp>
          <p:nvGrpSpPr>
            <p:cNvPr id="39" name="Group 38">
              <a:extLst>
                <a:ext uri="{FF2B5EF4-FFF2-40B4-BE49-F238E27FC236}">
                  <a16:creationId xmlns:a16="http://schemas.microsoft.com/office/drawing/2014/main" id="{30AD4E90-1549-6F0F-807F-FDB489C63F5B}"/>
                </a:ext>
              </a:extLst>
            </p:cNvPr>
            <p:cNvGrpSpPr/>
            <p:nvPr/>
          </p:nvGrpSpPr>
          <p:grpSpPr>
            <a:xfrm>
              <a:off x="3738842" y="1408523"/>
              <a:ext cx="1666316" cy="1665350"/>
              <a:chOff x="3738842" y="1408523"/>
              <a:chExt cx="1666316" cy="1665350"/>
            </a:xfrm>
          </p:grpSpPr>
          <p:sp>
            <p:nvSpPr>
              <p:cNvPr id="20" name="Circle: Hollow 19">
                <a:extLst>
                  <a:ext uri="{FF2B5EF4-FFF2-40B4-BE49-F238E27FC236}">
                    <a16:creationId xmlns:a16="http://schemas.microsoft.com/office/drawing/2014/main" id="{2B893282-9082-FF61-1E98-91E3FEAAB3ED}"/>
                  </a:ext>
                </a:extLst>
              </p:cNvPr>
              <p:cNvSpPr/>
              <p:nvPr/>
            </p:nvSpPr>
            <p:spPr>
              <a:xfrm>
                <a:off x="3738842" y="1408523"/>
                <a:ext cx="1666316" cy="1665350"/>
              </a:xfrm>
              <a:prstGeom prst="donut">
                <a:avLst>
                  <a:gd name="adj" fmla="val 6598"/>
                </a:avLst>
              </a:prstGeom>
              <a:solidFill>
                <a:schemeClr val="bg2">
                  <a:lumMod val="95000"/>
                </a:schemeClr>
              </a:solidFill>
              <a:ln w="12700" cap="flat" cmpd="sng" algn="ctr">
                <a:noFill/>
                <a:prstDash val="solid"/>
                <a:miter lim="800000"/>
              </a:ln>
              <a:effectLst/>
            </p:spPr>
            <p:txBody>
              <a:bodyPr rtlCol="0" anchor="ctr"/>
              <a:lstStyle/>
              <a:p>
                <a:pPr algn="ctr"/>
                <a:endParaRPr lang="en-US" kern="0">
                  <a:solidFill>
                    <a:prstClr val="white"/>
                  </a:solidFill>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D4B797FF-95B9-8BD8-7942-1E784B7C3F3A}"/>
                  </a:ext>
                </a:extLst>
              </p:cNvPr>
              <p:cNvSpPr/>
              <p:nvPr/>
            </p:nvSpPr>
            <p:spPr>
              <a:xfrm>
                <a:off x="4032200" y="1701399"/>
                <a:ext cx="1079600" cy="1079599"/>
              </a:xfrm>
              <a:prstGeom prst="ellipse">
                <a:avLst/>
              </a:prstGeom>
              <a:solidFill>
                <a:schemeClr val="accent2"/>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prstClr val="white"/>
                  </a:solidFill>
                  <a:latin typeface="Arial" panose="020B0604020202020204" pitchFamily="34" charset="0"/>
                  <a:cs typeface="Arial" panose="020B0604020202020204" pitchFamily="34" charset="0"/>
                </a:endParaRPr>
              </a:p>
            </p:txBody>
          </p:sp>
          <p:sp>
            <p:nvSpPr>
              <p:cNvPr id="14" name="Freeform: Shape 13">
                <a:extLst>
                  <a:ext uri="{FF2B5EF4-FFF2-40B4-BE49-F238E27FC236}">
                    <a16:creationId xmlns:a16="http://schemas.microsoft.com/office/drawing/2014/main" id="{7139607A-F7F7-E151-6261-430574624CEB}"/>
                  </a:ext>
                </a:extLst>
              </p:cNvPr>
              <p:cNvSpPr/>
              <p:nvPr/>
            </p:nvSpPr>
            <p:spPr>
              <a:xfrm>
                <a:off x="4306371" y="1942460"/>
                <a:ext cx="531258" cy="597476"/>
              </a:xfrm>
              <a:custGeom>
                <a:avLst/>
                <a:gdLst>
                  <a:gd name="connsiteX0" fmla="*/ 2561764 w 4105936"/>
                  <a:gd name="connsiteY0" fmla="*/ 2373622 h 4617720"/>
                  <a:gd name="connsiteX1" fmla="*/ 2794276 w 4105936"/>
                  <a:gd name="connsiteY1" fmla="*/ 2373622 h 4617720"/>
                  <a:gd name="connsiteX2" fmla="*/ 2794276 w 4105936"/>
                  <a:gd name="connsiteY2" fmla="*/ 2756212 h 4617720"/>
                  <a:gd name="connsiteX3" fmla="*/ 2536968 w 4105936"/>
                  <a:gd name="connsiteY3" fmla="*/ 2756212 h 4617720"/>
                  <a:gd name="connsiteX4" fmla="*/ 2536968 w 4105936"/>
                  <a:gd name="connsiteY4" fmla="*/ 2387542 h 4617720"/>
                  <a:gd name="connsiteX5" fmla="*/ 2543928 w 4105936"/>
                  <a:gd name="connsiteY5" fmla="*/ 2391457 h 4617720"/>
                  <a:gd name="connsiteX6" fmla="*/ 2256932 w 4105936"/>
                  <a:gd name="connsiteY6" fmla="*/ 2373622 h 4617720"/>
                  <a:gd name="connsiteX7" fmla="*/ 2470957 w 4105936"/>
                  <a:gd name="connsiteY7" fmla="*/ 2373622 h 4617720"/>
                  <a:gd name="connsiteX8" fmla="*/ 2470957 w 4105936"/>
                  <a:gd name="connsiteY8" fmla="*/ 2822116 h 4617720"/>
                  <a:gd name="connsiteX9" fmla="*/ 2860181 w 4105936"/>
                  <a:gd name="connsiteY9" fmla="*/ 2822116 h 4617720"/>
                  <a:gd name="connsiteX10" fmla="*/ 2860181 w 4105936"/>
                  <a:gd name="connsiteY10" fmla="*/ 2373622 h 4617720"/>
                  <a:gd name="connsiteX11" fmla="*/ 3216017 w 4105936"/>
                  <a:gd name="connsiteY11" fmla="*/ 2373622 h 4617720"/>
                  <a:gd name="connsiteX12" fmla="*/ 3216017 w 4105936"/>
                  <a:gd name="connsiteY12" fmla="*/ 3474302 h 4617720"/>
                  <a:gd name="connsiteX13" fmla="*/ 2115228 w 4105936"/>
                  <a:gd name="connsiteY13" fmla="*/ 3474302 h 4617720"/>
                  <a:gd name="connsiteX14" fmla="*/ 2115228 w 4105936"/>
                  <a:gd name="connsiteY14" fmla="*/ 2528268 h 4617720"/>
                  <a:gd name="connsiteX15" fmla="*/ 2212997 w 4105936"/>
                  <a:gd name="connsiteY15" fmla="*/ 2528268 h 4617720"/>
                  <a:gd name="connsiteX16" fmla="*/ 1311658 w 4105936"/>
                  <a:gd name="connsiteY16" fmla="*/ 2373622 h 4617720"/>
                  <a:gd name="connsiteX17" fmla="*/ 1544171 w 4105936"/>
                  <a:gd name="connsiteY17" fmla="*/ 2373622 h 4617720"/>
                  <a:gd name="connsiteX18" fmla="*/ 1562006 w 4105936"/>
                  <a:gd name="connsiteY18" fmla="*/ 2391457 h 4617720"/>
                  <a:gd name="connsiteX19" fmla="*/ 1568966 w 4105936"/>
                  <a:gd name="connsiteY19" fmla="*/ 2387542 h 4617720"/>
                  <a:gd name="connsiteX20" fmla="*/ 1568966 w 4105936"/>
                  <a:gd name="connsiteY20" fmla="*/ 2756212 h 4617720"/>
                  <a:gd name="connsiteX21" fmla="*/ 1311658 w 4105936"/>
                  <a:gd name="connsiteY21" fmla="*/ 2756212 h 4617720"/>
                  <a:gd name="connsiteX22" fmla="*/ 889917 w 4105936"/>
                  <a:gd name="connsiteY22" fmla="*/ 2373622 h 4617720"/>
                  <a:gd name="connsiteX23" fmla="*/ 1245645 w 4105936"/>
                  <a:gd name="connsiteY23" fmla="*/ 2373622 h 4617720"/>
                  <a:gd name="connsiteX24" fmla="*/ 1245645 w 4105936"/>
                  <a:gd name="connsiteY24" fmla="*/ 2822116 h 4617720"/>
                  <a:gd name="connsiteX25" fmla="*/ 1634870 w 4105936"/>
                  <a:gd name="connsiteY25" fmla="*/ 2822116 h 4617720"/>
                  <a:gd name="connsiteX26" fmla="*/ 1634870 w 4105936"/>
                  <a:gd name="connsiteY26" fmla="*/ 2373622 h 4617720"/>
                  <a:gd name="connsiteX27" fmla="*/ 1849002 w 4105936"/>
                  <a:gd name="connsiteY27" fmla="*/ 2373622 h 4617720"/>
                  <a:gd name="connsiteX28" fmla="*/ 1892829 w 4105936"/>
                  <a:gd name="connsiteY28" fmla="*/ 2528268 h 4617720"/>
                  <a:gd name="connsiteX29" fmla="*/ 1990706 w 4105936"/>
                  <a:gd name="connsiteY29" fmla="*/ 2528268 h 4617720"/>
                  <a:gd name="connsiteX30" fmla="*/ 1990706 w 4105936"/>
                  <a:gd name="connsiteY30" fmla="*/ 3474302 h 4617720"/>
                  <a:gd name="connsiteX31" fmla="*/ 889917 w 4105936"/>
                  <a:gd name="connsiteY31" fmla="*/ 3474302 h 4617720"/>
                  <a:gd name="connsiteX32" fmla="*/ 2052913 w 4105936"/>
                  <a:gd name="connsiteY32" fmla="*/ 1357552 h 4617720"/>
                  <a:gd name="connsiteX33" fmla="*/ 1735900 w 4105936"/>
                  <a:gd name="connsiteY33" fmla="*/ 1674564 h 4617720"/>
                  <a:gd name="connsiteX34" fmla="*/ 2052913 w 4105936"/>
                  <a:gd name="connsiteY34" fmla="*/ 1991576 h 4617720"/>
                  <a:gd name="connsiteX35" fmla="*/ 2369926 w 4105936"/>
                  <a:gd name="connsiteY35" fmla="*/ 1674564 h 4617720"/>
                  <a:gd name="connsiteX36" fmla="*/ 2052913 w 4105936"/>
                  <a:gd name="connsiteY36" fmla="*/ 1357552 h 4617720"/>
                  <a:gd name="connsiteX37" fmla="*/ 1942638 w 4105936"/>
                  <a:gd name="connsiteY37" fmla="*/ 886981 h 4617720"/>
                  <a:gd name="connsiteX38" fmla="*/ 2163079 w 4105936"/>
                  <a:gd name="connsiteY38" fmla="*/ 886981 h 4617720"/>
                  <a:gd name="connsiteX39" fmla="*/ 2217346 w 4105936"/>
                  <a:gd name="connsiteY39" fmla="*/ 1078276 h 4617720"/>
                  <a:gd name="connsiteX40" fmla="*/ 2358289 w 4105936"/>
                  <a:gd name="connsiteY40" fmla="*/ 1136459 h 4617720"/>
                  <a:gd name="connsiteX41" fmla="*/ 2532292 w 4105936"/>
                  <a:gd name="connsiteY41" fmla="*/ 1039669 h 4617720"/>
                  <a:gd name="connsiteX42" fmla="*/ 2687807 w 4105936"/>
                  <a:gd name="connsiteY42" fmla="*/ 1195185 h 4617720"/>
                  <a:gd name="connsiteX43" fmla="*/ 2591018 w 4105936"/>
                  <a:gd name="connsiteY43" fmla="*/ 1369189 h 4617720"/>
                  <a:gd name="connsiteX44" fmla="*/ 2649201 w 4105936"/>
                  <a:gd name="connsiteY44" fmla="*/ 1510131 h 4617720"/>
                  <a:gd name="connsiteX45" fmla="*/ 2840495 w 4105936"/>
                  <a:gd name="connsiteY45" fmla="*/ 1564398 h 4617720"/>
                  <a:gd name="connsiteX46" fmla="*/ 2840495 w 4105936"/>
                  <a:gd name="connsiteY46" fmla="*/ 1784839 h 4617720"/>
                  <a:gd name="connsiteX47" fmla="*/ 2649201 w 4105936"/>
                  <a:gd name="connsiteY47" fmla="*/ 1839106 h 4617720"/>
                  <a:gd name="connsiteX48" fmla="*/ 2591018 w 4105936"/>
                  <a:gd name="connsiteY48" fmla="*/ 1980049 h 4617720"/>
                  <a:gd name="connsiteX49" fmla="*/ 2687807 w 4105936"/>
                  <a:gd name="connsiteY49" fmla="*/ 2154052 h 4617720"/>
                  <a:gd name="connsiteX50" fmla="*/ 2532292 w 4105936"/>
                  <a:gd name="connsiteY50" fmla="*/ 2309567 h 4617720"/>
                  <a:gd name="connsiteX51" fmla="*/ 2358289 w 4105936"/>
                  <a:gd name="connsiteY51" fmla="*/ 2212778 h 4617720"/>
                  <a:gd name="connsiteX52" fmla="*/ 2217346 w 4105936"/>
                  <a:gd name="connsiteY52" fmla="*/ 2270961 h 4617720"/>
                  <a:gd name="connsiteX53" fmla="*/ 2163079 w 4105936"/>
                  <a:gd name="connsiteY53" fmla="*/ 2462255 h 4617720"/>
                  <a:gd name="connsiteX54" fmla="*/ 1942638 w 4105936"/>
                  <a:gd name="connsiteY54" fmla="*/ 2462255 h 4617720"/>
                  <a:gd name="connsiteX55" fmla="*/ 1888371 w 4105936"/>
                  <a:gd name="connsiteY55" fmla="*/ 2270961 h 4617720"/>
                  <a:gd name="connsiteX56" fmla="*/ 1747428 w 4105936"/>
                  <a:gd name="connsiteY56" fmla="*/ 2212778 h 4617720"/>
                  <a:gd name="connsiteX57" fmla="*/ 1573424 w 4105936"/>
                  <a:gd name="connsiteY57" fmla="*/ 2309567 h 4617720"/>
                  <a:gd name="connsiteX58" fmla="*/ 1417909 w 4105936"/>
                  <a:gd name="connsiteY58" fmla="*/ 2154052 h 4617720"/>
                  <a:gd name="connsiteX59" fmla="*/ 1514699 w 4105936"/>
                  <a:gd name="connsiteY59" fmla="*/ 1980049 h 4617720"/>
                  <a:gd name="connsiteX60" fmla="*/ 1456516 w 4105936"/>
                  <a:gd name="connsiteY60" fmla="*/ 1839106 h 4617720"/>
                  <a:gd name="connsiteX61" fmla="*/ 1265221 w 4105936"/>
                  <a:gd name="connsiteY61" fmla="*/ 1784839 h 4617720"/>
                  <a:gd name="connsiteX62" fmla="*/ 1265221 w 4105936"/>
                  <a:gd name="connsiteY62" fmla="*/ 1564398 h 4617720"/>
                  <a:gd name="connsiteX63" fmla="*/ 1456516 w 4105936"/>
                  <a:gd name="connsiteY63" fmla="*/ 1510131 h 4617720"/>
                  <a:gd name="connsiteX64" fmla="*/ 1514699 w 4105936"/>
                  <a:gd name="connsiteY64" fmla="*/ 1369189 h 4617720"/>
                  <a:gd name="connsiteX65" fmla="*/ 1417909 w 4105936"/>
                  <a:gd name="connsiteY65" fmla="*/ 1195185 h 4617720"/>
                  <a:gd name="connsiteX66" fmla="*/ 1573424 w 4105936"/>
                  <a:gd name="connsiteY66" fmla="*/ 1039669 h 4617720"/>
                  <a:gd name="connsiteX67" fmla="*/ 1747428 w 4105936"/>
                  <a:gd name="connsiteY67" fmla="*/ 1136459 h 4617720"/>
                  <a:gd name="connsiteX68" fmla="*/ 1888371 w 4105936"/>
                  <a:gd name="connsiteY68" fmla="*/ 1078276 h 4617720"/>
                  <a:gd name="connsiteX69" fmla="*/ 2402188 w 4105936"/>
                  <a:gd name="connsiteY69" fmla="*/ 554091 h 4617720"/>
                  <a:gd name="connsiteX70" fmla="*/ 2374292 w 4105936"/>
                  <a:gd name="connsiteY70" fmla="*/ 605486 h 4617720"/>
                  <a:gd name="connsiteX71" fmla="*/ 2052262 w 4105936"/>
                  <a:gd name="connsiteY71" fmla="*/ 776708 h 4617720"/>
                  <a:gd name="connsiteX72" fmla="*/ 1730233 w 4105936"/>
                  <a:gd name="connsiteY72" fmla="*/ 605486 h 4617720"/>
                  <a:gd name="connsiteX73" fmla="*/ 1702854 w 4105936"/>
                  <a:gd name="connsiteY73" fmla="*/ 555045 h 4617720"/>
                  <a:gd name="connsiteX74" fmla="*/ 708826 w 4105936"/>
                  <a:gd name="connsiteY74" fmla="*/ 1128962 h 4617720"/>
                  <a:gd name="connsiteX75" fmla="*/ 710383 w 4105936"/>
                  <a:gd name="connsiteY75" fmla="*/ 1130850 h 4617720"/>
                  <a:gd name="connsiteX76" fmla="*/ 776708 w 4105936"/>
                  <a:gd name="connsiteY76" fmla="*/ 1347982 h 4617720"/>
                  <a:gd name="connsiteX77" fmla="*/ 388354 w 4105936"/>
                  <a:gd name="connsiteY77" fmla="*/ 1736336 h 4617720"/>
                  <a:gd name="connsiteX78" fmla="*/ 320818 w 4105936"/>
                  <a:gd name="connsiteY78" fmla="*/ 1729528 h 4617720"/>
                  <a:gd name="connsiteX79" fmla="*/ 320818 w 4105936"/>
                  <a:gd name="connsiteY79" fmla="*/ 2890368 h 4617720"/>
                  <a:gd name="connsiteX80" fmla="*/ 388354 w 4105936"/>
                  <a:gd name="connsiteY80" fmla="*/ 2883560 h 4617720"/>
                  <a:gd name="connsiteX81" fmla="*/ 776708 w 4105936"/>
                  <a:gd name="connsiteY81" fmla="*/ 3271914 h 4617720"/>
                  <a:gd name="connsiteX82" fmla="*/ 662962 w 4105936"/>
                  <a:gd name="connsiteY82" fmla="*/ 3546521 h 4617720"/>
                  <a:gd name="connsiteX83" fmla="*/ 659676 w 4105936"/>
                  <a:gd name="connsiteY83" fmla="*/ 3549232 h 4617720"/>
                  <a:gd name="connsiteX84" fmla="*/ 1676406 w 4105936"/>
                  <a:gd name="connsiteY84" fmla="*/ 4136256 h 4617720"/>
                  <a:gd name="connsiteX85" fmla="*/ 1694427 w 4105936"/>
                  <a:gd name="connsiteY85" fmla="*/ 4078202 h 4617720"/>
                  <a:gd name="connsiteX86" fmla="*/ 2052262 w 4105936"/>
                  <a:gd name="connsiteY86" fmla="*/ 3841013 h 4617720"/>
                  <a:gd name="connsiteX87" fmla="*/ 2410097 w 4105936"/>
                  <a:gd name="connsiteY87" fmla="*/ 4078202 h 4617720"/>
                  <a:gd name="connsiteX88" fmla="*/ 2428448 w 4105936"/>
                  <a:gd name="connsiteY88" fmla="*/ 4137319 h 4617720"/>
                  <a:gd name="connsiteX89" fmla="*/ 3446573 w 4105936"/>
                  <a:gd name="connsiteY89" fmla="*/ 3549490 h 4617720"/>
                  <a:gd name="connsiteX90" fmla="*/ 3442976 w 4105936"/>
                  <a:gd name="connsiteY90" fmla="*/ 3546521 h 4617720"/>
                  <a:gd name="connsiteX91" fmla="*/ 3329229 w 4105936"/>
                  <a:gd name="connsiteY91" fmla="*/ 3271914 h 4617720"/>
                  <a:gd name="connsiteX92" fmla="*/ 3717583 w 4105936"/>
                  <a:gd name="connsiteY92" fmla="*/ 2883560 h 4617720"/>
                  <a:gd name="connsiteX93" fmla="*/ 3785878 w 4105936"/>
                  <a:gd name="connsiteY93" fmla="*/ 2890445 h 4617720"/>
                  <a:gd name="connsiteX94" fmla="*/ 3785878 w 4105936"/>
                  <a:gd name="connsiteY94" fmla="*/ 1729451 h 4617720"/>
                  <a:gd name="connsiteX95" fmla="*/ 3717583 w 4105936"/>
                  <a:gd name="connsiteY95" fmla="*/ 1736336 h 4617720"/>
                  <a:gd name="connsiteX96" fmla="*/ 3329229 w 4105936"/>
                  <a:gd name="connsiteY96" fmla="*/ 1347982 h 4617720"/>
                  <a:gd name="connsiteX97" fmla="*/ 3395554 w 4105936"/>
                  <a:gd name="connsiteY97" fmla="*/ 1130850 h 4617720"/>
                  <a:gd name="connsiteX98" fmla="*/ 3397356 w 4105936"/>
                  <a:gd name="connsiteY98" fmla="*/ 1128666 h 4617720"/>
                  <a:gd name="connsiteX99" fmla="*/ 2052262 w 4105936"/>
                  <a:gd name="connsiteY99" fmla="*/ 0 h 4617720"/>
                  <a:gd name="connsiteX100" fmla="*/ 2440616 w 4105936"/>
                  <a:gd name="connsiteY100" fmla="*/ 388354 h 4617720"/>
                  <a:gd name="connsiteX101" fmla="*/ 2432796 w 4105936"/>
                  <a:gd name="connsiteY101" fmla="*/ 465931 h 4617720"/>
                  <a:gd name="connsiteX102" fmla="*/ 3460264 w 4105936"/>
                  <a:gd name="connsiteY102" fmla="*/ 1059110 h 4617720"/>
                  <a:gd name="connsiteX103" fmla="*/ 3500451 w 4105936"/>
                  <a:gd name="connsiteY103" fmla="*/ 1025953 h 4617720"/>
                  <a:gd name="connsiteX104" fmla="*/ 3717583 w 4105936"/>
                  <a:gd name="connsiteY104" fmla="*/ 959628 h 4617720"/>
                  <a:gd name="connsiteX105" fmla="*/ 4105936 w 4105936"/>
                  <a:gd name="connsiteY105" fmla="*/ 1347982 h 4617720"/>
                  <a:gd name="connsiteX106" fmla="*/ 3934715 w 4105936"/>
                  <a:gd name="connsiteY106" fmla="*/ 1670011 h 4617720"/>
                  <a:gd name="connsiteX107" fmla="*/ 3877556 w 4105936"/>
                  <a:gd name="connsiteY107" fmla="*/ 1701036 h 4617720"/>
                  <a:gd name="connsiteX108" fmla="*/ 3877556 w 4105936"/>
                  <a:gd name="connsiteY108" fmla="*/ 2918860 h 4617720"/>
                  <a:gd name="connsiteX109" fmla="*/ 3934715 w 4105936"/>
                  <a:gd name="connsiteY109" fmla="*/ 2949885 h 4617720"/>
                  <a:gd name="connsiteX110" fmla="*/ 4105936 w 4105936"/>
                  <a:gd name="connsiteY110" fmla="*/ 3271914 h 4617720"/>
                  <a:gd name="connsiteX111" fmla="*/ 3717583 w 4105936"/>
                  <a:gd name="connsiteY111" fmla="*/ 3660267 h 4617720"/>
                  <a:gd name="connsiteX112" fmla="*/ 3566418 w 4105936"/>
                  <a:gd name="connsiteY112" fmla="*/ 3629748 h 4617720"/>
                  <a:gd name="connsiteX113" fmla="*/ 3527420 w 4105936"/>
                  <a:gd name="connsiteY113" fmla="*/ 3608581 h 4617720"/>
                  <a:gd name="connsiteX114" fmla="*/ 2439904 w 4105936"/>
                  <a:gd name="connsiteY114" fmla="*/ 4236427 h 4617720"/>
                  <a:gd name="connsiteX115" fmla="*/ 2432726 w 4105936"/>
                  <a:gd name="connsiteY115" fmla="*/ 4307634 h 4617720"/>
                  <a:gd name="connsiteX116" fmla="*/ 2052262 w 4105936"/>
                  <a:gd name="connsiteY116" fmla="*/ 4617720 h 4617720"/>
                  <a:gd name="connsiteX117" fmla="*/ 1671798 w 4105936"/>
                  <a:gd name="connsiteY117" fmla="*/ 4307634 h 4617720"/>
                  <a:gd name="connsiteX118" fmla="*/ 1664485 w 4105936"/>
                  <a:gd name="connsiteY118" fmla="*/ 4235083 h 4617720"/>
                  <a:gd name="connsiteX119" fmla="*/ 578953 w 4105936"/>
                  <a:gd name="connsiteY119" fmla="*/ 3608344 h 4617720"/>
                  <a:gd name="connsiteX120" fmla="*/ 539519 w 4105936"/>
                  <a:gd name="connsiteY120" fmla="*/ 3629749 h 4617720"/>
                  <a:gd name="connsiteX121" fmla="*/ 388354 w 4105936"/>
                  <a:gd name="connsiteY121" fmla="*/ 3660267 h 4617720"/>
                  <a:gd name="connsiteX122" fmla="*/ 0 w 4105936"/>
                  <a:gd name="connsiteY122" fmla="*/ 3271914 h 4617720"/>
                  <a:gd name="connsiteX123" fmla="*/ 171221 w 4105936"/>
                  <a:gd name="connsiteY123" fmla="*/ 2949885 h 4617720"/>
                  <a:gd name="connsiteX124" fmla="*/ 229248 w 4105936"/>
                  <a:gd name="connsiteY124" fmla="*/ 2918389 h 4617720"/>
                  <a:gd name="connsiteX125" fmla="*/ 229248 w 4105936"/>
                  <a:gd name="connsiteY125" fmla="*/ 1701507 h 4617720"/>
                  <a:gd name="connsiteX126" fmla="*/ 171221 w 4105936"/>
                  <a:gd name="connsiteY126" fmla="*/ 1670011 h 4617720"/>
                  <a:gd name="connsiteX127" fmla="*/ 0 w 4105936"/>
                  <a:gd name="connsiteY127" fmla="*/ 1347982 h 4617720"/>
                  <a:gd name="connsiteX128" fmla="*/ 388354 w 4105936"/>
                  <a:gd name="connsiteY128" fmla="*/ 959628 h 4617720"/>
                  <a:gd name="connsiteX129" fmla="*/ 605486 w 4105936"/>
                  <a:gd name="connsiteY129" fmla="*/ 1025953 h 4617720"/>
                  <a:gd name="connsiteX130" fmla="*/ 646020 w 4105936"/>
                  <a:gd name="connsiteY130" fmla="*/ 1059396 h 4617720"/>
                  <a:gd name="connsiteX131" fmla="*/ 1671939 w 4105936"/>
                  <a:gd name="connsiteY131" fmla="*/ 467076 h 4617720"/>
                  <a:gd name="connsiteX132" fmla="*/ 1671798 w 4105936"/>
                  <a:gd name="connsiteY132" fmla="*/ 466621 h 4617720"/>
                  <a:gd name="connsiteX133" fmla="*/ 1663908 w 4105936"/>
                  <a:gd name="connsiteY133" fmla="*/ 388354 h 4617720"/>
                  <a:gd name="connsiteX134" fmla="*/ 2052262 w 4105936"/>
                  <a:gd name="connsiteY134" fmla="*/ 0 h 461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4105936" h="4617720">
                    <a:moveTo>
                      <a:pt x="2561764" y="2373622"/>
                    </a:moveTo>
                    <a:lnTo>
                      <a:pt x="2794276" y="2373622"/>
                    </a:lnTo>
                    <a:lnTo>
                      <a:pt x="2794276" y="2756212"/>
                    </a:lnTo>
                    <a:lnTo>
                      <a:pt x="2536968" y="2756212"/>
                    </a:lnTo>
                    <a:lnTo>
                      <a:pt x="2536968" y="2387542"/>
                    </a:lnTo>
                    <a:lnTo>
                      <a:pt x="2543928" y="2391457"/>
                    </a:lnTo>
                    <a:close/>
                    <a:moveTo>
                      <a:pt x="2256932" y="2373622"/>
                    </a:moveTo>
                    <a:lnTo>
                      <a:pt x="2470957" y="2373622"/>
                    </a:lnTo>
                    <a:lnTo>
                      <a:pt x="2470957" y="2822116"/>
                    </a:lnTo>
                    <a:lnTo>
                      <a:pt x="2860181" y="2822116"/>
                    </a:lnTo>
                    <a:lnTo>
                      <a:pt x="2860181" y="2373622"/>
                    </a:lnTo>
                    <a:lnTo>
                      <a:pt x="3216017" y="2373622"/>
                    </a:lnTo>
                    <a:lnTo>
                      <a:pt x="3216017" y="3474302"/>
                    </a:lnTo>
                    <a:lnTo>
                      <a:pt x="2115228" y="3474302"/>
                    </a:lnTo>
                    <a:lnTo>
                      <a:pt x="2115228" y="2528268"/>
                    </a:lnTo>
                    <a:lnTo>
                      <a:pt x="2212997" y="2528268"/>
                    </a:lnTo>
                    <a:close/>
                    <a:moveTo>
                      <a:pt x="1311658" y="2373622"/>
                    </a:moveTo>
                    <a:lnTo>
                      <a:pt x="1544171" y="2373622"/>
                    </a:lnTo>
                    <a:lnTo>
                      <a:pt x="1562006" y="2391457"/>
                    </a:lnTo>
                    <a:lnTo>
                      <a:pt x="1568966" y="2387542"/>
                    </a:lnTo>
                    <a:lnTo>
                      <a:pt x="1568966" y="2756212"/>
                    </a:lnTo>
                    <a:lnTo>
                      <a:pt x="1311658" y="2756212"/>
                    </a:lnTo>
                    <a:close/>
                    <a:moveTo>
                      <a:pt x="889917" y="2373622"/>
                    </a:moveTo>
                    <a:lnTo>
                      <a:pt x="1245645" y="2373622"/>
                    </a:lnTo>
                    <a:lnTo>
                      <a:pt x="1245645" y="2822116"/>
                    </a:lnTo>
                    <a:lnTo>
                      <a:pt x="1634870" y="2822116"/>
                    </a:lnTo>
                    <a:lnTo>
                      <a:pt x="1634870" y="2373622"/>
                    </a:lnTo>
                    <a:lnTo>
                      <a:pt x="1849002" y="2373622"/>
                    </a:lnTo>
                    <a:lnTo>
                      <a:pt x="1892829" y="2528268"/>
                    </a:lnTo>
                    <a:lnTo>
                      <a:pt x="1990706" y="2528268"/>
                    </a:lnTo>
                    <a:lnTo>
                      <a:pt x="1990706" y="3474302"/>
                    </a:lnTo>
                    <a:lnTo>
                      <a:pt x="889917" y="3474302"/>
                    </a:lnTo>
                    <a:close/>
                    <a:moveTo>
                      <a:pt x="2052913" y="1357552"/>
                    </a:moveTo>
                    <a:cubicBezTo>
                      <a:pt x="1877170" y="1357552"/>
                      <a:pt x="1735900" y="1498821"/>
                      <a:pt x="1735900" y="1674564"/>
                    </a:cubicBezTo>
                    <a:cubicBezTo>
                      <a:pt x="1735900" y="1850308"/>
                      <a:pt x="1877170" y="1991576"/>
                      <a:pt x="2052913" y="1991576"/>
                    </a:cubicBezTo>
                    <a:cubicBezTo>
                      <a:pt x="2228656" y="1991576"/>
                      <a:pt x="2369926" y="1850308"/>
                      <a:pt x="2369926" y="1674564"/>
                    </a:cubicBezTo>
                    <a:cubicBezTo>
                      <a:pt x="2369926" y="1498821"/>
                      <a:pt x="2228656" y="1357552"/>
                      <a:pt x="2052913" y="1357552"/>
                    </a:cubicBezTo>
                    <a:close/>
                    <a:moveTo>
                      <a:pt x="1942638" y="886981"/>
                    </a:moveTo>
                    <a:lnTo>
                      <a:pt x="2163079" y="886981"/>
                    </a:lnTo>
                    <a:lnTo>
                      <a:pt x="2217346" y="1078276"/>
                    </a:lnTo>
                    <a:cubicBezTo>
                      <a:pt x="2267046" y="1091979"/>
                      <a:pt x="2314353" y="1111445"/>
                      <a:pt x="2358289" y="1136459"/>
                    </a:cubicBezTo>
                    <a:lnTo>
                      <a:pt x="2532292" y="1039669"/>
                    </a:lnTo>
                    <a:lnTo>
                      <a:pt x="2687807" y="1195185"/>
                    </a:lnTo>
                    <a:lnTo>
                      <a:pt x="2591018" y="1369189"/>
                    </a:lnTo>
                    <a:cubicBezTo>
                      <a:pt x="2616031" y="1413015"/>
                      <a:pt x="2635498" y="1460431"/>
                      <a:pt x="2649201" y="1510131"/>
                    </a:cubicBezTo>
                    <a:lnTo>
                      <a:pt x="2840495" y="1564398"/>
                    </a:lnTo>
                    <a:lnTo>
                      <a:pt x="2840495" y="1784839"/>
                    </a:lnTo>
                    <a:lnTo>
                      <a:pt x="2649201" y="1839106"/>
                    </a:lnTo>
                    <a:cubicBezTo>
                      <a:pt x="2635498" y="1888806"/>
                      <a:pt x="2616031" y="1936113"/>
                      <a:pt x="2591018" y="1980049"/>
                    </a:cubicBezTo>
                    <a:lnTo>
                      <a:pt x="2687807" y="2154052"/>
                    </a:lnTo>
                    <a:lnTo>
                      <a:pt x="2532292" y="2309567"/>
                    </a:lnTo>
                    <a:lnTo>
                      <a:pt x="2358289" y="2212778"/>
                    </a:lnTo>
                    <a:cubicBezTo>
                      <a:pt x="2314462" y="2237791"/>
                      <a:pt x="2267046" y="2257258"/>
                      <a:pt x="2217346" y="2270961"/>
                    </a:cubicBezTo>
                    <a:lnTo>
                      <a:pt x="2163079" y="2462255"/>
                    </a:lnTo>
                    <a:lnTo>
                      <a:pt x="1942638" y="2462255"/>
                    </a:lnTo>
                    <a:lnTo>
                      <a:pt x="1888371" y="2270961"/>
                    </a:lnTo>
                    <a:cubicBezTo>
                      <a:pt x="1838671" y="2257258"/>
                      <a:pt x="1791364" y="2237791"/>
                      <a:pt x="1747428" y="2212778"/>
                    </a:cubicBezTo>
                    <a:lnTo>
                      <a:pt x="1573424" y="2309567"/>
                    </a:lnTo>
                    <a:lnTo>
                      <a:pt x="1417909" y="2154052"/>
                    </a:lnTo>
                    <a:lnTo>
                      <a:pt x="1514699" y="1980049"/>
                    </a:lnTo>
                    <a:cubicBezTo>
                      <a:pt x="1489794" y="1936113"/>
                      <a:pt x="1470219" y="1888806"/>
                      <a:pt x="1456516" y="1839106"/>
                    </a:cubicBezTo>
                    <a:lnTo>
                      <a:pt x="1265221" y="1784839"/>
                    </a:lnTo>
                    <a:lnTo>
                      <a:pt x="1265221" y="1564398"/>
                    </a:lnTo>
                    <a:lnTo>
                      <a:pt x="1456516" y="1510131"/>
                    </a:lnTo>
                    <a:cubicBezTo>
                      <a:pt x="1470219" y="1460431"/>
                      <a:pt x="1489686" y="1413124"/>
                      <a:pt x="1514699" y="1369189"/>
                    </a:cubicBezTo>
                    <a:lnTo>
                      <a:pt x="1417909" y="1195185"/>
                    </a:lnTo>
                    <a:lnTo>
                      <a:pt x="1573424" y="1039669"/>
                    </a:lnTo>
                    <a:lnTo>
                      <a:pt x="1747428" y="1136459"/>
                    </a:lnTo>
                    <a:cubicBezTo>
                      <a:pt x="1791255" y="1111445"/>
                      <a:pt x="1838671" y="1091979"/>
                      <a:pt x="1888371" y="1078276"/>
                    </a:cubicBezTo>
                    <a:close/>
                    <a:moveTo>
                      <a:pt x="2402188" y="554091"/>
                    </a:moveTo>
                    <a:lnTo>
                      <a:pt x="2374292" y="605486"/>
                    </a:lnTo>
                    <a:cubicBezTo>
                      <a:pt x="2304501" y="708789"/>
                      <a:pt x="2186314" y="776708"/>
                      <a:pt x="2052262" y="776708"/>
                    </a:cubicBezTo>
                    <a:cubicBezTo>
                      <a:pt x="1918211" y="776708"/>
                      <a:pt x="1800023" y="708789"/>
                      <a:pt x="1730233" y="605486"/>
                    </a:cubicBezTo>
                    <a:lnTo>
                      <a:pt x="1702854" y="555045"/>
                    </a:lnTo>
                    <a:lnTo>
                      <a:pt x="708826" y="1128962"/>
                    </a:lnTo>
                    <a:lnTo>
                      <a:pt x="710383" y="1130850"/>
                    </a:lnTo>
                    <a:cubicBezTo>
                      <a:pt x="752257" y="1192831"/>
                      <a:pt x="776708" y="1267551"/>
                      <a:pt x="776708" y="1347982"/>
                    </a:cubicBezTo>
                    <a:cubicBezTo>
                      <a:pt x="776708" y="1562464"/>
                      <a:pt x="602836" y="1736336"/>
                      <a:pt x="388354" y="1736336"/>
                    </a:cubicBezTo>
                    <a:lnTo>
                      <a:pt x="320818" y="1729528"/>
                    </a:lnTo>
                    <a:lnTo>
                      <a:pt x="320818" y="2890368"/>
                    </a:lnTo>
                    <a:lnTo>
                      <a:pt x="388354" y="2883560"/>
                    </a:lnTo>
                    <a:cubicBezTo>
                      <a:pt x="602836" y="2883560"/>
                      <a:pt x="776708" y="3057432"/>
                      <a:pt x="776708" y="3271914"/>
                    </a:cubicBezTo>
                    <a:cubicBezTo>
                      <a:pt x="776708" y="3379155"/>
                      <a:pt x="733240" y="3476243"/>
                      <a:pt x="662962" y="3546521"/>
                    </a:cubicBezTo>
                    <a:lnTo>
                      <a:pt x="659676" y="3549232"/>
                    </a:lnTo>
                    <a:lnTo>
                      <a:pt x="1676406" y="4136256"/>
                    </a:lnTo>
                    <a:lnTo>
                      <a:pt x="1694427" y="4078202"/>
                    </a:lnTo>
                    <a:cubicBezTo>
                      <a:pt x="1753382" y="3938816"/>
                      <a:pt x="1891401" y="3841013"/>
                      <a:pt x="2052262" y="3841013"/>
                    </a:cubicBezTo>
                    <a:cubicBezTo>
                      <a:pt x="2213124" y="3841013"/>
                      <a:pt x="2351142" y="3938816"/>
                      <a:pt x="2410097" y="4078202"/>
                    </a:cubicBezTo>
                    <a:lnTo>
                      <a:pt x="2428448" y="4137319"/>
                    </a:lnTo>
                    <a:lnTo>
                      <a:pt x="3446573" y="3549490"/>
                    </a:lnTo>
                    <a:lnTo>
                      <a:pt x="3442976" y="3546521"/>
                    </a:lnTo>
                    <a:cubicBezTo>
                      <a:pt x="3372697" y="3476243"/>
                      <a:pt x="3329229" y="3379155"/>
                      <a:pt x="3329229" y="3271914"/>
                    </a:cubicBezTo>
                    <a:cubicBezTo>
                      <a:pt x="3329229" y="3057432"/>
                      <a:pt x="3503101" y="2883560"/>
                      <a:pt x="3717583" y="2883560"/>
                    </a:cubicBezTo>
                    <a:lnTo>
                      <a:pt x="3785878" y="2890445"/>
                    </a:lnTo>
                    <a:lnTo>
                      <a:pt x="3785878" y="1729451"/>
                    </a:lnTo>
                    <a:lnTo>
                      <a:pt x="3717583" y="1736336"/>
                    </a:lnTo>
                    <a:cubicBezTo>
                      <a:pt x="3503101" y="1736336"/>
                      <a:pt x="3329229" y="1562464"/>
                      <a:pt x="3329229" y="1347982"/>
                    </a:cubicBezTo>
                    <a:cubicBezTo>
                      <a:pt x="3329229" y="1267551"/>
                      <a:pt x="3353680" y="1192831"/>
                      <a:pt x="3395554" y="1130850"/>
                    </a:cubicBezTo>
                    <a:lnTo>
                      <a:pt x="3397356" y="1128666"/>
                    </a:lnTo>
                    <a:close/>
                    <a:moveTo>
                      <a:pt x="2052262" y="0"/>
                    </a:moveTo>
                    <a:cubicBezTo>
                      <a:pt x="2266744" y="0"/>
                      <a:pt x="2440616" y="173873"/>
                      <a:pt x="2440616" y="388354"/>
                    </a:cubicBezTo>
                    <a:lnTo>
                      <a:pt x="2432796" y="465931"/>
                    </a:lnTo>
                    <a:lnTo>
                      <a:pt x="3460264" y="1059110"/>
                    </a:lnTo>
                    <a:lnTo>
                      <a:pt x="3500451" y="1025953"/>
                    </a:lnTo>
                    <a:cubicBezTo>
                      <a:pt x="3562433" y="984079"/>
                      <a:pt x="3637152" y="959628"/>
                      <a:pt x="3717583" y="959628"/>
                    </a:cubicBezTo>
                    <a:cubicBezTo>
                      <a:pt x="3932065" y="959628"/>
                      <a:pt x="4105936" y="1133500"/>
                      <a:pt x="4105936" y="1347982"/>
                    </a:cubicBezTo>
                    <a:cubicBezTo>
                      <a:pt x="4105936" y="1482033"/>
                      <a:pt x="4038018" y="1600221"/>
                      <a:pt x="3934715" y="1670011"/>
                    </a:cubicBezTo>
                    <a:lnTo>
                      <a:pt x="3877556" y="1701036"/>
                    </a:lnTo>
                    <a:lnTo>
                      <a:pt x="3877556" y="2918860"/>
                    </a:lnTo>
                    <a:lnTo>
                      <a:pt x="3934715" y="2949885"/>
                    </a:lnTo>
                    <a:cubicBezTo>
                      <a:pt x="4038018" y="3019675"/>
                      <a:pt x="4105936" y="3137863"/>
                      <a:pt x="4105936" y="3271914"/>
                    </a:cubicBezTo>
                    <a:cubicBezTo>
                      <a:pt x="4105936" y="3486395"/>
                      <a:pt x="3932065" y="3660267"/>
                      <a:pt x="3717583" y="3660267"/>
                    </a:cubicBezTo>
                    <a:cubicBezTo>
                      <a:pt x="3663963" y="3660267"/>
                      <a:pt x="3612880" y="3649400"/>
                      <a:pt x="3566418" y="3629748"/>
                    </a:cubicBezTo>
                    <a:lnTo>
                      <a:pt x="3527420" y="3608581"/>
                    </a:lnTo>
                    <a:lnTo>
                      <a:pt x="2439904" y="4236427"/>
                    </a:lnTo>
                    <a:lnTo>
                      <a:pt x="2432726" y="4307634"/>
                    </a:lnTo>
                    <a:cubicBezTo>
                      <a:pt x="2396514" y="4484600"/>
                      <a:pt x="2239934" y="4617720"/>
                      <a:pt x="2052262" y="4617720"/>
                    </a:cubicBezTo>
                    <a:cubicBezTo>
                      <a:pt x="1864591" y="4617720"/>
                      <a:pt x="1708011" y="4484600"/>
                      <a:pt x="1671798" y="4307634"/>
                    </a:cubicBezTo>
                    <a:lnTo>
                      <a:pt x="1664485" y="4235083"/>
                    </a:lnTo>
                    <a:lnTo>
                      <a:pt x="578953" y="3608344"/>
                    </a:lnTo>
                    <a:lnTo>
                      <a:pt x="539519" y="3629749"/>
                    </a:lnTo>
                    <a:cubicBezTo>
                      <a:pt x="493057" y="3649400"/>
                      <a:pt x="441974" y="3660267"/>
                      <a:pt x="388354" y="3660267"/>
                    </a:cubicBezTo>
                    <a:cubicBezTo>
                      <a:pt x="173872" y="3660267"/>
                      <a:pt x="0" y="3486395"/>
                      <a:pt x="0" y="3271914"/>
                    </a:cubicBezTo>
                    <a:cubicBezTo>
                      <a:pt x="0" y="3137863"/>
                      <a:pt x="67919" y="3019675"/>
                      <a:pt x="171221" y="2949885"/>
                    </a:cubicBezTo>
                    <a:lnTo>
                      <a:pt x="229248" y="2918389"/>
                    </a:lnTo>
                    <a:lnTo>
                      <a:pt x="229248" y="1701507"/>
                    </a:lnTo>
                    <a:lnTo>
                      <a:pt x="171221" y="1670011"/>
                    </a:lnTo>
                    <a:cubicBezTo>
                      <a:pt x="67919" y="1600221"/>
                      <a:pt x="0" y="1482033"/>
                      <a:pt x="0" y="1347982"/>
                    </a:cubicBezTo>
                    <a:cubicBezTo>
                      <a:pt x="0" y="1133500"/>
                      <a:pt x="173872" y="959628"/>
                      <a:pt x="388354" y="959628"/>
                    </a:cubicBezTo>
                    <a:cubicBezTo>
                      <a:pt x="468785" y="959628"/>
                      <a:pt x="543505" y="984079"/>
                      <a:pt x="605486" y="1025953"/>
                    </a:cubicBezTo>
                    <a:lnTo>
                      <a:pt x="646020" y="1059396"/>
                    </a:lnTo>
                    <a:lnTo>
                      <a:pt x="1671939" y="467076"/>
                    </a:lnTo>
                    <a:lnTo>
                      <a:pt x="1671798" y="466621"/>
                    </a:lnTo>
                    <a:cubicBezTo>
                      <a:pt x="1666625" y="441340"/>
                      <a:pt x="1663908" y="415165"/>
                      <a:pt x="1663908" y="388354"/>
                    </a:cubicBezTo>
                    <a:cubicBezTo>
                      <a:pt x="1663908" y="173873"/>
                      <a:pt x="1837780" y="0"/>
                      <a:pt x="2052262" y="0"/>
                    </a:cubicBezTo>
                    <a:close/>
                  </a:path>
                </a:pathLst>
              </a:custGeom>
              <a:solidFill>
                <a:schemeClr val="bg2"/>
              </a:solidFill>
              <a:ln w="9525" cap="flat">
                <a:noFill/>
                <a:prstDash val="solid"/>
                <a:miter/>
              </a:ln>
            </p:spPr>
            <p:txBody>
              <a:bodyPr wrap="square" rtlCol="0" anchor="ctr">
                <a:noAutofit/>
              </a:bodyPr>
              <a:lstStyle/>
              <a:p>
                <a:endParaRPr lang="en-US"/>
              </a:p>
            </p:txBody>
          </p:sp>
        </p:grpSp>
      </p:grpSp>
      <p:grpSp>
        <p:nvGrpSpPr>
          <p:cNvPr id="45" name="Group 44">
            <a:extLst>
              <a:ext uri="{FF2B5EF4-FFF2-40B4-BE49-F238E27FC236}">
                <a16:creationId xmlns:a16="http://schemas.microsoft.com/office/drawing/2014/main" id="{DE0DB80B-91D6-3683-AB9A-5B9ED528AB19}"/>
              </a:ext>
            </a:extLst>
          </p:cNvPr>
          <p:cNvGrpSpPr/>
          <p:nvPr/>
        </p:nvGrpSpPr>
        <p:grpSpPr>
          <a:xfrm>
            <a:off x="6501938" y="1456649"/>
            <a:ext cx="2236124" cy="4189125"/>
            <a:chOff x="6501938" y="1408523"/>
            <a:chExt cx="2236124" cy="4189125"/>
          </a:xfrm>
        </p:grpSpPr>
        <p:sp>
          <p:nvSpPr>
            <p:cNvPr id="25" name="TextBox 24">
              <a:extLst>
                <a:ext uri="{FF2B5EF4-FFF2-40B4-BE49-F238E27FC236}">
                  <a16:creationId xmlns:a16="http://schemas.microsoft.com/office/drawing/2014/main" id="{2AE5CAF0-362D-0A37-57F3-F7C5BF6E40FE}"/>
                </a:ext>
              </a:extLst>
            </p:cNvPr>
            <p:cNvSpPr txBox="1"/>
            <p:nvPr/>
          </p:nvSpPr>
          <p:spPr>
            <a:xfrm>
              <a:off x="6501938" y="3193545"/>
              <a:ext cx="2236124" cy="523220"/>
            </a:xfrm>
            <a:prstGeom prst="rect">
              <a:avLst/>
            </a:prstGeom>
            <a:noFill/>
          </p:spPr>
          <p:txBody>
            <a:bodyPr wrap="square" rtlCol="0" anchor="ctr">
              <a:spAutoFit/>
            </a:bodyPr>
            <a:lstStyle/>
            <a:p>
              <a:pPr algn="ctr"/>
              <a:r>
                <a:rPr lang="en-US" sz="1400" b="1" dirty="0">
                  <a:solidFill>
                    <a:schemeClr val="tx2">
                      <a:lumMod val="75000"/>
                      <a:lumOff val="25000"/>
                    </a:schemeClr>
                  </a:solidFill>
                  <a:latin typeface="Century Gothic" panose="020B0502020202020204" pitchFamily="34" charset="0"/>
                  <a:cs typeface="Arial" panose="020B0604020202020204" pitchFamily="34" charset="0"/>
                </a:rPr>
                <a:t>Consumer </a:t>
              </a:r>
              <a:br>
                <a:rPr lang="en-US" sz="1400" b="1" dirty="0">
                  <a:solidFill>
                    <a:schemeClr val="tx2">
                      <a:lumMod val="75000"/>
                      <a:lumOff val="25000"/>
                    </a:schemeClr>
                  </a:solidFill>
                  <a:latin typeface="Century Gothic" panose="020B0502020202020204" pitchFamily="34" charset="0"/>
                  <a:cs typeface="Arial" panose="020B0604020202020204" pitchFamily="34" charset="0"/>
                </a:rPr>
              </a:br>
              <a:r>
                <a:rPr lang="en-US" sz="1400" b="1" dirty="0">
                  <a:solidFill>
                    <a:schemeClr val="tx2">
                      <a:lumMod val="75000"/>
                      <a:lumOff val="25000"/>
                    </a:schemeClr>
                  </a:solidFill>
                  <a:latin typeface="Century Gothic" panose="020B0502020202020204" pitchFamily="34" charset="0"/>
                  <a:cs typeface="Arial" panose="020B0604020202020204" pitchFamily="34" charset="0"/>
                </a:rPr>
                <a:t>engagement</a:t>
              </a:r>
            </a:p>
          </p:txBody>
        </p:sp>
        <p:sp>
          <p:nvSpPr>
            <p:cNvPr id="26" name="TextBox 25">
              <a:extLst>
                <a:ext uri="{FF2B5EF4-FFF2-40B4-BE49-F238E27FC236}">
                  <a16:creationId xmlns:a16="http://schemas.microsoft.com/office/drawing/2014/main" id="{D751F624-6149-9175-F901-38D7FD6E96B5}"/>
                </a:ext>
              </a:extLst>
            </p:cNvPr>
            <p:cNvSpPr txBox="1"/>
            <p:nvPr/>
          </p:nvSpPr>
          <p:spPr>
            <a:xfrm flipH="1">
              <a:off x="6501938" y="4428097"/>
              <a:ext cx="2236124" cy="1169551"/>
            </a:xfrm>
            <a:prstGeom prst="rect">
              <a:avLst/>
            </a:prstGeom>
            <a:noFill/>
          </p:spPr>
          <p:txBody>
            <a:bodyPr wrap="square" rtlCol="0" anchor="t">
              <a:spAutoFit/>
            </a:bodyPr>
            <a:lstStyle/>
            <a:p>
              <a:pPr marL="182880" indent="-182880">
                <a:spcBef>
                  <a:spcPts val="600"/>
                </a:spcBef>
                <a:buFont typeface="Courier New" panose="02070309020205020404" pitchFamily="49" charset="0"/>
                <a:buChar char="o"/>
              </a:pPr>
              <a:r>
                <a:rPr lang="en-US" sz="1200" dirty="0">
                  <a:solidFill>
                    <a:schemeClr val="bg2"/>
                  </a:solidFill>
                  <a:latin typeface="Arial" panose="020B0604020202020204" pitchFamily="34" charset="0"/>
                  <a:cs typeface="Arial" panose="020B0604020202020204" pitchFamily="34" charset="0"/>
                </a:rPr>
                <a:t>Implement communication channels for collaboration</a:t>
              </a:r>
            </a:p>
            <a:p>
              <a:pPr marL="182880" indent="-182880">
                <a:spcBef>
                  <a:spcPts val="600"/>
                </a:spcBef>
                <a:buFont typeface="Courier New" panose="02070309020205020404" pitchFamily="49" charset="0"/>
                <a:buChar char="o"/>
              </a:pPr>
              <a:r>
                <a:rPr lang="en-US" sz="1200" dirty="0">
                  <a:solidFill>
                    <a:schemeClr val="bg2"/>
                  </a:solidFill>
                  <a:latin typeface="Arial" panose="020B0604020202020204" pitchFamily="34" charset="0"/>
                  <a:cs typeface="Arial" panose="020B0604020202020204" pitchFamily="34" charset="0"/>
                </a:rPr>
                <a:t>Ensures transparency with consumers</a:t>
              </a:r>
            </a:p>
            <a:p>
              <a:pPr marL="182880" indent="-182880">
                <a:spcBef>
                  <a:spcPts val="600"/>
                </a:spcBef>
                <a:buFont typeface="Courier New" panose="02070309020205020404" pitchFamily="49" charset="0"/>
                <a:buChar char="o"/>
              </a:pPr>
              <a:r>
                <a:rPr lang="en-US" sz="1200" dirty="0">
                  <a:solidFill>
                    <a:schemeClr val="bg2"/>
                  </a:solidFill>
                  <a:latin typeface="Arial" panose="020B0604020202020204" pitchFamily="34" charset="0"/>
                  <a:cs typeface="Arial" panose="020B0604020202020204" pitchFamily="34" charset="0"/>
                </a:rPr>
                <a:t>Add text here</a:t>
              </a:r>
            </a:p>
          </p:txBody>
        </p:sp>
        <p:grpSp>
          <p:nvGrpSpPr>
            <p:cNvPr id="40" name="Group 39">
              <a:extLst>
                <a:ext uri="{FF2B5EF4-FFF2-40B4-BE49-F238E27FC236}">
                  <a16:creationId xmlns:a16="http://schemas.microsoft.com/office/drawing/2014/main" id="{29EEEA2A-407E-66E5-3CAF-5638505374D9}"/>
                </a:ext>
              </a:extLst>
            </p:cNvPr>
            <p:cNvGrpSpPr/>
            <p:nvPr/>
          </p:nvGrpSpPr>
          <p:grpSpPr>
            <a:xfrm>
              <a:off x="6786842" y="1408523"/>
              <a:ext cx="1666316" cy="1665350"/>
              <a:chOff x="6786842" y="1408523"/>
              <a:chExt cx="1666316" cy="1665350"/>
            </a:xfrm>
          </p:grpSpPr>
          <p:sp>
            <p:nvSpPr>
              <p:cNvPr id="27" name="Circle: Hollow 26">
                <a:extLst>
                  <a:ext uri="{FF2B5EF4-FFF2-40B4-BE49-F238E27FC236}">
                    <a16:creationId xmlns:a16="http://schemas.microsoft.com/office/drawing/2014/main" id="{07274F32-0B1B-2539-6B46-87EC8AF191C4}"/>
                  </a:ext>
                </a:extLst>
              </p:cNvPr>
              <p:cNvSpPr/>
              <p:nvPr/>
            </p:nvSpPr>
            <p:spPr>
              <a:xfrm>
                <a:off x="6786842" y="1408523"/>
                <a:ext cx="1666316" cy="1665350"/>
              </a:xfrm>
              <a:prstGeom prst="donut">
                <a:avLst>
                  <a:gd name="adj" fmla="val 6598"/>
                </a:avLst>
              </a:prstGeom>
              <a:solidFill>
                <a:schemeClr val="bg2">
                  <a:lumMod val="95000"/>
                </a:schemeClr>
              </a:solidFill>
              <a:ln w="12700" cap="flat" cmpd="sng" algn="ctr">
                <a:noFill/>
                <a:prstDash val="solid"/>
                <a:miter lim="800000"/>
              </a:ln>
              <a:effectLst/>
            </p:spPr>
            <p:txBody>
              <a:bodyPr rtlCol="0" anchor="ctr"/>
              <a:lstStyle/>
              <a:p>
                <a:pPr algn="ctr"/>
                <a:endParaRPr lang="en-US" kern="0">
                  <a:solidFill>
                    <a:prstClr val="white"/>
                  </a:solidFill>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439E39D4-3D29-74B8-47D4-C9F0D95A75D3}"/>
                  </a:ext>
                </a:extLst>
              </p:cNvPr>
              <p:cNvSpPr/>
              <p:nvPr/>
            </p:nvSpPr>
            <p:spPr>
              <a:xfrm>
                <a:off x="7080200" y="1701399"/>
                <a:ext cx="1079600" cy="1079599"/>
              </a:xfrm>
              <a:prstGeom prst="ellipse">
                <a:avLst/>
              </a:prstGeom>
              <a:solidFill>
                <a:schemeClr val="accent1"/>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prstClr val="white"/>
                  </a:solidFill>
                  <a:latin typeface="Arial" panose="020B0604020202020204" pitchFamily="34" charset="0"/>
                  <a:cs typeface="Arial" panose="020B0604020202020204" pitchFamily="34" charset="0"/>
                </a:endParaRPr>
              </a:p>
            </p:txBody>
          </p:sp>
          <p:sp>
            <p:nvSpPr>
              <p:cNvPr id="15" name="Freeform: Shape 14">
                <a:extLst>
                  <a:ext uri="{FF2B5EF4-FFF2-40B4-BE49-F238E27FC236}">
                    <a16:creationId xmlns:a16="http://schemas.microsoft.com/office/drawing/2014/main" id="{5C19AAFA-84F3-E204-EC88-E1C60B89FC7A}"/>
                  </a:ext>
                </a:extLst>
              </p:cNvPr>
              <p:cNvSpPr/>
              <p:nvPr/>
            </p:nvSpPr>
            <p:spPr>
              <a:xfrm>
                <a:off x="7394844" y="2016042"/>
                <a:ext cx="450313" cy="450313"/>
              </a:xfrm>
              <a:custGeom>
                <a:avLst/>
                <a:gdLst>
                  <a:gd name="connsiteX0" fmla="*/ 2468201 w 4616451"/>
                  <a:gd name="connsiteY0" fmla="*/ 4075581 h 4616453"/>
                  <a:gd name="connsiteX1" fmla="*/ 2455504 w 4616451"/>
                  <a:gd name="connsiteY1" fmla="*/ 4088278 h 4616453"/>
                  <a:gd name="connsiteX2" fmla="*/ 2455504 w 4616451"/>
                  <a:gd name="connsiteY2" fmla="*/ 4375219 h 4616453"/>
                  <a:gd name="connsiteX3" fmla="*/ 2468201 w 4616451"/>
                  <a:gd name="connsiteY3" fmla="*/ 4387915 h 4616453"/>
                  <a:gd name="connsiteX4" fmla="*/ 2553268 w 4616451"/>
                  <a:gd name="connsiteY4" fmla="*/ 4387915 h 4616453"/>
                  <a:gd name="connsiteX5" fmla="*/ 2565965 w 4616451"/>
                  <a:gd name="connsiteY5" fmla="*/ 4375219 h 4616453"/>
                  <a:gd name="connsiteX6" fmla="*/ 2565965 w 4616451"/>
                  <a:gd name="connsiteY6" fmla="*/ 4088278 h 4616453"/>
                  <a:gd name="connsiteX7" fmla="*/ 2553268 w 4616451"/>
                  <a:gd name="connsiteY7" fmla="*/ 4075581 h 4616453"/>
                  <a:gd name="connsiteX8" fmla="*/ 3475035 w 4616451"/>
                  <a:gd name="connsiteY8" fmla="*/ 3862279 h 4616453"/>
                  <a:gd name="connsiteX9" fmla="*/ 3572798 w 4616451"/>
                  <a:gd name="connsiteY9" fmla="*/ 3862279 h 4616453"/>
                  <a:gd name="connsiteX10" fmla="*/ 3863548 w 4616451"/>
                  <a:gd name="connsiteY10" fmla="*/ 4151760 h 4616453"/>
                  <a:gd name="connsiteX11" fmla="*/ 4153028 w 4616451"/>
                  <a:gd name="connsiteY11" fmla="*/ 3862279 h 4616453"/>
                  <a:gd name="connsiteX12" fmla="*/ 4250791 w 4616451"/>
                  <a:gd name="connsiteY12" fmla="*/ 3862279 h 4616453"/>
                  <a:gd name="connsiteX13" fmla="*/ 4616451 w 4616451"/>
                  <a:gd name="connsiteY13" fmla="*/ 4226669 h 4616453"/>
                  <a:gd name="connsiteX14" fmla="*/ 4616451 w 4616451"/>
                  <a:gd name="connsiteY14" fmla="*/ 4616453 h 4616453"/>
                  <a:gd name="connsiteX15" fmla="*/ 3109375 w 4616451"/>
                  <a:gd name="connsiteY15" fmla="*/ 4616453 h 4616453"/>
                  <a:gd name="connsiteX16" fmla="*/ 3109375 w 4616451"/>
                  <a:gd name="connsiteY16" fmla="*/ 4226669 h 4616453"/>
                  <a:gd name="connsiteX17" fmla="*/ 3475035 w 4616451"/>
                  <a:gd name="connsiteY17" fmla="*/ 3862279 h 4616453"/>
                  <a:gd name="connsiteX18" fmla="*/ 2228237 w 4616451"/>
                  <a:gd name="connsiteY18" fmla="*/ 3807684 h 4616453"/>
                  <a:gd name="connsiteX19" fmla="*/ 2201574 w 4616451"/>
                  <a:gd name="connsiteY19" fmla="*/ 3816572 h 4616453"/>
                  <a:gd name="connsiteX20" fmla="*/ 2167294 w 4616451"/>
                  <a:gd name="connsiteY20" fmla="*/ 3888942 h 4616453"/>
                  <a:gd name="connsiteX21" fmla="*/ 2201574 w 4616451"/>
                  <a:gd name="connsiteY21" fmla="*/ 4037492 h 4616453"/>
                  <a:gd name="connsiteX22" fmla="*/ 2053026 w 4616451"/>
                  <a:gd name="connsiteY22" fmla="*/ 4037492 h 4616453"/>
                  <a:gd name="connsiteX23" fmla="*/ 1999700 w 4616451"/>
                  <a:gd name="connsiteY23" fmla="*/ 4090817 h 4616453"/>
                  <a:gd name="connsiteX24" fmla="*/ 2032711 w 4616451"/>
                  <a:gd name="connsiteY24" fmla="*/ 4144142 h 4616453"/>
                  <a:gd name="connsiteX25" fmla="*/ 1999700 w 4616451"/>
                  <a:gd name="connsiteY25" fmla="*/ 4184771 h 4616453"/>
                  <a:gd name="connsiteX26" fmla="*/ 2040329 w 4616451"/>
                  <a:gd name="connsiteY26" fmla="*/ 4231748 h 4616453"/>
                  <a:gd name="connsiteX27" fmla="*/ 2020014 w 4616451"/>
                  <a:gd name="connsiteY27" fmla="*/ 4272378 h 4616453"/>
                  <a:gd name="connsiteX28" fmla="*/ 2046677 w 4616451"/>
                  <a:gd name="connsiteY28" fmla="*/ 4313007 h 4616453"/>
                  <a:gd name="connsiteX29" fmla="*/ 2026362 w 4616451"/>
                  <a:gd name="connsiteY29" fmla="*/ 4347286 h 4616453"/>
                  <a:gd name="connsiteX30" fmla="*/ 2112699 w 4616451"/>
                  <a:gd name="connsiteY30" fmla="*/ 4394264 h 4616453"/>
                  <a:gd name="connsiteX31" fmla="*/ 2113969 w 4616451"/>
                  <a:gd name="connsiteY31" fmla="*/ 4394264 h 4616453"/>
                  <a:gd name="connsiteX32" fmla="*/ 2370438 w 4616451"/>
                  <a:gd name="connsiteY32" fmla="*/ 4394264 h 4616453"/>
                  <a:gd name="connsiteX33" fmla="*/ 2403449 w 4616451"/>
                  <a:gd name="connsiteY33" fmla="*/ 4357444 h 4616453"/>
                  <a:gd name="connsiteX34" fmla="*/ 2403449 w 4616451"/>
                  <a:gd name="connsiteY34" fmla="*/ 4149221 h 4616453"/>
                  <a:gd name="connsiteX35" fmla="*/ 2403449 w 4616451"/>
                  <a:gd name="connsiteY35" fmla="*/ 4089548 h 4616453"/>
                  <a:gd name="connsiteX36" fmla="*/ 2275214 w 4616451"/>
                  <a:gd name="connsiteY36" fmla="*/ 3914335 h 4616453"/>
                  <a:gd name="connsiteX37" fmla="*/ 2275214 w 4616451"/>
                  <a:gd name="connsiteY37" fmla="*/ 3834347 h 4616453"/>
                  <a:gd name="connsiteX38" fmla="*/ 2228237 w 4616451"/>
                  <a:gd name="connsiteY38" fmla="*/ 3807684 h 4616453"/>
                  <a:gd name="connsiteX39" fmla="*/ 1706410 w 4616451"/>
                  <a:gd name="connsiteY39" fmla="*/ 3529631 h 4616453"/>
                  <a:gd name="connsiteX40" fmla="*/ 2023822 w 4616451"/>
                  <a:gd name="connsiteY40" fmla="*/ 3760708 h 4616453"/>
                  <a:gd name="connsiteX41" fmla="*/ 2821164 w 4616451"/>
                  <a:gd name="connsiteY41" fmla="*/ 3760708 h 4616453"/>
                  <a:gd name="connsiteX42" fmla="*/ 2859253 w 4616451"/>
                  <a:gd name="connsiteY42" fmla="*/ 3797528 h 4616453"/>
                  <a:gd name="connsiteX43" fmla="*/ 2859253 w 4616451"/>
                  <a:gd name="connsiteY43" fmla="*/ 4409499 h 4616453"/>
                  <a:gd name="connsiteX44" fmla="*/ 2821164 w 4616451"/>
                  <a:gd name="connsiteY44" fmla="*/ 4447588 h 4616453"/>
                  <a:gd name="connsiteX45" fmla="*/ 1744499 w 4616451"/>
                  <a:gd name="connsiteY45" fmla="*/ 4447588 h 4616453"/>
                  <a:gd name="connsiteX46" fmla="*/ 1706410 w 4616451"/>
                  <a:gd name="connsiteY46" fmla="*/ 4409499 h 4616453"/>
                  <a:gd name="connsiteX47" fmla="*/ 3864816 w 4616451"/>
                  <a:gd name="connsiteY47" fmla="*/ 3012882 h 4616453"/>
                  <a:gd name="connsiteX48" fmla="*/ 4269836 w 4616451"/>
                  <a:gd name="connsiteY48" fmla="*/ 3416631 h 4616453"/>
                  <a:gd name="connsiteX49" fmla="*/ 3864816 w 4616451"/>
                  <a:gd name="connsiteY49" fmla="*/ 3820380 h 4616453"/>
                  <a:gd name="connsiteX50" fmla="*/ 3459798 w 4616451"/>
                  <a:gd name="connsiteY50" fmla="*/ 3416631 h 4616453"/>
                  <a:gd name="connsiteX51" fmla="*/ 3864816 w 4616451"/>
                  <a:gd name="connsiteY51" fmla="*/ 3012882 h 4616453"/>
                  <a:gd name="connsiteX52" fmla="*/ 332648 w 4616451"/>
                  <a:gd name="connsiteY52" fmla="*/ 1827028 h 4616453"/>
                  <a:gd name="connsiteX53" fmla="*/ 832890 w 4616451"/>
                  <a:gd name="connsiteY53" fmla="*/ 2309495 h 4616453"/>
                  <a:gd name="connsiteX54" fmla="*/ 332648 w 4616451"/>
                  <a:gd name="connsiteY54" fmla="*/ 2791962 h 4616453"/>
                  <a:gd name="connsiteX55" fmla="*/ 888755 w 4616451"/>
                  <a:gd name="connsiteY55" fmla="*/ 2361550 h 4616453"/>
                  <a:gd name="connsiteX56" fmla="*/ 967473 w 4616451"/>
                  <a:gd name="connsiteY56" fmla="*/ 2435191 h 4616453"/>
                  <a:gd name="connsiteX57" fmla="*/ 1187123 w 4616451"/>
                  <a:gd name="connsiteY57" fmla="*/ 2435191 h 4616453"/>
                  <a:gd name="connsiteX58" fmla="*/ 1265842 w 4616451"/>
                  <a:gd name="connsiteY58" fmla="*/ 2361550 h 4616453"/>
                  <a:gd name="connsiteX59" fmla="*/ 1821949 w 4616451"/>
                  <a:gd name="connsiteY59" fmla="*/ 2791962 h 4616453"/>
                  <a:gd name="connsiteX60" fmla="*/ 1321707 w 4616451"/>
                  <a:gd name="connsiteY60" fmla="*/ 2309495 h 4616453"/>
                  <a:gd name="connsiteX61" fmla="*/ 1821949 w 4616451"/>
                  <a:gd name="connsiteY61" fmla="*/ 1827028 h 4616453"/>
                  <a:gd name="connsiteX62" fmla="*/ 1131259 w 4616451"/>
                  <a:gd name="connsiteY62" fmla="*/ 2365360 h 4616453"/>
                  <a:gd name="connsiteX63" fmla="*/ 1023338 w 4616451"/>
                  <a:gd name="connsiteY63" fmla="*/ 2365360 h 4616453"/>
                  <a:gd name="connsiteX64" fmla="*/ 332648 w 4616451"/>
                  <a:gd name="connsiteY64" fmla="*/ 1827028 h 4616453"/>
                  <a:gd name="connsiteX65" fmla="*/ 349154 w 4616451"/>
                  <a:gd name="connsiteY65" fmla="*/ 1700062 h 4616453"/>
                  <a:gd name="connsiteX66" fmla="*/ 1806713 w 4616451"/>
                  <a:gd name="connsiteY66" fmla="*/ 1700062 h 4616453"/>
                  <a:gd name="connsiteX67" fmla="*/ 1929869 w 4616451"/>
                  <a:gd name="connsiteY67" fmla="*/ 1823219 h 4616453"/>
                  <a:gd name="connsiteX68" fmla="*/ 1929869 w 4616451"/>
                  <a:gd name="connsiteY68" fmla="*/ 2794502 h 4616453"/>
                  <a:gd name="connsiteX69" fmla="*/ 1806713 w 4616451"/>
                  <a:gd name="connsiteY69" fmla="*/ 2917659 h 4616453"/>
                  <a:gd name="connsiteX70" fmla="*/ 349154 w 4616451"/>
                  <a:gd name="connsiteY70" fmla="*/ 2917659 h 4616453"/>
                  <a:gd name="connsiteX71" fmla="*/ 225997 w 4616451"/>
                  <a:gd name="connsiteY71" fmla="*/ 2794502 h 4616453"/>
                  <a:gd name="connsiteX72" fmla="*/ 225997 w 4616451"/>
                  <a:gd name="connsiteY72" fmla="*/ 1821949 h 4616453"/>
                  <a:gd name="connsiteX73" fmla="*/ 349154 w 4616451"/>
                  <a:gd name="connsiteY73" fmla="*/ 1700062 h 4616453"/>
                  <a:gd name="connsiteX74" fmla="*/ 2130474 w 4616451"/>
                  <a:gd name="connsiteY74" fmla="*/ 1375032 h 4616453"/>
                  <a:gd name="connsiteX75" fmla="*/ 2234586 w 4616451"/>
                  <a:gd name="connsiteY75" fmla="*/ 1375032 h 4616453"/>
                  <a:gd name="connsiteX76" fmla="*/ 2234586 w 4616451"/>
                  <a:gd name="connsiteY76" fmla="*/ 1490570 h 4616453"/>
                  <a:gd name="connsiteX77" fmla="*/ 2163484 w 4616451"/>
                  <a:gd name="connsiteY77" fmla="*/ 1561670 h 4616453"/>
                  <a:gd name="connsiteX78" fmla="*/ 2157136 w 4616451"/>
                  <a:gd name="connsiteY78" fmla="*/ 1561670 h 4616453"/>
                  <a:gd name="connsiteX79" fmla="*/ 2157136 w 4616451"/>
                  <a:gd name="connsiteY79" fmla="*/ 1651816 h 4616453"/>
                  <a:gd name="connsiteX80" fmla="*/ 2173642 w 4616451"/>
                  <a:gd name="connsiteY80" fmla="*/ 1651816 h 4616453"/>
                  <a:gd name="connsiteX81" fmla="*/ 2234586 w 4616451"/>
                  <a:gd name="connsiteY81" fmla="*/ 1712759 h 4616453"/>
                  <a:gd name="connsiteX82" fmla="*/ 2234586 w 4616451"/>
                  <a:gd name="connsiteY82" fmla="*/ 2130475 h 4616453"/>
                  <a:gd name="connsiteX83" fmla="*/ 2173642 w 4616451"/>
                  <a:gd name="connsiteY83" fmla="*/ 2191419 h 4616453"/>
                  <a:gd name="connsiteX84" fmla="*/ 2157136 w 4616451"/>
                  <a:gd name="connsiteY84" fmla="*/ 2191419 h 4616453"/>
                  <a:gd name="connsiteX85" fmla="*/ 2157136 w 4616451"/>
                  <a:gd name="connsiteY85" fmla="*/ 3659135 h 4616453"/>
                  <a:gd name="connsiteX86" fmla="*/ 2058104 w 4616451"/>
                  <a:gd name="connsiteY86" fmla="*/ 3659135 h 4616453"/>
                  <a:gd name="connsiteX87" fmla="*/ 2027632 w 4616451"/>
                  <a:gd name="connsiteY87" fmla="*/ 3637551 h 4616453"/>
                  <a:gd name="connsiteX88" fmla="*/ 2027632 w 4616451"/>
                  <a:gd name="connsiteY88" fmla="*/ 1449941 h 4616453"/>
                  <a:gd name="connsiteX89" fmla="*/ 1884160 w 4616451"/>
                  <a:gd name="connsiteY89" fmla="*/ 1015721 h 4616453"/>
                  <a:gd name="connsiteX90" fmla="*/ 1884160 w 4616451"/>
                  <a:gd name="connsiteY90" fmla="*/ 1129989 h 4616453"/>
                  <a:gd name="connsiteX91" fmla="*/ 2402178 w 4616451"/>
                  <a:gd name="connsiteY91" fmla="*/ 1129989 h 4616453"/>
                  <a:gd name="connsiteX92" fmla="*/ 2402178 w 4616451"/>
                  <a:gd name="connsiteY92" fmla="*/ 1015721 h 4616453"/>
                  <a:gd name="connsiteX93" fmla="*/ 3473766 w 4616451"/>
                  <a:gd name="connsiteY93" fmla="*/ 849396 h 4616453"/>
                  <a:gd name="connsiteX94" fmla="*/ 3571528 w 4616451"/>
                  <a:gd name="connsiteY94" fmla="*/ 849396 h 4616453"/>
                  <a:gd name="connsiteX95" fmla="*/ 3862279 w 4616451"/>
                  <a:gd name="connsiteY95" fmla="*/ 1138876 h 4616453"/>
                  <a:gd name="connsiteX96" fmla="*/ 4153030 w 4616451"/>
                  <a:gd name="connsiteY96" fmla="*/ 849396 h 4616453"/>
                  <a:gd name="connsiteX97" fmla="*/ 4250792 w 4616451"/>
                  <a:gd name="connsiteY97" fmla="*/ 849396 h 4616453"/>
                  <a:gd name="connsiteX98" fmla="*/ 4615183 w 4616451"/>
                  <a:gd name="connsiteY98" fmla="*/ 1213785 h 4616453"/>
                  <a:gd name="connsiteX99" fmla="*/ 4615183 w 4616451"/>
                  <a:gd name="connsiteY99" fmla="*/ 1603569 h 4616453"/>
                  <a:gd name="connsiteX100" fmla="*/ 3108106 w 4616451"/>
                  <a:gd name="connsiteY100" fmla="*/ 1603569 h 4616453"/>
                  <a:gd name="connsiteX101" fmla="*/ 3108106 w 4616451"/>
                  <a:gd name="connsiteY101" fmla="*/ 1213785 h 4616453"/>
                  <a:gd name="connsiteX102" fmla="*/ 3473766 w 4616451"/>
                  <a:gd name="connsiteY102" fmla="*/ 849396 h 4616453"/>
                  <a:gd name="connsiteX103" fmla="*/ 1884160 w 4616451"/>
                  <a:gd name="connsiteY103" fmla="*/ 718623 h 4616453"/>
                  <a:gd name="connsiteX104" fmla="*/ 1884160 w 4616451"/>
                  <a:gd name="connsiteY104" fmla="*/ 832891 h 4616453"/>
                  <a:gd name="connsiteX105" fmla="*/ 2826243 w 4616451"/>
                  <a:gd name="connsiteY105" fmla="*/ 832891 h 4616453"/>
                  <a:gd name="connsiteX106" fmla="*/ 2826243 w 4616451"/>
                  <a:gd name="connsiteY106" fmla="*/ 718623 h 4616453"/>
                  <a:gd name="connsiteX107" fmla="*/ 1816869 w 4616451"/>
                  <a:gd name="connsiteY107" fmla="*/ 586579 h 4616453"/>
                  <a:gd name="connsiteX108" fmla="*/ 2893534 w 4616451"/>
                  <a:gd name="connsiteY108" fmla="*/ 586579 h 4616453"/>
                  <a:gd name="connsiteX109" fmla="*/ 2931624 w 4616451"/>
                  <a:gd name="connsiteY109" fmla="*/ 624668 h 4616453"/>
                  <a:gd name="connsiteX110" fmla="*/ 2931624 w 4616451"/>
                  <a:gd name="connsiteY110" fmla="*/ 1235371 h 4616453"/>
                  <a:gd name="connsiteX111" fmla="*/ 2893534 w 4616451"/>
                  <a:gd name="connsiteY111" fmla="*/ 1273461 h 4616453"/>
                  <a:gd name="connsiteX112" fmla="*/ 2096193 w 4616451"/>
                  <a:gd name="connsiteY112" fmla="*/ 1273461 h 4616453"/>
                  <a:gd name="connsiteX113" fmla="*/ 1778780 w 4616451"/>
                  <a:gd name="connsiteY113" fmla="*/ 1504537 h 4616453"/>
                  <a:gd name="connsiteX114" fmla="*/ 1778780 w 4616451"/>
                  <a:gd name="connsiteY114" fmla="*/ 624668 h 4616453"/>
                  <a:gd name="connsiteX115" fmla="*/ 1816869 w 4616451"/>
                  <a:gd name="connsiteY115" fmla="*/ 586579 h 4616453"/>
                  <a:gd name="connsiteX116" fmla="*/ 931923 w 4616451"/>
                  <a:gd name="connsiteY116" fmla="*/ 279322 h 4616453"/>
                  <a:gd name="connsiteX117" fmla="*/ 864633 w 4616451"/>
                  <a:gd name="connsiteY117" fmla="*/ 346614 h 4616453"/>
                  <a:gd name="connsiteX118" fmla="*/ 931923 w 4616451"/>
                  <a:gd name="connsiteY118" fmla="*/ 413905 h 4616453"/>
                  <a:gd name="connsiteX119" fmla="*/ 1223943 w 4616451"/>
                  <a:gd name="connsiteY119" fmla="*/ 413905 h 4616453"/>
                  <a:gd name="connsiteX120" fmla="*/ 1291235 w 4616451"/>
                  <a:gd name="connsiteY120" fmla="*/ 346614 h 4616453"/>
                  <a:gd name="connsiteX121" fmla="*/ 1223943 w 4616451"/>
                  <a:gd name="connsiteY121" fmla="*/ 279322 h 4616453"/>
                  <a:gd name="connsiteX122" fmla="*/ 90146 w 4616451"/>
                  <a:gd name="connsiteY122" fmla="*/ 212031 h 4616453"/>
                  <a:gd name="connsiteX123" fmla="*/ 2066992 w 4616451"/>
                  <a:gd name="connsiteY123" fmla="*/ 212031 h 4616453"/>
                  <a:gd name="connsiteX124" fmla="*/ 2157137 w 4616451"/>
                  <a:gd name="connsiteY124" fmla="*/ 302175 h 4616453"/>
                  <a:gd name="connsiteX125" fmla="*/ 2157137 w 4616451"/>
                  <a:gd name="connsiteY125" fmla="*/ 486276 h 4616453"/>
                  <a:gd name="connsiteX126" fmla="*/ 2027633 w 4616451"/>
                  <a:gd name="connsiteY126" fmla="*/ 486276 h 4616453"/>
                  <a:gd name="connsiteX127" fmla="*/ 2027633 w 4616451"/>
                  <a:gd name="connsiteY127" fmla="*/ 405018 h 4616453"/>
                  <a:gd name="connsiteX128" fmla="*/ 1479144 w 4616451"/>
                  <a:gd name="connsiteY128" fmla="*/ 405018 h 4616453"/>
                  <a:gd name="connsiteX129" fmla="*/ 1452480 w 4616451"/>
                  <a:gd name="connsiteY129" fmla="*/ 443107 h 4616453"/>
                  <a:gd name="connsiteX130" fmla="*/ 1354718 w 4616451"/>
                  <a:gd name="connsiteY130" fmla="*/ 482467 h 4616453"/>
                  <a:gd name="connsiteX131" fmla="*/ 802419 w 4616451"/>
                  <a:gd name="connsiteY131" fmla="*/ 482467 h 4616453"/>
                  <a:gd name="connsiteX132" fmla="*/ 704657 w 4616451"/>
                  <a:gd name="connsiteY132" fmla="*/ 443107 h 4616453"/>
                  <a:gd name="connsiteX133" fmla="*/ 677993 w 4616451"/>
                  <a:gd name="connsiteY133" fmla="*/ 405018 h 4616453"/>
                  <a:gd name="connsiteX134" fmla="*/ 129504 w 4616451"/>
                  <a:gd name="connsiteY134" fmla="*/ 405018 h 4616453"/>
                  <a:gd name="connsiteX135" fmla="*/ 129504 w 4616451"/>
                  <a:gd name="connsiteY135" fmla="*/ 4212702 h 4616453"/>
                  <a:gd name="connsiteX136" fmla="*/ 1606109 w 4616451"/>
                  <a:gd name="connsiteY136" fmla="*/ 4212702 h 4616453"/>
                  <a:gd name="connsiteX137" fmla="*/ 1606109 w 4616451"/>
                  <a:gd name="connsiteY137" fmla="*/ 4405689 h 4616453"/>
                  <a:gd name="connsiteX138" fmla="*/ 90146 w 4616451"/>
                  <a:gd name="connsiteY138" fmla="*/ 4405689 h 4616453"/>
                  <a:gd name="connsiteX139" fmla="*/ 0 w 4616451"/>
                  <a:gd name="connsiteY139" fmla="*/ 4315544 h 4616453"/>
                  <a:gd name="connsiteX140" fmla="*/ 0 w 4616451"/>
                  <a:gd name="connsiteY140" fmla="*/ 302175 h 4616453"/>
                  <a:gd name="connsiteX141" fmla="*/ 90146 w 4616451"/>
                  <a:gd name="connsiteY141" fmla="*/ 212031 h 4616453"/>
                  <a:gd name="connsiteX142" fmla="*/ 3864816 w 4616451"/>
                  <a:gd name="connsiteY142" fmla="*/ 0 h 4616453"/>
                  <a:gd name="connsiteX143" fmla="*/ 4268567 w 4616451"/>
                  <a:gd name="connsiteY143" fmla="*/ 403749 h 4616453"/>
                  <a:gd name="connsiteX144" fmla="*/ 3863547 w 4616451"/>
                  <a:gd name="connsiteY144" fmla="*/ 807498 h 4616453"/>
                  <a:gd name="connsiteX145" fmla="*/ 3459798 w 4616451"/>
                  <a:gd name="connsiteY145" fmla="*/ 403749 h 4616453"/>
                  <a:gd name="connsiteX146" fmla="*/ 3864816 w 4616451"/>
                  <a:gd name="connsiteY146" fmla="*/ 0 h 46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4616451" h="4616453">
                    <a:moveTo>
                      <a:pt x="2468201" y="4075581"/>
                    </a:moveTo>
                    <a:cubicBezTo>
                      <a:pt x="2461853" y="4075581"/>
                      <a:pt x="2455504" y="4080660"/>
                      <a:pt x="2455504" y="4088278"/>
                    </a:cubicBezTo>
                    <a:lnTo>
                      <a:pt x="2455504" y="4375219"/>
                    </a:lnTo>
                    <a:cubicBezTo>
                      <a:pt x="2455504" y="4381568"/>
                      <a:pt x="2460583" y="4387915"/>
                      <a:pt x="2468201" y="4387915"/>
                    </a:cubicBezTo>
                    <a:lnTo>
                      <a:pt x="2553268" y="4387915"/>
                    </a:lnTo>
                    <a:cubicBezTo>
                      <a:pt x="2559616" y="4387915"/>
                      <a:pt x="2565965" y="4382837"/>
                      <a:pt x="2565965" y="4375219"/>
                    </a:cubicBezTo>
                    <a:lnTo>
                      <a:pt x="2565965" y="4088278"/>
                    </a:lnTo>
                    <a:cubicBezTo>
                      <a:pt x="2565965" y="4081930"/>
                      <a:pt x="2560886" y="4075581"/>
                      <a:pt x="2553268" y="4075581"/>
                    </a:cubicBezTo>
                    <a:close/>
                    <a:moveTo>
                      <a:pt x="3475035" y="3862279"/>
                    </a:moveTo>
                    <a:lnTo>
                      <a:pt x="3572798" y="3862279"/>
                    </a:lnTo>
                    <a:lnTo>
                      <a:pt x="3863548" y="4151760"/>
                    </a:lnTo>
                    <a:lnTo>
                      <a:pt x="4153028" y="3862279"/>
                    </a:lnTo>
                    <a:lnTo>
                      <a:pt x="4250791" y="3862279"/>
                    </a:lnTo>
                    <a:cubicBezTo>
                      <a:pt x="4452666" y="3862279"/>
                      <a:pt x="4616451" y="4024795"/>
                      <a:pt x="4616451" y="4226669"/>
                    </a:cubicBezTo>
                    <a:lnTo>
                      <a:pt x="4616451" y="4616453"/>
                    </a:lnTo>
                    <a:lnTo>
                      <a:pt x="3109375" y="4616453"/>
                    </a:lnTo>
                    <a:lnTo>
                      <a:pt x="3109375" y="4226669"/>
                    </a:lnTo>
                    <a:cubicBezTo>
                      <a:pt x="3109375" y="4024795"/>
                      <a:pt x="3273160" y="3862279"/>
                      <a:pt x="3475035" y="3862279"/>
                    </a:cubicBezTo>
                    <a:close/>
                    <a:moveTo>
                      <a:pt x="2228237" y="3807684"/>
                    </a:moveTo>
                    <a:cubicBezTo>
                      <a:pt x="2218080" y="3807684"/>
                      <a:pt x="2209192" y="3811494"/>
                      <a:pt x="2201574" y="3816572"/>
                    </a:cubicBezTo>
                    <a:cubicBezTo>
                      <a:pt x="2178720" y="3833077"/>
                      <a:pt x="2167294" y="3868629"/>
                      <a:pt x="2167294" y="3888942"/>
                    </a:cubicBezTo>
                    <a:cubicBezTo>
                      <a:pt x="2167294" y="3915605"/>
                      <a:pt x="2167294" y="3963852"/>
                      <a:pt x="2201574" y="4037492"/>
                    </a:cubicBezTo>
                    <a:lnTo>
                      <a:pt x="2053026" y="4037492"/>
                    </a:lnTo>
                    <a:cubicBezTo>
                      <a:pt x="2032711" y="4037492"/>
                      <a:pt x="1999700" y="4043841"/>
                      <a:pt x="1999700" y="4090817"/>
                    </a:cubicBezTo>
                    <a:cubicBezTo>
                      <a:pt x="1999700" y="4130175"/>
                      <a:pt x="2032711" y="4144142"/>
                      <a:pt x="2032711" y="4144142"/>
                    </a:cubicBezTo>
                    <a:cubicBezTo>
                      <a:pt x="2032711" y="4144142"/>
                      <a:pt x="1999700" y="4144142"/>
                      <a:pt x="1999700" y="4184771"/>
                    </a:cubicBezTo>
                    <a:cubicBezTo>
                      <a:pt x="1999700" y="4225400"/>
                      <a:pt x="2040329" y="4231748"/>
                      <a:pt x="2040329" y="4231748"/>
                    </a:cubicBezTo>
                    <a:cubicBezTo>
                      <a:pt x="2040329" y="4231748"/>
                      <a:pt x="2020014" y="4238096"/>
                      <a:pt x="2020014" y="4272378"/>
                    </a:cubicBezTo>
                    <a:cubicBezTo>
                      <a:pt x="2020014" y="4306658"/>
                      <a:pt x="2046677" y="4313007"/>
                      <a:pt x="2046677" y="4313007"/>
                    </a:cubicBezTo>
                    <a:cubicBezTo>
                      <a:pt x="2046677" y="4313007"/>
                      <a:pt x="2026362" y="4320623"/>
                      <a:pt x="2026362" y="4347286"/>
                    </a:cubicBezTo>
                    <a:cubicBezTo>
                      <a:pt x="2026362" y="4372679"/>
                      <a:pt x="2051755" y="4392994"/>
                      <a:pt x="2112699" y="4394264"/>
                    </a:cubicBezTo>
                    <a:cubicBezTo>
                      <a:pt x="2112699" y="4394264"/>
                      <a:pt x="2112699" y="4394264"/>
                      <a:pt x="2113969" y="4394264"/>
                    </a:cubicBezTo>
                    <a:lnTo>
                      <a:pt x="2370438" y="4394264"/>
                    </a:lnTo>
                    <a:cubicBezTo>
                      <a:pt x="2389482" y="4394264"/>
                      <a:pt x="2404718" y="4379027"/>
                      <a:pt x="2403449" y="4357444"/>
                    </a:cubicBezTo>
                    <a:lnTo>
                      <a:pt x="2403449" y="4149221"/>
                    </a:lnTo>
                    <a:cubicBezTo>
                      <a:pt x="2403449" y="4136524"/>
                      <a:pt x="2403449" y="4109862"/>
                      <a:pt x="2403449" y="4089548"/>
                    </a:cubicBezTo>
                    <a:cubicBezTo>
                      <a:pt x="2403449" y="4061614"/>
                      <a:pt x="2285371" y="3924493"/>
                      <a:pt x="2275214" y="3914335"/>
                    </a:cubicBezTo>
                    <a:cubicBezTo>
                      <a:pt x="2265057" y="3904179"/>
                      <a:pt x="2275214" y="3834347"/>
                      <a:pt x="2275214" y="3834347"/>
                    </a:cubicBezTo>
                    <a:cubicBezTo>
                      <a:pt x="2275214" y="3834347"/>
                      <a:pt x="2268866" y="3807684"/>
                      <a:pt x="2228237" y="3807684"/>
                    </a:cubicBezTo>
                    <a:close/>
                    <a:moveTo>
                      <a:pt x="1706410" y="3529631"/>
                    </a:moveTo>
                    <a:lnTo>
                      <a:pt x="2023822" y="3760708"/>
                    </a:lnTo>
                    <a:lnTo>
                      <a:pt x="2821164" y="3760708"/>
                    </a:lnTo>
                    <a:cubicBezTo>
                      <a:pt x="2841478" y="3760708"/>
                      <a:pt x="2859253" y="3778483"/>
                      <a:pt x="2859253" y="3797528"/>
                    </a:cubicBezTo>
                    <a:lnTo>
                      <a:pt x="2859253" y="4409499"/>
                    </a:lnTo>
                    <a:cubicBezTo>
                      <a:pt x="2859253" y="4429813"/>
                      <a:pt x="2841478" y="4447588"/>
                      <a:pt x="2821164" y="4447588"/>
                    </a:cubicBezTo>
                    <a:lnTo>
                      <a:pt x="1744499" y="4447588"/>
                    </a:lnTo>
                    <a:cubicBezTo>
                      <a:pt x="1722916" y="4447588"/>
                      <a:pt x="1706410" y="4429813"/>
                      <a:pt x="1706410" y="4409499"/>
                    </a:cubicBezTo>
                    <a:close/>
                    <a:moveTo>
                      <a:pt x="3864816" y="3012882"/>
                    </a:moveTo>
                    <a:cubicBezTo>
                      <a:pt x="4088503" y="3012882"/>
                      <a:pt x="4269836" y="3193647"/>
                      <a:pt x="4269836" y="3416631"/>
                    </a:cubicBezTo>
                    <a:cubicBezTo>
                      <a:pt x="4269836" y="3639615"/>
                      <a:pt x="4088503" y="3820380"/>
                      <a:pt x="3864816" y="3820380"/>
                    </a:cubicBezTo>
                    <a:cubicBezTo>
                      <a:pt x="3641131" y="3820380"/>
                      <a:pt x="3459798" y="3639615"/>
                      <a:pt x="3459798" y="3416631"/>
                    </a:cubicBezTo>
                    <a:cubicBezTo>
                      <a:pt x="3459798" y="3193647"/>
                      <a:pt x="3641131" y="3012882"/>
                      <a:pt x="3864816" y="3012882"/>
                    </a:cubicBezTo>
                    <a:close/>
                    <a:moveTo>
                      <a:pt x="332648" y="1827028"/>
                    </a:moveTo>
                    <a:cubicBezTo>
                      <a:pt x="406287" y="1908285"/>
                      <a:pt x="670375" y="2155868"/>
                      <a:pt x="832890" y="2309495"/>
                    </a:cubicBezTo>
                    <a:cubicBezTo>
                      <a:pt x="670375" y="2463123"/>
                      <a:pt x="406287" y="2710705"/>
                      <a:pt x="332648" y="2791962"/>
                    </a:cubicBezTo>
                    <a:cubicBezTo>
                      <a:pt x="425333" y="2729750"/>
                      <a:pt x="714813" y="2499943"/>
                      <a:pt x="888755" y="2361550"/>
                    </a:cubicBezTo>
                    <a:cubicBezTo>
                      <a:pt x="937001" y="2405988"/>
                      <a:pt x="967473" y="2435191"/>
                      <a:pt x="967473" y="2435191"/>
                    </a:cubicBezTo>
                    <a:cubicBezTo>
                      <a:pt x="1037305" y="2488516"/>
                      <a:pt x="1114753" y="2489785"/>
                      <a:pt x="1187123" y="2435191"/>
                    </a:cubicBezTo>
                    <a:cubicBezTo>
                      <a:pt x="1187123" y="2435191"/>
                      <a:pt x="1217595" y="2405988"/>
                      <a:pt x="1265842" y="2361550"/>
                    </a:cubicBezTo>
                    <a:cubicBezTo>
                      <a:pt x="1439783" y="2499943"/>
                      <a:pt x="1730534" y="2729750"/>
                      <a:pt x="1821949" y="2791962"/>
                    </a:cubicBezTo>
                    <a:cubicBezTo>
                      <a:pt x="1748309" y="2710705"/>
                      <a:pt x="1484222" y="2461853"/>
                      <a:pt x="1321707" y="2309495"/>
                    </a:cubicBezTo>
                    <a:cubicBezTo>
                      <a:pt x="1484222" y="2155868"/>
                      <a:pt x="1748309" y="1908285"/>
                      <a:pt x="1821949" y="1827028"/>
                    </a:cubicBezTo>
                    <a:cubicBezTo>
                      <a:pt x="1687366" y="1918442"/>
                      <a:pt x="1131259" y="2365360"/>
                      <a:pt x="1131259" y="2365360"/>
                    </a:cubicBezTo>
                    <a:cubicBezTo>
                      <a:pt x="1096978" y="2392022"/>
                      <a:pt x="1058888" y="2393292"/>
                      <a:pt x="1023338" y="2365360"/>
                    </a:cubicBezTo>
                    <a:cubicBezTo>
                      <a:pt x="1020798" y="2364089"/>
                      <a:pt x="465962" y="1918442"/>
                      <a:pt x="332648" y="1827028"/>
                    </a:cubicBezTo>
                    <a:close/>
                    <a:moveTo>
                      <a:pt x="349154" y="1700062"/>
                    </a:moveTo>
                    <a:lnTo>
                      <a:pt x="1806713" y="1700062"/>
                    </a:lnTo>
                    <a:cubicBezTo>
                      <a:pt x="1874004" y="1700062"/>
                      <a:pt x="1929869" y="1755927"/>
                      <a:pt x="1929869" y="1823219"/>
                    </a:cubicBezTo>
                    <a:lnTo>
                      <a:pt x="1929869" y="2794502"/>
                    </a:lnTo>
                    <a:cubicBezTo>
                      <a:pt x="1929869" y="2861793"/>
                      <a:pt x="1875274" y="2917659"/>
                      <a:pt x="1806713" y="2917659"/>
                    </a:cubicBezTo>
                    <a:lnTo>
                      <a:pt x="349154" y="2917659"/>
                    </a:lnTo>
                    <a:cubicBezTo>
                      <a:pt x="281862" y="2917659"/>
                      <a:pt x="225997" y="2861793"/>
                      <a:pt x="225997" y="2794502"/>
                    </a:cubicBezTo>
                    <a:lnTo>
                      <a:pt x="225997" y="1821949"/>
                    </a:lnTo>
                    <a:cubicBezTo>
                      <a:pt x="225997" y="1754657"/>
                      <a:pt x="280593" y="1698793"/>
                      <a:pt x="349154" y="1700062"/>
                    </a:cubicBezTo>
                    <a:close/>
                    <a:moveTo>
                      <a:pt x="2130474" y="1375032"/>
                    </a:moveTo>
                    <a:lnTo>
                      <a:pt x="2234586" y="1375032"/>
                    </a:lnTo>
                    <a:lnTo>
                      <a:pt x="2234586" y="1490570"/>
                    </a:lnTo>
                    <a:cubicBezTo>
                      <a:pt x="2234586" y="1529930"/>
                      <a:pt x="2201573" y="1561670"/>
                      <a:pt x="2163484" y="1561670"/>
                    </a:cubicBezTo>
                    <a:lnTo>
                      <a:pt x="2157136" y="1561670"/>
                    </a:lnTo>
                    <a:lnTo>
                      <a:pt x="2157136" y="1651816"/>
                    </a:lnTo>
                    <a:lnTo>
                      <a:pt x="2173642" y="1651816"/>
                    </a:lnTo>
                    <a:cubicBezTo>
                      <a:pt x="2207922" y="1651816"/>
                      <a:pt x="2234586" y="1679748"/>
                      <a:pt x="2234586" y="1712759"/>
                    </a:cubicBezTo>
                    <a:lnTo>
                      <a:pt x="2234586" y="2130475"/>
                    </a:lnTo>
                    <a:cubicBezTo>
                      <a:pt x="2234586" y="2164755"/>
                      <a:pt x="2206653" y="2191419"/>
                      <a:pt x="2173642" y="2191419"/>
                    </a:cubicBezTo>
                    <a:lnTo>
                      <a:pt x="2157136" y="2191419"/>
                    </a:lnTo>
                    <a:lnTo>
                      <a:pt x="2157136" y="3659135"/>
                    </a:lnTo>
                    <a:lnTo>
                      <a:pt x="2058104" y="3659135"/>
                    </a:lnTo>
                    <a:lnTo>
                      <a:pt x="2027632" y="3637551"/>
                    </a:lnTo>
                    <a:lnTo>
                      <a:pt x="2027632" y="1449941"/>
                    </a:lnTo>
                    <a:close/>
                    <a:moveTo>
                      <a:pt x="1884160" y="1015721"/>
                    </a:moveTo>
                    <a:lnTo>
                      <a:pt x="1884160" y="1129989"/>
                    </a:lnTo>
                    <a:lnTo>
                      <a:pt x="2402178" y="1129989"/>
                    </a:lnTo>
                    <a:lnTo>
                      <a:pt x="2402178" y="1015721"/>
                    </a:lnTo>
                    <a:close/>
                    <a:moveTo>
                      <a:pt x="3473766" y="849396"/>
                    </a:moveTo>
                    <a:lnTo>
                      <a:pt x="3571528" y="849396"/>
                    </a:lnTo>
                    <a:lnTo>
                      <a:pt x="3862279" y="1138876"/>
                    </a:lnTo>
                    <a:lnTo>
                      <a:pt x="4153030" y="849396"/>
                    </a:lnTo>
                    <a:lnTo>
                      <a:pt x="4250792" y="849396"/>
                    </a:lnTo>
                    <a:cubicBezTo>
                      <a:pt x="4452667" y="849396"/>
                      <a:pt x="4616452" y="1013182"/>
                      <a:pt x="4615183" y="1213785"/>
                    </a:cubicBezTo>
                    <a:lnTo>
                      <a:pt x="4615183" y="1603569"/>
                    </a:lnTo>
                    <a:lnTo>
                      <a:pt x="3108106" y="1603569"/>
                    </a:lnTo>
                    <a:lnTo>
                      <a:pt x="3108106" y="1213785"/>
                    </a:lnTo>
                    <a:cubicBezTo>
                      <a:pt x="3108106" y="1013182"/>
                      <a:pt x="3271892" y="849396"/>
                      <a:pt x="3473766" y="849396"/>
                    </a:cubicBezTo>
                    <a:close/>
                    <a:moveTo>
                      <a:pt x="1884160" y="718623"/>
                    </a:moveTo>
                    <a:lnTo>
                      <a:pt x="1884160" y="832891"/>
                    </a:lnTo>
                    <a:lnTo>
                      <a:pt x="2826243" y="832891"/>
                    </a:lnTo>
                    <a:lnTo>
                      <a:pt x="2826243" y="718623"/>
                    </a:lnTo>
                    <a:close/>
                    <a:moveTo>
                      <a:pt x="1816869" y="586579"/>
                    </a:moveTo>
                    <a:lnTo>
                      <a:pt x="2893534" y="586579"/>
                    </a:lnTo>
                    <a:cubicBezTo>
                      <a:pt x="2913848" y="586579"/>
                      <a:pt x="2931624" y="604354"/>
                      <a:pt x="2931624" y="624668"/>
                    </a:cubicBezTo>
                    <a:lnTo>
                      <a:pt x="2931624" y="1235371"/>
                    </a:lnTo>
                    <a:cubicBezTo>
                      <a:pt x="2931624" y="1255686"/>
                      <a:pt x="2915119" y="1273461"/>
                      <a:pt x="2893534" y="1273461"/>
                    </a:cubicBezTo>
                    <a:lnTo>
                      <a:pt x="2096193" y="1273461"/>
                    </a:lnTo>
                    <a:lnTo>
                      <a:pt x="1778780" y="1504537"/>
                    </a:lnTo>
                    <a:lnTo>
                      <a:pt x="1778780" y="624668"/>
                    </a:lnTo>
                    <a:cubicBezTo>
                      <a:pt x="1778780" y="604354"/>
                      <a:pt x="1795285" y="586579"/>
                      <a:pt x="1816869" y="586579"/>
                    </a:cubicBezTo>
                    <a:close/>
                    <a:moveTo>
                      <a:pt x="931923" y="279322"/>
                    </a:moveTo>
                    <a:cubicBezTo>
                      <a:pt x="893834" y="279322"/>
                      <a:pt x="864633" y="309793"/>
                      <a:pt x="864633" y="346614"/>
                    </a:cubicBezTo>
                    <a:cubicBezTo>
                      <a:pt x="864633" y="383435"/>
                      <a:pt x="895104" y="413905"/>
                      <a:pt x="931923" y="413905"/>
                    </a:cubicBezTo>
                    <a:lnTo>
                      <a:pt x="1223943" y="413905"/>
                    </a:lnTo>
                    <a:cubicBezTo>
                      <a:pt x="1260764" y="413905"/>
                      <a:pt x="1291235" y="383435"/>
                      <a:pt x="1291235" y="346614"/>
                    </a:cubicBezTo>
                    <a:cubicBezTo>
                      <a:pt x="1291235" y="309793"/>
                      <a:pt x="1260764" y="279322"/>
                      <a:pt x="1223943" y="279322"/>
                    </a:cubicBezTo>
                    <a:close/>
                    <a:moveTo>
                      <a:pt x="90146" y="212031"/>
                    </a:moveTo>
                    <a:lnTo>
                      <a:pt x="2066992" y="212031"/>
                    </a:lnTo>
                    <a:cubicBezTo>
                      <a:pt x="2116509" y="212031"/>
                      <a:pt x="2157137" y="252660"/>
                      <a:pt x="2157137" y="302175"/>
                    </a:cubicBezTo>
                    <a:lnTo>
                      <a:pt x="2157137" y="486276"/>
                    </a:lnTo>
                    <a:lnTo>
                      <a:pt x="2027633" y="486276"/>
                    </a:lnTo>
                    <a:lnTo>
                      <a:pt x="2027633" y="405018"/>
                    </a:lnTo>
                    <a:lnTo>
                      <a:pt x="1479144" y="405018"/>
                    </a:lnTo>
                    <a:lnTo>
                      <a:pt x="1452480" y="443107"/>
                    </a:lnTo>
                    <a:cubicBezTo>
                      <a:pt x="1427087" y="467230"/>
                      <a:pt x="1392807" y="482467"/>
                      <a:pt x="1354718" y="482467"/>
                    </a:cubicBezTo>
                    <a:lnTo>
                      <a:pt x="802419" y="482467"/>
                    </a:lnTo>
                    <a:cubicBezTo>
                      <a:pt x="764330" y="482467"/>
                      <a:pt x="730050" y="467230"/>
                      <a:pt x="704657" y="443107"/>
                    </a:cubicBezTo>
                    <a:lnTo>
                      <a:pt x="677993" y="405018"/>
                    </a:lnTo>
                    <a:lnTo>
                      <a:pt x="129504" y="405018"/>
                    </a:lnTo>
                    <a:lnTo>
                      <a:pt x="129504" y="4212702"/>
                    </a:lnTo>
                    <a:lnTo>
                      <a:pt x="1606109" y="4212702"/>
                    </a:lnTo>
                    <a:lnTo>
                      <a:pt x="1606109" y="4405689"/>
                    </a:lnTo>
                    <a:lnTo>
                      <a:pt x="90146" y="4405689"/>
                    </a:lnTo>
                    <a:cubicBezTo>
                      <a:pt x="40629" y="4405689"/>
                      <a:pt x="0" y="4365061"/>
                      <a:pt x="0" y="4315544"/>
                    </a:cubicBezTo>
                    <a:lnTo>
                      <a:pt x="0" y="302175"/>
                    </a:lnTo>
                    <a:cubicBezTo>
                      <a:pt x="0" y="252660"/>
                      <a:pt x="40629" y="212031"/>
                      <a:pt x="90146" y="212031"/>
                    </a:cubicBezTo>
                    <a:close/>
                    <a:moveTo>
                      <a:pt x="3864816" y="0"/>
                    </a:moveTo>
                    <a:cubicBezTo>
                      <a:pt x="4087006" y="0"/>
                      <a:pt x="4268567" y="180290"/>
                      <a:pt x="4268567" y="403749"/>
                    </a:cubicBezTo>
                    <a:cubicBezTo>
                      <a:pt x="4268567" y="627208"/>
                      <a:pt x="4087006" y="807498"/>
                      <a:pt x="3863547" y="807498"/>
                    </a:cubicBezTo>
                    <a:cubicBezTo>
                      <a:pt x="3640089" y="807498"/>
                      <a:pt x="3459798" y="627208"/>
                      <a:pt x="3459798" y="403749"/>
                    </a:cubicBezTo>
                    <a:cubicBezTo>
                      <a:pt x="3459798" y="180290"/>
                      <a:pt x="3641358" y="0"/>
                      <a:pt x="3864816" y="0"/>
                    </a:cubicBezTo>
                    <a:close/>
                  </a:path>
                </a:pathLst>
              </a:custGeom>
              <a:solidFill>
                <a:schemeClr val="bg2"/>
              </a:solidFill>
              <a:ln w="9525" cap="flat">
                <a:noFill/>
                <a:prstDash val="solid"/>
                <a:miter/>
              </a:ln>
            </p:spPr>
            <p:txBody>
              <a:bodyPr rtlCol="0" anchor="ctr"/>
              <a:lstStyle/>
              <a:p>
                <a:endParaRPr lang="en-US"/>
              </a:p>
            </p:txBody>
          </p:sp>
        </p:grpSp>
      </p:grpSp>
      <p:grpSp>
        <p:nvGrpSpPr>
          <p:cNvPr id="46" name="Group 45">
            <a:extLst>
              <a:ext uri="{FF2B5EF4-FFF2-40B4-BE49-F238E27FC236}">
                <a16:creationId xmlns:a16="http://schemas.microsoft.com/office/drawing/2014/main" id="{0D7B06F7-CACE-D6AF-D335-49C3B56C9DA9}"/>
              </a:ext>
            </a:extLst>
          </p:cNvPr>
          <p:cNvGrpSpPr/>
          <p:nvPr/>
        </p:nvGrpSpPr>
        <p:grpSpPr>
          <a:xfrm>
            <a:off x="9549938" y="1456649"/>
            <a:ext cx="2236124" cy="4189125"/>
            <a:chOff x="9549938" y="1408523"/>
            <a:chExt cx="2236124" cy="4189125"/>
          </a:xfrm>
        </p:grpSpPr>
        <p:sp>
          <p:nvSpPr>
            <p:cNvPr id="32" name="TextBox 31">
              <a:extLst>
                <a:ext uri="{FF2B5EF4-FFF2-40B4-BE49-F238E27FC236}">
                  <a16:creationId xmlns:a16="http://schemas.microsoft.com/office/drawing/2014/main" id="{6894BE9E-CA28-E1FE-7C36-71D5B97F7D88}"/>
                </a:ext>
              </a:extLst>
            </p:cNvPr>
            <p:cNvSpPr txBox="1"/>
            <p:nvPr/>
          </p:nvSpPr>
          <p:spPr>
            <a:xfrm>
              <a:off x="9549938" y="3193545"/>
              <a:ext cx="2236124" cy="523220"/>
            </a:xfrm>
            <a:prstGeom prst="rect">
              <a:avLst/>
            </a:prstGeom>
            <a:noFill/>
          </p:spPr>
          <p:txBody>
            <a:bodyPr wrap="square" rtlCol="0" anchor="ctr">
              <a:spAutoFit/>
            </a:bodyPr>
            <a:lstStyle/>
            <a:p>
              <a:pPr algn="ctr"/>
              <a:r>
                <a:rPr lang="en-US" sz="1400" b="1" dirty="0">
                  <a:solidFill>
                    <a:schemeClr val="tx2">
                      <a:lumMod val="75000"/>
                      <a:lumOff val="25000"/>
                    </a:schemeClr>
                  </a:solidFill>
                  <a:latin typeface="Century Gothic" panose="020B0502020202020204" pitchFamily="34" charset="0"/>
                  <a:cs typeface="Arial" panose="020B0604020202020204" pitchFamily="34" charset="0"/>
                </a:rPr>
                <a:t>Digital </a:t>
              </a:r>
              <a:br>
                <a:rPr lang="en-US" sz="1400" b="1" dirty="0">
                  <a:solidFill>
                    <a:schemeClr val="tx2">
                      <a:lumMod val="75000"/>
                      <a:lumOff val="25000"/>
                    </a:schemeClr>
                  </a:solidFill>
                  <a:latin typeface="Century Gothic" panose="020B0502020202020204" pitchFamily="34" charset="0"/>
                  <a:cs typeface="Arial" panose="020B0604020202020204" pitchFamily="34" charset="0"/>
                </a:rPr>
              </a:br>
              <a:r>
                <a:rPr lang="en-US" sz="1400" b="1" dirty="0">
                  <a:solidFill>
                    <a:schemeClr val="tx2">
                      <a:lumMod val="75000"/>
                      <a:lumOff val="25000"/>
                    </a:schemeClr>
                  </a:solidFill>
                  <a:latin typeface="Century Gothic" panose="020B0502020202020204" pitchFamily="34" charset="0"/>
                  <a:cs typeface="Arial" panose="020B0604020202020204" pitchFamily="34" charset="0"/>
                </a:rPr>
                <a:t>farm management</a:t>
              </a:r>
            </a:p>
          </p:txBody>
        </p:sp>
        <p:sp>
          <p:nvSpPr>
            <p:cNvPr id="33" name="TextBox 32">
              <a:extLst>
                <a:ext uri="{FF2B5EF4-FFF2-40B4-BE49-F238E27FC236}">
                  <a16:creationId xmlns:a16="http://schemas.microsoft.com/office/drawing/2014/main" id="{0614918F-E17F-442F-FD11-F9DAE614041E}"/>
                </a:ext>
              </a:extLst>
            </p:cNvPr>
            <p:cNvSpPr txBox="1"/>
            <p:nvPr/>
          </p:nvSpPr>
          <p:spPr>
            <a:xfrm flipH="1">
              <a:off x="9549938" y="4428097"/>
              <a:ext cx="2236124" cy="1169551"/>
            </a:xfrm>
            <a:prstGeom prst="rect">
              <a:avLst/>
            </a:prstGeom>
            <a:noFill/>
          </p:spPr>
          <p:txBody>
            <a:bodyPr wrap="square" rtlCol="0" anchor="t">
              <a:spAutoFit/>
            </a:bodyPr>
            <a:lstStyle/>
            <a:p>
              <a:pPr marL="182880" indent="-182880">
                <a:spcBef>
                  <a:spcPts val="600"/>
                </a:spcBef>
                <a:buFont typeface="Courier New" panose="02070309020205020404" pitchFamily="49" charset="0"/>
                <a:buChar char="o"/>
              </a:pPr>
              <a:r>
                <a:rPr lang="en-US" sz="1200" dirty="0">
                  <a:solidFill>
                    <a:schemeClr val="bg2"/>
                  </a:solidFill>
                  <a:latin typeface="Arial" panose="020B0604020202020204" pitchFamily="34" charset="0"/>
                  <a:cs typeface="Arial" panose="020B0604020202020204" pitchFamily="34" charset="0"/>
                </a:rPr>
                <a:t>Utilize farm management software for planning</a:t>
              </a:r>
            </a:p>
            <a:p>
              <a:pPr marL="182880" indent="-182880">
                <a:spcBef>
                  <a:spcPts val="600"/>
                </a:spcBef>
                <a:buFont typeface="Courier New" panose="02070309020205020404" pitchFamily="49" charset="0"/>
                <a:buChar char="o"/>
              </a:pPr>
              <a:r>
                <a:rPr lang="en-US" sz="1200" dirty="0">
                  <a:solidFill>
                    <a:schemeClr val="bg2"/>
                  </a:solidFill>
                  <a:latin typeface="Arial" panose="020B0604020202020204" pitchFamily="34" charset="0"/>
                  <a:cs typeface="Arial" panose="020B0604020202020204" pitchFamily="34" charset="0"/>
                </a:rPr>
                <a:t>Track crop rotations and farm productivity</a:t>
              </a:r>
            </a:p>
            <a:p>
              <a:pPr marL="182880" indent="-182880">
                <a:spcBef>
                  <a:spcPts val="600"/>
                </a:spcBef>
                <a:buFont typeface="Courier New" panose="02070309020205020404" pitchFamily="49" charset="0"/>
                <a:buChar char="o"/>
              </a:pPr>
              <a:r>
                <a:rPr lang="en-US" sz="1200" dirty="0">
                  <a:solidFill>
                    <a:schemeClr val="bg2"/>
                  </a:solidFill>
                  <a:latin typeface="Arial" panose="020B0604020202020204" pitchFamily="34" charset="0"/>
                  <a:cs typeface="Arial" panose="020B0604020202020204" pitchFamily="34" charset="0"/>
                </a:rPr>
                <a:t>Add text here</a:t>
              </a:r>
            </a:p>
          </p:txBody>
        </p:sp>
        <p:grpSp>
          <p:nvGrpSpPr>
            <p:cNvPr id="41" name="Group 40">
              <a:extLst>
                <a:ext uri="{FF2B5EF4-FFF2-40B4-BE49-F238E27FC236}">
                  <a16:creationId xmlns:a16="http://schemas.microsoft.com/office/drawing/2014/main" id="{BEE9784B-7503-A6F9-CCE2-D879E92143AD}"/>
                </a:ext>
              </a:extLst>
            </p:cNvPr>
            <p:cNvGrpSpPr/>
            <p:nvPr/>
          </p:nvGrpSpPr>
          <p:grpSpPr>
            <a:xfrm>
              <a:off x="9834842" y="1408523"/>
              <a:ext cx="1666316" cy="1665350"/>
              <a:chOff x="9834842" y="1408523"/>
              <a:chExt cx="1666316" cy="1665350"/>
            </a:xfrm>
          </p:grpSpPr>
          <p:sp>
            <p:nvSpPr>
              <p:cNvPr id="34" name="Circle: Hollow 33">
                <a:extLst>
                  <a:ext uri="{FF2B5EF4-FFF2-40B4-BE49-F238E27FC236}">
                    <a16:creationId xmlns:a16="http://schemas.microsoft.com/office/drawing/2014/main" id="{D1C632EE-E4A6-E156-106E-BCD9EB7D662C}"/>
                  </a:ext>
                </a:extLst>
              </p:cNvPr>
              <p:cNvSpPr/>
              <p:nvPr/>
            </p:nvSpPr>
            <p:spPr>
              <a:xfrm>
                <a:off x="9834842" y="1408523"/>
                <a:ext cx="1666316" cy="1665350"/>
              </a:xfrm>
              <a:prstGeom prst="donut">
                <a:avLst>
                  <a:gd name="adj" fmla="val 6598"/>
                </a:avLst>
              </a:prstGeom>
              <a:solidFill>
                <a:schemeClr val="bg2">
                  <a:lumMod val="95000"/>
                </a:schemeClr>
              </a:solidFill>
              <a:ln w="12700" cap="flat" cmpd="sng" algn="ctr">
                <a:noFill/>
                <a:prstDash val="solid"/>
                <a:miter lim="800000"/>
              </a:ln>
              <a:effectLst/>
            </p:spPr>
            <p:txBody>
              <a:bodyPr rtlCol="0" anchor="ctr"/>
              <a:lstStyle/>
              <a:p>
                <a:pPr algn="ctr"/>
                <a:endParaRPr lang="en-US" kern="0">
                  <a:solidFill>
                    <a:prstClr val="white"/>
                  </a:solidFill>
                  <a:latin typeface="Arial" panose="020B0604020202020204" pitchFamily="34" charset="0"/>
                  <a:cs typeface="Arial" panose="020B0604020202020204" pitchFamily="34" charset="0"/>
                </a:endParaRPr>
              </a:p>
            </p:txBody>
          </p:sp>
          <p:sp>
            <p:nvSpPr>
              <p:cNvPr id="35" name="Oval 34">
                <a:extLst>
                  <a:ext uri="{FF2B5EF4-FFF2-40B4-BE49-F238E27FC236}">
                    <a16:creationId xmlns:a16="http://schemas.microsoft.com/office/drawing/2014/main" id="{68A5DDAE-6B4A-B21C-E1E1-C4C5F42C6AE3}"/>
                  </a:ext>
                </a:extLst>
              </p:cNvPr>
              <p:cNvSpPr/>
              <p:nvPr/>
            </p:nvSpPr>
            <p:spPr>
              <a:xfrm>
                <a:off x="10128200" y="1701399"/>
                <a:ext cx="1079600" cy="1079599"/>
              </a:xfrm>
              <a:prstGeom prst="ellipse">
                <a:avLst/>
              </a:prstGeom>
              <a:solidFill>
                <a:schemeClr val="accent2"/>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prstClr val="white"/>
                  </a:solidFill>
                  <a:latin typeface="Arial" panose="020B0604020202020204" pitchFamily="34" charset="0"/>
                  <a:cs typeface="Arial" panose="020B0604020202020204" pitchFamily="34" charset="0"/>
                </a:endParaRPr>
              </a:p>
            </p:txBody>
          </p:sp>
          <p:sp>
            <p:nvSpPr>
              <p:cNvPr id="22" name="Freeform: Shape 21">
                <a:extLst>
                  <a:ext uri="{FF2B5EF4-FFF2-40B4-BE49-F238E27FC236}">
                    <a16:creationId xmlns:a16="http://schemas.microsoft.com/office/drawing/2014/main" id="{C1E9A270-20CD-5003-88FD-87BB3010EC20}"/>
                  </a:ext>
                </a:extLst>
              </p:cNvPr>
              <p:cNvSpPr/>
              <p:nvPr/>
            </p:nvSpPr>
            <p:spPr>
              <a:xfrm>
                <a:off x="10406630" y="1984688"/>
                <a:ext cx="522740" cy="513020"/>
              </a:xfrm>
              <a:custGeom>
                <a:avLst/>
                <a:gdLst>
                  <a:gd name="connsiteX0" fmla="*/ 3337302 w 4617720"/>
                  <a:gd name="connsiteY0" fmla="*/ 2870580 h 4531865"/>
                  <a:gd name="connsiteX1" fmla="*/ 3798892 w 4617720"/>
                  <a:gd name="connsiteY1" fmla="*/ 3463372 h 4531865"/>
                  <a:gd name="connsiteX2" fmla="*/ 3834624 w 4617720"/>
                  <a:gd name="connsiteY2" fmla="*/ 3467953 h 4531865"/>
                  <a:gd name="connsiteX3" fmla="*/ 3834624 w 4617720"/>
                  <a:gd name="connsiteY3" fmla="*/ 3793394 h 4531865"/>
                  <a:gd name="connsiteX4" fmla="*/ 3179348 w 4617720"/>
                  <a:gd name="connsiteY4" fmla="*/ 3399420 h 4531865"/>
                  <a:gd name="connsiteX5" fmla="*/ 3779652 w 4617720"/>
                  <a:gd name="connsiteY5" fmla="*/ 4170141 h 4531865"/>
                  <a:gd name="connsiteX6" fmla="*/ 3834624 w 4617720"/>
                  <a:gd name="connsiteY6" fmla="*/ 4177107 h 4531865"/>
                  <a:gd name="connsiteX7" fmla="*/ 3834624 w 4617720"/>
                  <a:gd name="connsiteY7" fmla="*/ 4370609 h 4531865"/>
                  <a:gd name="connsiteX8" fmla="*/ 3863027 w 4617720"/>
                  <a:gd name="connsiteY8" fmla="*/ 4399011 h 4531865"/>
                  <a:gd name="connsiteX9" fmla="*/ 3891432 w 4617720"/>
                  <a:gd name="connsiteY9" fmla="*/ 4370609 h 4531865"/>
                  <a:gd name="connsiteX10" fmla="*/ 3891432 w 4617720"/>
                  <a:gd name="connsiteY10" fmla="*/ 4177107 h 4531865"/>
                  <a:gd name="connsiteX11" fmla="*/ 3946587 w 4617720"/>
                  <a:gd name="connsiteY11" fmla="*/ 4170141 h 4531865"/>
                  <a:gd name="connsiteX12" fmla="*/ 4546709 w 4617720"/>
                  <a:gd name="connsiteY12" fmla="*/ 3399420 h 4531865"/>
                  <a:gd name="connsiteX13" fmla="*/ 3891432 w 4617720"/>
                  <a:gd name="connsiteY13" fmla="*/ 3793394 h 4531865"/>
                  <a:gd name="connsiteX14" fmla="*/ 3891432 w 4617720"/>
                  <a:gd name="connsiteY14" fmla="*/ 3467953 h 4531865"/>
                  <a:gd name="connsiteX15" fmla="*/ 3927347 w 4617720"/>
                  <a:gd name="connsiteY15" fmla="*/ 3463372 h 4531865"/>
                  <a:gd name="connsiteX16" fmla="*/ 4388750 w 4617720"/>
                  <a:gd name="connsiteY16" fmla="*/ 2870580 h 4531865"/>
                  <a:gd name="connsiteX17" fmla="*/ 3875669 w 4617720"/>
                  <a:gd name="connsiteY17" fmla="*/ 3196386 h 4531865"/>
                  <a:gd name="connsiteX18" fmla="*/ 3863027 w 4617720"/>
                  <a:gd name="connsiteY18" fmla="*/ 3240549 h 4531865"/>
                  <a:gd name="connsiteX19" fmla="*/ 3850385 w 4617720"/>
                  <a:gd name="connsiteY19" fmla="*/ 3196386 h 4531865"/>
                  <a:gd name="connsiteX20" fmla="*/ 3337302 w 4617720"/>
                  <a:gd name="connsiteY20" fmla="*/ 2870580 h 4531865"/>
                  <a:gd name="connsiteX21" fmla="*/ 1783036 w 4617720"/>
                  <a:gd name="connsiteY21" fmla="*/ 2870580 h 4531865"/>
                  <a:gd name="connsiteX22" fmla="*/ 2244626 w 4617720"/>
                  <a:gd name="connsiteY22" fmla="*/ 3463372 h 4531865"/>
                  <a:gd name="connsiteX23" fmla="*/ 2280358 w 4617720"/>
                  <a:gd name="connsiteY23" fmla="*/ 3467953 h 4531865"/>
                  <a:gd name="connsiteX24" fmla="*/ 2280358 w 4617720"/>
                  <a:gd name="connsiteY24" fmla="*/ 3793394 h 4531865"/>
                  <a:gd name="connsiteX25" fmla="*/ 1625081 w 4617720"/>
                  <a:gd name="connsiteY25" fmla="*/ 3399420 h 4531865"/>
                  <a:gd name="connsiteX26" fmla="*/ 2225386 w 4617720"/>
                  <a:gd name="connsiteY26" fmla="*/ 4170141 h 4531865"/>
                  <a:gd name="connsiteX27" fmla="*/ 2280358 w 4617720"/>
                  <a:gd name="connsiteY27" fmla="*/ 4177107 h 4531865"/>
                  <a:gd name="connsiteX28" fmla="*/ 2280358 w 4617720"/>
                  <a:gd name="connsiteY28" fmla="*/ 4370609 h 4531865"/>
                  <a:gd name="connsiteX29" fmla="*/ 2308760 w 4617720"/>
                  <a:gd name="connsiteY29" fmla="*/ 4399011 h 4531865"/>
                  <a:gd name="connsiteX30" fmla="*/ 2337161 w 4617720"/>
                  <a:gd name="connsiteY30" fmla="*/ 4370609 h 4531865"/>
                  <a:gd name="connsiteX31" fmla="*/ 2337161 w 4617720"/>
                  <a:gd name="connsiteY31" fmla="*/ 4177107 h 4531865"/>
                  <a:gd name="connsiteX32" fmla="*/ 2392317 w 4617720"/>
                  <a:gd name="connsiteY32" fmla="*/ 4170141 h 4531865"/>
                  <a:gd name="connsiteX33" fmla="*/ 2992439 w 4617720"/>
                  <a:gd name="connsiteY33" fmla="*/ 3399420 h 4531865"/>
                  <a:gd name="connsiteX34" fmla="*/ 2337161 w 4617720"/>
                  <a:gd name="connsiteY34" fmla="*/ 3793394 h 4531865"/>
                  <a:gd name="connsiteX35" fmla="*/ 2337161 w 4617720"/>
                  <a:gd name="connsiteY35" fmla="*/ 3467953 h 4531865"/>
                  <a:gd name="connsiteX36" fmla="*/ 2373077 w 4617720"/>
                  <a:gd name="connsiteY36" fmla="*/ 3463372 h 4531865"/>
                  <a:gd name="connsiteX37" fmla="*/ 2834483 w 4617720"/>
                  <a:gd name="connsiteY37" fmla="*/ 2870580 h 4531865"/>
                  <a:gd name="connsiteX38" fmla="*/ 2321405 w 4617720"/>
                  <a:gd name="connsiteY38" fmla="*/ 3196386 h 4531865"/>
                  <a:gd name="connsiteX39" fmla="*/ 2308760 w 4617720"/>
                  <a:gd name="connsiteY39" fmla="*/ 3240549 h 4531865"/>
                  <a:gd name="connsiteX40" fmla="*/ 2296114 w 4617720"/>
                  <a:gd name="connsiteY40" fmla="*/ 3196386 h 4531865"/>
                  <a:gd name="connsiteX41" fmla="*/ 1783036 w 4617720"/>
                  <a:gd name="connsiteY41" fmla="*/ 2870580 h 4531865"/>
                  <a:gd name="connsiteX42" fmla="*/ 228955 w 4617720"/>
                  <a:gd name="connsiteY42" fmla="*/ 2870580 h 4531865"/>
                  <a:gd name="connsiteX43" fmla="*/ 690545 w 4617720"/>
                  <a:gd name="connsiteY43" fmla="*/ 3463372 h 4531865"/>
                  <a:gd name="connsiteX44" fmla="*/ 726274 w 4617720"/>
                  <a:gd name="connsiteY44" fmla="*/ 3467953 h 4531865"/>
                  <a:gd name="connsiteX45" fmla="*/ 726274 w 4617720"/>
                  <a:gd name="connsiteY45" fmla="*/ 3793394 h 4531865"/>
                  <a:gd name="connsiteX46" fmla="*/ 71000 w 4617720"/>
                  <a:gd name="connsiteY46" fmla="*/ 3399420 h 4531865"/>
                  <a:gd name="connsiteX47" fmla="*/ 671301 w 4617720"/>
                  <a:gd name="connsiteY47" fmla="*/ 4170141 h 4531865"/>
                  <a:gd name="connsiteX48" fmla="*/ 726274 w 4617720"/>
                  <a:gd name="connsiteY48" fmla="*/ 4177107 h 4531865"/>
                  <a:gd name="connsiteX49" fmla="*/ 726274 w 4617720"/>
                  <a:gd name="connsiteY49" fmla="*/ 4370609 h 4531865"/>
                  <a:gd name="connsiteX50" fmla="*/ 754680 w 4617720"/>
                  <a:gd name="connsiteY50" fmla="*/ 4399011 h 4531865"/>
                  <a:gd name="connsiteX51" fmla="*/ 783081 w 4617720"/>
                  <a:gd name="connsiteY51" fmla="*/ 4370609 h 4531865"/>
                  <a:gd name="connsiteX52" fmla="*/ 783081 w 4617720"/>
                  <a:gd name="connsiteY52" fmla="*/ 4177107 h 4531865"/>
                  <a:gd name="connsiteX53" fmla="*/ 838236 w 4617720"/>
                  <a:gd name="connsiteY53" fmla="*/ 4170141 h 4531865"/>
                  <a:gd name="connsiteX54" fmla="*/ 1438358 w 4617720"/>
                  <a:gd name="connsiteY54" fmla="*/ 3399420 h 4531865"/>
                  <a:gd name="connsiteX55" fmla="*/ 783081 w 4617720"/>
                  <a:gd name="connsiteY55" fmla="*/ 3793394 h 4531865"/>
                  <a:gd name="connsiteX56" fmla="*/ 783081 w 4617720"/>
                  <a:gd name="connsiteY56" fmla="*/ 3467953 h 4531865"/>
                  <a:gd name="connsiteX57" fmla="*/ 818996 w 4617720"/>
                  <a:gd name="connsiteY57" fmla="*/ 3463372 h 4531865"/>
                  <a:gd name="connsiteX58" fmla="*/ 1280404 w 4617720"/>
                  <a:gd name="connsiteY58" fmla="*/ 2870580 h 4531865"/>
                  <a:gd name="connsiteX59" fmla="*/ 767325 w 4617720"/>
                  <a:gd name="connsiteY59" fmla="*/ 3196386 h 4531865"/>
                  <a:gd name="connsiteX60" fmla="*/ 754680 w 4617720"/>
                  <a:gd name="connsiteY60" fmla="*/ 3240549 h 4531865"/>
                  <a:gd name="connsiteX61" fmla="*/ 742034 w 4617720"/>
                  <a:gd name="connsiteY61" fmla="*/ 3196386 h 4531865"/>
                  <a:gd name="connsiteX62" fmla="*/ 228955 w 4617720"/>
                  <a:gd name="connsiteY62" fmla="*/ 2870580 h 4531865"/>
                  <a:gd name="connsiteX63" fmla="*/ 0 w 4617720"/>
                  <a:gd name="connsiteY63" fmla="*/ 2737730 h 4531865"/>
                  <a:gd name="connsiteX64" fmla="*/ 4617720 w 4617720"/>
                  <a:gd name="connsiteY64" fmla="*/ 2737730 h 4531865"/>
                  <a:gd name="connsiteX65" fmla="*/ 4617720 w 4617720"/>
                  <a:gd name="connsiteY65" fmla="*/ 4531865 h 4531865"/>
                  <a:gd name="connsiteX66" fmla="*/ 0 w 4617720"/>
                  <a:gd name="connsiteY66" fmla="*/ 4531865 h 4531865"/>
                  <a:gd name="connsiteX67" fmla="*/ 2309043 w 4617720"/>
                  <a:gd name="connsiteY67" fmla="*/ 2199360 h 4531865"/>
                  <a:gd name="connsiteX68" fmla="*/ 2451057 w 4617720"/>
                  <a:gd name="connsiteY68" fmla="*/ 2341371 h 4531865"/>
                  <a:gd name="connsiteX69" fmla="*/ 2309043 w 4617720"/>
                  <a:gd name="connsiteY69" fmla="*/ 2483384 h 4531865"/>
                  <a:gd name="connsiteX70" fmla="*/ 2167030 w 4617720"/>
                  <a:gd name="connsiteY70" fmla="*/ 2341371 h 4531865"/>
                  <a:gd name="connsiteX71" fmla="*/ 2309043 w 4617720"/>
                  <a:gd name="connsiteY71" fmla="*/ 2199360 h 4531865"/>
                  <a:gd name="connsiteX72" fmla="*/ 2309044 w 4617720"/>
                  <a:gd name="connsiteY72" fmla="*/ 1906171 h 4531865"/>
                  <a:gd name="connsiteX73" fmla="*/ 2596740 w 4617720"/>
                  <a:gd name="connsiteY73" fmla="*/ 2034991 h 4531865"/>
                  <a:gd name="connsiteX74" fmla="*/ 2596740 w 4617720"/>
                  <a:gd name="connsiteY74" fmla="*/ 2146954 h 4531865"/>
                  <a:gd name="connsiteX75" fmla="*/ 2492288 w 4617720"/>
                  <a:gd name="connsiteY75" fmla="*/ 2146954 h 4531865"/>
                  <a:gd name="connsiteX76" fmla="*/ 2126170 w 4617720"/>
                  <a:gd name="connsiteY76" fmla="*/ 2146954 h 4531865"/>
                  <a:gd name="connsiteX77" fmla="*/ 2021538 w 4617720"/>
                  <a:gd name="connsiteY77" fmla="*/ 2146954 h 4531865"/>
                  <a:gd name="connsiteX78" fmla="*/ 2021538 w 4617720"/>
                  <a:gd name="connsiteY78" fmla="*/ 2034991 h 4531865"/>
                  <a:gd name="connsiteX79" fmla="*/ 2309044 w 4617720"/>
                  <a:gd name="connsiteY79" fmla="*/ 1906171 h 4531865"/>
                  <a:gd name="connsiteX80" fmla="*/ 2308861 w 4617720"/>
                  <a:gd name="connsiteY80" fmla="*/ 1605470 h 4531865"/>
                  <a:gd name="connsiteX81" fmla="*/ 2813327 w 4617720"/>
                  <a:gd name="connsiteY81" fmla="*/ 1818398 h 4531865"/>
                  <a:gd name="connsiteX82" fmla="*/ 2813327 w 4617720"/>
                  <a:gd name="connsiteY82" fmla="*/ 1923029 h 4531865"/>
                  <a:gd name="connsiteX83" fmla="*/ 2708696 w 4617720"/>
                  <a:gd name="connsiteY83" fmla="*/ 1923029 h 4531865"/>
                  <a:gd name="connsiteX84" fmla="*/ 1909211 w 4617720"/>
                  <a:gd name="connsiteY84" fmla="*/ 1923029 h 4531865"/>
                  <a:gd name="connsiteX85" fmla="*/ 1804579 w 4617720"/>
                  <a:gd name="connsiteY85" fmla="*/ 1923029 h 4531865"/>
                  <a:gd name="connsiteX86" fmla="*/ 1804579 w 4617720"/>
                  <a:gd name="connsiteY86" fmla="*/ 1818398 h 4531865"/>
                  <a:gd name="connsiteX87" fmla="*/ 2308861 w 4617720"/>
                  <a:gd name="connsiteY87" fmla="*/ 1605470 h 4531865"/>
                  <a:gd name="connsiteX88" fmla="*/ 2311610 w 4617720"/>
                  <a:gd name="connsiteY88" fmla="*/ 1306783 h 4531865"/>
                  <a:gd name="connsiteX89" fmla="*/ 3033585 w 4617720"/>
                  <a:gd name="connsiteY89" fmla="*/ 1609132 h 4531865"/>
                  <a:gd name="connsiteX90" fmla="*/ 3033585 w 4617720"/>
                  <a:gd name="connsiteY90" fmla="*/ 1713763 h 4531865"/>
                  <a:gd name="connsiteX91" fmla="*/ 2928954 w 4617720"/>
                  <a:gd name="connsiteY91" fmla="*/ 1713763 h 4531865"/>
                  <a:gd name="connsiteX92" fmla="*/ 1688769 w 4617720"/>
                  <a:gd name="connsiteY92" fmla="*/ 1713763 h 4531865"/>
                  <a:gd name="connsiteX93" fmla="*/ 1584138 w 4617720"/>
                  <a:gd name="connsiteY93" fmla="*/ 1713763 h 4531865"/>
                  <a:gd name="connsiteX94" fmla="*/ 1584138 w 4617720"/>
                  <a:gd name="connsiteY94" fmla="*/ 1609132 h 4531865"/>
                  <a:gd name="connsiteX95" fmla="*/ 2311610 w 4617720"/>
                  <a:gd name="connsiteY95" fmla="*/ 1306783 h 4531865"/>
                  <a:gd name="connsiteX96" fmla="*/ 886895 w 4617720"/>
                  <a:gd name="connsiteY96" fmla="*/ 808729 h 4531865"/>
                  <a:gd name="connsiteX97" fmla="*/ 1246417 w 4617720"/>
                  <a:gd name="connsiteY97" fmla="*/ 1156527 h 4531865"/>
                  <a:gd name="connsiteX98" fmla="*/ 1253567 w 4617720"/>
                  <a:gd name="connsiteY98" fmla="*/ 1154878 h 4531865"/>
                  <a:gd name="connsiteX99" fmla="*/ 1382386 w 4617720"/>
                  <a:gd name="connsiteY99" fmla="*/ 1178517 h 4531865"/>
                  <a:gd name="connsiteX100" fmla="*/ 1444873 w 4617720"/>
                  <a:gd name="connsiteY100" fmla="*/ 1420949 h 4531865"/>
                  <a:gd name="connsiteX101" fmla="*/ 1323197 w 4617720"/>
                  <a:gd name="connsiteY101" fmla="*/ 1492780 h 4531865"/>
                  <a:gd name="connsiteX102" fmla="*/ 321408 w 4617720"/>
                  <a:gd name="connsiteY102" fmla="*/ 1492780 h 4531865"/>
                  <a:gd name="connsiteX103" fmla="*/ 183608 w 4617720"/>
                  <a:gd name="connsiteY103" fmla="*/ 1339037 h 4531865"/>
                  <a:gd name="connsiteX104" fmla="*/ 320675 w 4617720"/>
                  <a:gd name="connsiteY104" fmla="*/ 1224510 h 4531865"/>
                  <a:gd name="connsiteX105" fmla="*/ 578315 w 4617720"/>
                  <a:gd name="connsiteY105" fmla="*/ 1084696 h 4531865"/>
                  <a:gd name="connsiteX106" fmla="*/ 886895 w 4617720"/>
                  <a:gd name="connsiteY106" fmla="*/ 808729 h 4531865"/>
                  <a:gd name="connsiteX107" fmla="*/ 2605718 w 4617720"/>
                  <a:gd name="connsiteY107" fmla="*/ 81 h 4531865"/>
                  <a:gd name="connsiteX108" fmla="*/ 3188248 w 4617720"/>
                  <a:gd name="connsiteY108" fmla="*/ 563369 h 4531865"/>
                  <a:gd name="connsiteX109" fmla="*/ 3199795 w 4617720"/>
                  <a:gd name="connsiteY109" fmla="*/ 560804 h 4531865"/>
                  <a:gd name="connsiteX110" fmla="*/ 3408507 w 4617720"/>
                  <a:gd name="connsiteY110" fmla="*/ 599102 h 4531865"/>
                  <a:gd name="connsiteX111" fmla="*/ 3509655 w 4617720"/>
                  <a:gd name="connsiteY111" fmla="*/ 991793 h 4531865"/>
                  <a:gd name="connsiteX112" fmla="*/ 3312669 w 4617720"/>
                  <a:gd name="connsiteY112" fmla="*/ 1108332 h 4531865"/>
                  <a:gd name="connsiteX113" fmla="*/ 1689684 w 4617720"/>
                  <a:gd name="connsiteY113" fmla="*/ 1108332 h 4531865"/>
                  <a:gd name="connsiteX114" fmla="*/ 1466492 w 4617720"/>
                  <a:gd name="connsiteY114" fmla="*/ 859307 h 4531865"/>
                  <a:gd name="connsiteX115" fmla="*/ 1688584 w 4617720"/>
                  <a:gd name="connsiteY115" fmla="*/ 673682 h 4531865"/>
                  <a:gd name="connsiteX116" fmla="*/ 2106014 w 4617720"/>
                  <a:gd name="connsiteY116" fmla="*/ 447194 h 4531865"/>
                  <a:gd name="connsiteX117" fmla="*/ 2605718 w 4617720"/>
                  <a:gd name="connsiteY117" fmla="*/ 81 h 4531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4617720" h="4531865">
                    <a:moveTo>
                      <a:pt x="3337302" y="2870580"/>
                    </a:moveTo>
                    <a:cubicBezTo>
                      <a:pt x="3307070" y="3216728"/>
                      <a:pt x="3466856" y="3410231"/>
                      <a:pt x="3798892" y="3463372"/>
                    </a:cubicBezTo>
                    <a:lnTo>
                      <a:pt x="3834624" y="3467953"/>
                    </a:lnTo>
                    <a:lnTo>
                      <a:pt x="3834624" y="3793394"/>
                    </a:lnTo>
                    <a:cubicBezTo>
                      <a:pt x="3746668" y="3584862"/>
                      <a:pt x="3530991" y="3451646"/>
                      <a:pt x="3179348" y="3399420"/>
                    </a:cubicBezTo>
                    <a:cubicBezTo>
                      <a:pt x="3140134" y="3849466"/>
                      <a:pt x="3347748" y="4101241"/>
                      <a:pt x="3779652" y="4170141"/>
                    </a:cubicBezTo>
                    <a:lnTo>
                      <a:pt x="3834624" y="4177107"/>
                    </a:lnTo>
                    <a:lnTo>
                      <a:pt x="3834624" y="4370609"/>
                    </a:lnTo>
                    <a:cubicBezTo>
                      <a:pt x="3834624" y="4386369"/>
                      <a:pt x="3847270" y="4399011"/>
                      <a:pt x="3863027" y="4399011"/>
                    </a:cubicBezTo>
                    <a:cubicBezTo>
                      <a:pt x="3878786" y="4399011"/>
                      <a:pt x="3891432" y="4386369"/>
                      <a:pt x="3891432" y="4370609"/>
                    </a:cubicBezTo>
                    <a:lnTo>
                      <a:pt x="3891432" y="4177107"/>
                    </a:lnTo>
                    <a:lnTo>
                      <a:pt x="3946587" y="4170141"/>
                    </a:lnTo>
                    <a:cubicBezTo>
                      <a:pt x="4379223" y="4101241"/>
                      <a:pt x="4585918" y="3849466"/>
                      <a:pt x="4546709" y="3399420"/>
                    </a:cubicBezTo>
                    <a:cubicBezTo>
                      <a:pt x="4195248" y="3451646"/>
                      <a:pt x="3979388" y="3584862"/>
                      <a:pt x="3891432" y="3793394"/>
                    </a:cubicBezTo>
                    <a:lnTo>
                      <a:pt x="3891432" y="3467953"/>
                    </a:lnTo>
                    <a:lnTo>
                      <a:pt x="3927347" y="3463372"/>
                    </a:lnTo>
                    <a:cubicBezTo>
                      <a:pt x="4260116" y="3410231"/>
                      <a:pt x="4418987" y="3216728"/>
                      <a:pt x="4388750" y="2870580"/>
                    </a:cubicBezTo>
                    <a:cubicBezTo>
                      <a:pt x="4105640" y="2912542"/>
                      <a:pt x="3936874" y="3022857"/>
                      <a:pt x="3875669" y="3196386"/>
                    </a:cubicBezTo>
                    <a:lnTo>
                      <a:pt x="3863027" y="3240549"/>
                    </a:lnTo>
                    <a:lnTo>
                      <a:pt x="3850385" y="3196386"/>
                    </a:lnTo>
                    <a:cubicBezTo>
                      <a:pt x="3789179" y="3022671"/>
                      <a:pt x="3620412" y="2912542"/>
                      <a:pt x="3337302" y="2870580"/>
                    </a:cubicBezTo>
                    <a:close/>
                    <a:moveTo>
                      <a:pt x="1783036" y="2870580"/>
                    </a:moveTo>
                    <a:cubicBezTo>
                      <a:pt x="1752800" y="3216728"/>
                      <a:pt x="1912589" y="3410231"/>
                      <a:pt x="2244626" y="3463372"/>
                    </a:cubicBezTo>
                    <a:lnTo>
                      <a:pt x="2280358" y="3467953"/>
                    </a:lnTo>
                    <a:lnTo>
                      <a:pt x="2280358" y="3793394"/>
                    </a:lnTo>
                    <a:cubicBezTo>
                      <a:pt x="2192399" y="3584862"/>
                      <a:pt x="1976725" y="3451646"/>
                      <a:pt x="1625081" y="3399420"/>
                    </a:cubicBezTo>
                    <a:cubicBezTo>
                      <a:pt x="1585865" y="3849466"/>
                      <a:pt x="1793483" y="4101241"/>
                      <a:pt x="2225386" y="4170141"/>
                    </a:cubicBezTo>
                    <a:lnTo>
                      <a:pt x="2280358" y="4177107"/>
                    </a:lnTo>
                    <a:lnTo>
                      <a:pt x="2280358" y="4370609"/>
                    </a:lnTo>
                    <a:cubicBezTo>
                      <a:pt x="2280358" y="4386369"/>
                      <a:pt x="2292999" y="4399011"/>
                      <a:pt x="2308760" y="4399011"/>
                    </a:cubicBezTo>
                    <a:cubicBezTo>
                      <a:pt x="2324519" y="4399011"/>
                      <a:pt x="2337161" y="4386369"/>
                      <a:pt x="2337161" y="4370609"/>
                    </a:cubicBezTo>
                    <a:lnTo>
                      <a:pt x="2337161" y="4177107"/>
                    </a:lnTo>
                    <a:lnTo>
                      <a:pt x="2392317" y="4170141"/>
                    </a:lnTo>
                    <a:cubicBezTo>
                      <a:pt x="2825140" y="4101241"/>
                      <a:pt x="3031655" y="3849466"/>
                      <a:pt x="2992439" y="3399420"/>
                    </a:cubicBezTo>
                    <a:cubicBezTo>
                      <a:pt x="2640981" y="3451646"/>
                      <a:pt x="2425121" y="3584862"/>
                      <a:pt x="2337161" y="3793394"/>
                    </a:cubicBezTo>
                    <a:lnTo>
                      <a:pt x="2337161" y="3467953"/>
                    </a:lnTo>
                    <a:lnTo>
                      <a:pt x="2373077" y="3463372"/>
                    </a:lnTo>
                    <a:cubicBezTo>
                      <a:pt x="2705846" y="3410231"/>
                      <a:pt x="2864720" y="3216728"/>
                      <a:pt x="2834483" y="2870580"/>
                    </a:cubicBezTo>
                    <a:cubicBezTo>
                      <a:pt x="2551373" y="2912542"/>
                      <a:pt x="2382608" y="3022857"/>
                      <a:pt x="2321405" y="3196386"/>
                    </a:cubicBezTo>
                    <a:lnTo>
                      <a:pt x="2308760" y="3240549"/>
                    </a:lnTo>
                    <a:lnTo>
                      <a:pt x="2296114" y="3196386"/>
                    </a:lnTo>
                    <a:cubicBezTo>
                      <a:pt x="2234913" y="3022671"/>
                      <a:pt x="2066146" y="2912542"/>
                      <a:pt x="1783036" y="2870580"/>
                    </a:cubicBezTo>
                    <a:close/>
                    <a:moveTo>
                      <a:pt x="228955" y="2870580"/>
                    </a:moveTo>
                    <a:cubicBezTo>
                      <a:pt x="198719" y="3216728"/>
                      <a:pt x="358506" y="3410231"/>
                      <a:pt x="690545" y="3463372"/>
                    </a:cubicBezTo>
                    <a:lnTo>
                      <a:pt x="726274" y="3467953"/>
                    </a:lnTo>
                    <a:lnTo>
                      <a:pt x="726274" y="3793394"/>
                    </a:lnTo>
                    <a:cubicBezTo>
                      <a:pt x="638319" y="3584862"/>
                      <a:pt x="422640" y="3451646"/>
                      <a:pt x="71000" y="3399420"/>
                    </a:cubicBezTo>
                    <a:cubicBezTo>
                      <a:pt x="31783" y="3849466"/>
                      <a:pt x="239398" y="4101241"/>
                      <a:pt x="671301" y="4170141"/>
                    </a:cubicBezTo>
                    <a:lnTo>
                      <a:pt x="726274" y="4177107"/>
                    </a:lnTo>
                    <a:lnTo>
                      <a:pt x="726274" y="4370609"/>
                    </a:lnTo>
                    <a:cubicBezTo>
                      <a:pt x="726274" y="4386369"/>
                      <a:pt x="738919" y="4399011"/>
                      <a:pt x="754680" y="4399011"/>
                    </a:cubicBezTo>
                    <a:cubicBezTo>
                      <a:pt x="770436" y="4399011"/>
                      <a:pt x="783081" y="4386369"/>
                      <a:pt x="783081" y="4370609"/>
                    </a:cubicBezTo>
                    <a:lnTo>
                      <a:pt x="783081" y="4177107"/>
                    </a:lnTo>
                    <a:lnTo>
                      <a:pt x="838236" y="4170141"/>
                    </a:lnTo>
                    <a:cubicBezTo>
                      <a:pt x="1271059" y="4101241"/>
                      <a:pt x="1477571" y="3849466"/>
                      <a:pt x="1438358" y="3399420"/>
                    </a:cubicBezTo>
                    <a:cubicBezTo>
                      <a:pt x="1086897" y="3451646"/>
                      <a:pt x="871037" y="3584862"/>
                      <a:pt x="783081" y="3793394"/>
                    </a:cubicBezTo>
                    <a:lnTo>
                      <a:pt x="783081" y="3467953"/>
                    </a:lnTo>
                    <a:lnTo>
                      <a:pt x="818996" y="3463372"/>
                    </a:lnTo>
                    <a:cubicBezTo>
                      <a:pt x="1151765" y="3410231"/>
                      <a:pt x="1310636" y="3216728"/>
                      <a:pt x="1280404" y="2870580"/>
                    </a:cubicBezTo>
                    <a:cubicBezTo>
                      <a:pt x="997293" y="2912542"/>
                      <a:pt x="828527" y="3022857"/>
                      <a:pt x="767325" y="3196386"/>
                    </a:cubicBezTo>
                    <a:lnTo>
                      <a:pt x="754680" y="3240549"/>
                    </a:lnTo>
                    <a:lnTo>
                      <a:pt x="742034" y="3196386"/>
                    </a:lnTo>
                    <a:cubicBezTo>
                      <a:pt x="680832" y="3022671"/>
                      <a:pt x="512066" y="2912542"/>
                      <a:pt x="228955" y="2870580"/>
                    </a:cubicBezTo>
                    <a:close/>
                    <a:moveTo>
                      <a:pt x="0" y="2737730"/>
                    </a:moveTo>
                    <a:lnTo>
                      <a:pt x="4617720" y="2737730"/>
                    </a:lnTo>
                    <a:lnTo>
                      <a:pt x="4617720" y="4531865"/>
                    </a:lnTo>
                    <a:lnTo>
                      <a:pt x="0" y="4531865"/>
                    </a:lnTo>
                    <a:close/>
                    <a:moveTo>
                      <a:pt x="2309043" y="2199360"/>
                    </a:moveTo>
                    <a:cubicBezTo>
                      <a:pt x="2387473" y="2199360"/>
                      <a:pt x="2451057" y="2263128"/>
                      <a:pt x="2451057" y="2341371"/>
                    </a:cubicBezTo>
                    <a:cubicBezTo>
                      <a:pt x="2451057" y="2419800"/>
                      <a:pt x="2387290" y="2483384"/>
                      <a:pt x="2309043" y="2483384"/>
                    </a:cubicBezTo>
                    <a:cubicBezTo>
                      <a:pt x="2230618" y="2483384"/>
                      <a:pt x="2167030" y="2419800"/>
                      <a:pt x="2167030" y="2341371"/>
                    </a:cubicBezTo>
                    <a:cubicBezTo>
                      <a:pt x="2167030" y="2263128"/>
                      <a:pt x="2230436" y="2199360"/>
                      <a:pt x="2309043" y="2199360"/>
                    </a:cubicBezTo>
                    <a:close/>
                    <a:moveTo>
                      <a:pt x="2309044" y="1906171"/>
                    </a:moveTo>
                    <a:cubicBezTo>
                      <a:pt x="2413495" y="1906171"/>
                      <a:pt x="2518126" y="1949231"/>
                      <a:pt x="2596740" y="2034991"/>
                    </a:cubicBezTo>
                    <a:cubicBezTo>
                      <a:pt x="2626609" y="2064676"/>
                      <a:pt x="2626609" y="2117081"/>
                      <a:pt x="2596740" y="2146954"/>
                    </a:cubicBezTo>
                    <a:cubicBezTo>
                      <a:pt x="2566687" y="2176821"/>
                      <a:pt x="2521973" y="2176821"/>
                      <a:pt x="2492288" y="2146954"/>
                    </a:cubicBezTo>
                    <a:cubicBezTo>
                      <a:pt x="2387657" y="2042319"/>
                      <a:pt x="2223288" y="2042319"/>
                      <a:pt x="2126170" y="2146954"/>
                    </a:cubicBezTo>
                    <a:cubicBezTo>
                      <a:pt x="2096116" y="2176821"/>
                      <a:pt x="2051407" y="2176639"/>
                      <a:pt x="2021538" y="2146954"/>
                    </a:cubicBezTo>
                    <a:cubicBezTo>
                      <a:pt x="1991667" y="2117267"/>
                      <a:pt x="1991667" y="2064858"/>
                      <a:pt x="2021538" y="2034991"/>
                    </a:cubicBezTo>
                    <a:cubicBezTo>
                      <a:pt x="2099967" y="1949049"/>
                      <a:pt x="2204413" y="1906171"/>
                      <a:pt x="2309044" y="1906171"/>
                    </a:cubicBezTo>
                    <a:close/>
                    <a:moveTo>
                      <a:pt x="2308861" y="1605470"/>
                    </a:moveTo>
                    <a:cubicBezTo>
                      <a:pt x="2491923" y="1605470"/>
                      <a:pt x="2674981" y="1676567"/>
                      <a:pt x="2813327" y="1818398"/>
                    </a:cubicBezTo>
                    <a:cubicBezTo>
                      <a:pt x="2843199" y="1848451"/>
                      <a:pt x="2843199" y="1893160"/>
                      <a:pt x="2813327" y="1923029"/>
                    </a:cubicBezTo>
                    <a:cubicBezTo>
                      <a:pt x="2783277" y="1952897"/>
                      <a:pt x="2738567" y="1952897"/>
                      <a:pt x="2708696" y="1923029"/>
                    </a:cubicBezTo>
                    <a:cubicBezTo>
                      <a:pt x="2484411" y="1706252"/>
                      <a:pt x="2125983" y="1706252"/>
                      <a:pt x="1909211" y="1923029"/>
                    </a:cubicBezTo>
                    <a:cubicBezTo>
                      <a:pt x="1879157" y="1952897"/>
                      <a:pt x="1834448" y="1952897"/>
                      <a:pt x="1804579" y="1923029"/>
                    </a:cubicBezTo>
                    <a:cubicBezTo>
                      <a:pt x="1774708" y="1892978"/>
                      <a:pt x="1774708" y="1848265"/>
                      <a:pt x="1804579" y="1818398"/>
                    </a:cubicBezTo>
                    <a:cubicBezTo>
                      <a:pt x="1942741" y="1676385"/>
                      <a:pt x="2125619" y="1605470"/>
                      <a:pt x="2308861" y="1605470"/>
                    </a:cubicBezTo>
                    <a:close/>
                    <a:moveTo>
                      <a:pt x="2311610" y="1306783"/>
                    </a:moveTo>
                    <a:cubicBezTo>
                      <a:pt x="2574014" y="1306783"/>
                      <a:pt x="2835685" y="1407566"/>
                      <a:pt x="3033585" y="1609132"/>
                    </a:cubicBezTo>
                    <a:cubicBezTo>
                      <a:pt x="3063454" y="1639187"/>
                      <a:pt x="3063454" y="1683895"/>
                      <a:pt x="3033585" y="1713763"/>
                    </a:cubicBezTo>
                    <a:cubicBezTo>
                      <a:pt x="3003535" y="1743635"/>
                      <a:pt x="2958827" y="1743635"/>
                      <a:pt x="2928954" y="1713763"/>
                    </a:cubicBezTo>
                    <a:cubicBezTo>
                      <a:pt x="2585375" y="1370184"/>
                      <a:pt x="2032348" y="1370184"/>
                      <a:pt x="1688769" y="1713763"/>
                    </a:cubicBezTo>
                    <a:cubicBezTo>
                      <a:pt x="1658715" y="1743635"/>
                      <a:pt x="1614007" y="1743635"/>
                      <a:pt x="1584138" y="1713763"/>
                    </a:cubicBezTo>
                    <a:cubicBezTo>
                      <a:pt x="1554266" y="1683713"/>
                      <a:pt x="1554266" y="1639001"/>
                      <a:pt x="1584138" y="1609132"/>
                    </a:cubicBezTo>
                    <a:cubicBezTo>
                      <a:pt x="1785705" y="1407566"/>
                      <a:pt x="2049206" y="1306783"/>
                      <a:pt x="2311610" y="1306783"/>
                    </a:cubicBezTo>
                    <a:close/>
                    <a:moveTo>
                      <a:pt x="886895" y="808729"/>
                    </a:moveTo>
                    <a:cubicBezTo>
                      <a:pt x="1097077" y="805614"/>
                      <a:pt x="1242756" y="942497"/>
                      <a:pt x="1246417" y="1156527"/>
                    </a:cubicBezTo>
                    <a:lnTo>
                      <a:pt x="1253567" y="1154878"/>
                    </a:lnTo>
                    <a:cubicBezTo>
                      <a:pt x="1296262" y="1145899"/>
                      <a:pt x="1345738" y="1154510"/>
                      <a:pt x="1382386" y="1178517"/>
                    </a:cubicBezTo>
                    <a:cubicBezTo>
                      <a:pt x="1467409" y="1234223"/>
                      <a:pt x="1485551" y="1342703"/>
                      <a:pt x="1444873" y="1420949"/>
                    </a:cubicBezTo>
                    <a:cubicBezTo>
                      <a:pt x="1421417" y="1465841"/>
                      <a:pt x="1373775" y="1492780"/>
                      <a:pt x="1323197" y="1492780"/>
                    </a:cubicBezTo>
                    <a:lnTo>
                      <a:pt x="321408" y="1492780"/>
                    </a:lnTo>
                    <a:cubicBezTo>
                      <a:pt x="238767" y="1492780"/>
                      <a:pt x="171517" y="1420581"/>
                      <a:pt x="183608" y="1339037"/>
                    </a:cubicBezTo>
                    <a:cubicBezTo>
                      <a:pt x="192040" y="1281500"/>
                      <a:pt x="235652" y="1230375"/>
                      <a:pt x="320675" y="1224510"/>
                    </a:cubicBezTo>
                    <a:cubicBezTo>
                      <a:pt x="323790" y="1086712"/>
                      <a:pt x="464887" y="1006449"/>
                      <a:pt x="578315" y="1084696"/>
                    </a:cubicBezTo>
                    <a:cubicBezTo>
                      <a:pt x="604519" y="928388"/>
                      <a:pt x="732241" y="825770"/>
                      <a:pt x="886895" y="808729"/>
                    </a:cubicBezTo>
                    <a:close/>
                    <a:moveTo>
                      <a:pt x="2605718" y="81"/>
                    </a:moveTo>
                    <a:cubicBezTo>
                      <a:pt x="2946366" y="-4869"/>
                      <a:pt x="3182200" y="216489"/>
                      <a:pt x="3188248" y="563369"/>
                    </a:cubicBezTo>
                    <a:lnTo>
                      <a:pt x="3199795" y="560804"/>
                    </a:lnTo>
                    <a:cubicBezTo>
                      <a:pt x="3268875" y="546328"/>
                      <a:pt x="3349135" y="560254"/>
                      <a:pt x="3408507" y="599102"/>
                    </a:cubicBezTo>
                    <a:cubicBezTo>
                      <a:pt x="3546121" y="689257"/>
                      <a:pt x="3575624" y="864986"/>
                      <a:pt x="3509655" y="991793"/>
                    </a:cubicBezTo>
                    <a:cubicBezTo>
                      <a:pt x="3471726" y="1064540"/>
                      <a:pt x="3394577" y="1108332"/>
                      <a:pt x="3312669" y="1108332"/>
                    </a:cubicBezTo>
                    <a:lnTo>
                      <a:pt x="1689684" y="1108332"/>
                    </a:lnTo>
                    <a:cubicBezTo>
                      <a:pt x="1556100" y="1108332"/>
                      <a:pt x="1446888" y="991607"/>
                      <a:pt x="1466492" y="859307"/>
                    </a:cubicBezTo>
                    <a:cubicBezTo>
                      <a:pt x="1480236" y="766037"/>
                      <a:pt x="1550969" y="683209"/>
                      <a:pt x="1688584" y="673682"/>
                    </a:cubicBezTo>
                    <a:cubicBezTo>
                      <a:pt x="1693533" y="450491"/>
                      <a:pt x="1922404" y="320387"/>
                      <a:pt x="2106014" y="447194"/>
                    </a:cubicBezTo>
                    <a:cubicBezTo>
                      <a:pt x="2148159" y="193952"/>
                      <a:pt x="2355405" y="27750"/>
                      <a:pt x="2605718" y="81"/>
                    </a:cubicBezTo>
                    <a:close/>
                  </a:path>
                </a:pathLst>
              </a:custGeom>
              <a:solidFill>
                <a:schemeClr val="bg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088732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08F5FFF-82C6-776F-20D1-983B180CC23F}"/>
              </a:ext>
            </a:extLst>
          </p:cNvPr>
          <p:cNvSpPr>
            <a:spLocks noGrp="1"/>
          </p:cNvSpPr>
          <p:nvPr>
            <p:ph type="sldNum" sz="quarter" idx="12"/>
          </p:nvPr>
        </p:nvSpPr>
        <p:spPr/>
        <p:txBody>
          <a:bodyPr/>
          <a:lstStyle/>
          <a:p>
            <a:fld id="{C83511D6-7947-48BF-B87B-28E846A6EF3C}" type="slidenum">
              <a:rPr lang="en-US" smtClean="0"/>
              <a:t>29</a:t>
            </a:fld>
            <a:endParaRPr lang="en-US"/>
          </a:p>
        </p:txBody>
      </p:sp>
      <p:pic>
        <p:nvPicPr>
          <p:cNvPr id="9" name="Picture Placeholder 8" descr="A pile of red and yellow peppers&#10;&#10;Description automatically generated">
            <a:extLst>
              <a:ext uri="{FF2B5EF4-FFF2-40B4-BE49-F238E27FC236}">
                <a16:creationId xmlns:a16="http://schemas.microsoft.com/office/drawing/2014/main" id="{F5C7FC38-C2B7-D460-3A85-7C5B9299B611}"/>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a:stretch/>
        </p:blipFill>
        <p:spPr/>
      </p:pic>
      <p:sp>
        <p:nvSpPr>
          <p:cNvPr id="10" name="Rectangle 9">
            <a:extLst>
              <a:ext uri="{FF2B5EF4-FFF2-40B4-BE49-F238E27FC236}">
                <a16:creationId xmlns:a16="http://schemas.microsoft.com/office/drawing/2014/main" id="{8D661503-7CFB-CB14-CE81-DA28AE96610A}"/>
              </a:ext>
            </a:extLst>
          </p:cNvPr>
          <p:cNvSpPr/>
          <p:nvPr/>
        </p:nvSpPr>
        <p:spPr>
          <a:xfrm>
            <a:off x="0" y="0"/>
            <a:ext cx="4073302" cy="6858000"/>
          </a:xfrm>
          <a:prstGeom prst="rect">
            <a:avLst/>
          </a:prstGeom>
          <a:solidFill>
            <a:schemeClr val="accent3">
              <a:alpha val="93000"/>
            </a:schemeClr>
          </a:solidFill>
          <a:ln w="12700" cap="flat" cmpd="sng" algn="ctr">
            <a:noFill/>
            <a:prstDash val="solid"/>
            <a:miter lim="800000"/>
          </a:ln>
          <a:effectLst/>
        </p:spPr>
        <p:txBody>
          <a:bodyPr wrap="square" rtlCol="0" anchor="ctr">
            <a:noAutofit/>
          </a:bodyPr>
          <a:lstStyle/>
          <a:p>
            <a:pPr algn="ctr"/>
            <a:endParaRPr lang="en-US" kern="0">
              <a:solidFill>
                <a:prstClr val="white"/>
              </a:solidFill>
              <a:latin typeface="Times New Roman"/>
            </a:endParaRPr>
          </a:p>
        </p:txBody>
      </p:sp>
      <p:grpSp>
        <p:nvGrpSpPr>
          <p:cNvPr id="130" name="Group 129">
            <a:extLst>
              <a:ext uri="{FF2B5EF4-FFF2-40B4-BE49-F238E27FC236}">
                <a16:creationId xmlns:a16="http://schemas.microsoft.com/office/drawing/2014/main" id="{A61F15A8-E1D3-5F03-1410-DC11370FFC1F}"/>
              </a:ext>
            </a:extLst>
          </p:cNvPr>
          <p:cNvGrpSpPr/>
          <p:nvPr/>
        </p:nvGrpSpPr>
        <p:grpSpPr>
          <a:xfrm>
            <a:off x="5837393" y="915236"/>
            <a:ext cx="6340539" cy="957318"/>
            <a:chOff x="5909963" y="1067635"/>
            <a:chExt cx="6340539" cy="957318"/>
          </a:xfrm>
        </p:grpSpPr>
        <p:cxnSp>
          <p:nvCxnSpPr>
            <p:cNvPr id="110" name="Straight Connector 109">
              <a:extLst>
                <a:ext uri="{FF2B5EF4-FFF2-40B4-BE49-F238E27FC236}">
                  <a16:creationId xmlns:a16="http://schemas.microsoft.com/office/drawing/2014/main" id="{36469E4A-0974-E143-41EB-A791128B1046}"/>
                </a:ext>
              </a:extLst>
            </p:cNvPr>
            <p:cNvCxnSpPr>
              <a:cxnSpLocks/>
            </p:cNvCxnSpPr>
            <p:nvPr/>
          </p:nvCxnSpPr>
          <p:spPr>
            <a:xfrm>
              <a:off x="7647333" y="1546294"/>
              <a:ext cx="1049517" cy="0"/>
            </a:xfrm>
            <a:prstGeom prst="line">
              <a:avLst/>
            </a:prstGeom>
            <a:ln w="63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9CC1D377-5F32-FD71-99C6-2DBF7E567CD1}"/>
                </a:ext>
              </a:extLst>
            </p:cNvPr>
            <p:cNvGrpSpPr/>
            <p:nvPr/>
          </p:nvGrpSpPr>
          <p:grpSpPr>
            <a:xfrm>
              <a:off x="8740263" y="1138792"/>
              <a:ext cx="3510239" cy="815004"/>
              <a:chOff x="8915399" y="1137957"/>
              <a:chExt cx="3510239" cy="815004"/>
            </a:xfrm>
          </p:grpSpPr>
          <p:sp>
            <p:nvSpPr>
              <p:cNvPr id="121" name="Rectangle 120">
                <a:extLst>
                  <a:ext uri="{FF2B5EF4-FFF2-40B4-BE49-F238E27FC236}">
                    <a16:creationId xmlns:a16="http://schemas.microsoft.com/office/drawing/2014/main" id="{47FC98A4-C18D-BBF3-ADEE-85B26F1B10C7}"/>
                  </a:ext>
                </a:extLst>
              </p:cNvPr>
              <p:cNvSpPr/>
              <p:nvPr/>
            </p:nvSpPr>
            <p:spPr>
              <a:xfrm>
                <a:off x="8915399" y="1137957"/>
                <a:ext cx="3510239" cy="815004"/>
              </a:xfrm>
              <a:prstGeom prst="rect">
                <a:avLst/>
              </a:prstGeom>
              <a:gradFill flip="none" rotWithShape="1">
                <a:gsLst>
                  <a:gs pos="0">
                    <a:schemeClr val="bg2">
                      <a:lumMod val="95000"/>
                      <a:alpha val="0"/>
                    </a:schemeClr>
                  </a:gs>
                  <a:gs pos="92000">
                    <a:schemeClr val="bg2">
                      <a:lumMod val="9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0124F653-180B-261C-31F4-9DEA4E4C1428}"/>
                  </a:ext>
                </a:extLst>
              </p:cNvPr>
              <p:cNvSpPr/>
              <p:nvPr/>
            </p:nvSpPr>
            <p:spPr>
              <a:xfrm flipH="1">
                <a:off x="9355921" y="1245377"/>
                <a:ext cx="2377440" cy="600164"/>
              </a:xfrm>
              <a:prstGeom prst="rect">
                <a:avLst/>
              </a:prstGeom>
            </p:spPr>
            <p:txBody>
              <a:bodyPr wrap="square" anchor="ctr">
                <a:spAutoFit/>
              </a:bodyPr>
              <a:lstStyle/>
              <a:p>
                <a:pPr marL="182880" marR="0" lvl="0" indent="-18288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mn-ea"/>
                    <a:cs typeface="Arial" panose="020B0604020202020204" pitchFamily="34" charset="0"/>
                  </a:rPr>
                  <a:t>Shorter supply chains result in -</a:t>
                </a:r>
              </a:p>
              <a:p>
                <a:pPr marL="36576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mn-ea"/>
                    <a:cs typeface="Arial" panose="020B0604020202020204" pitchFamily="34" charset="0"/>
                  </a:rPr>
                  <a:t>Fewer miles traveled</a:t>
                </a:r>
              </a:p>
              <a:p>
                <a:pPr marL="36576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mn-ea"/>
                    <a:cs typeface="Arial" panose="020B0604020202020204" pitchFamily="34" charset="0"/>
                  </a:rPr>
                  <a:t>Reduced carbon emissions</a:t>
                </a:r>
              </a:p>
            </p:txBody>
          </p:sp>
        </p:grpSp>
        <p:grpSp>
          <p:nvGrpSpPr>
            <p:cNvPr id="113" name="Group 112">
              <a:extLst>
                <a:ext uri="{FF2B5EF4-FFF2-40B4-BE49-F238E27FC236}">
                  <a16:creationId xmlns:a16="http://schemas.microsoft.com/office/drawing/2014/main" id="{8B48A6F0-03AE-5999-9512-3A1627433FDF}"/>
                </a:ext>
              </a:extLst>
            </p:cNvPr>
            <p:cNvGrpSpPr/>
            <p:nvPr/>
          </p:nvGrpSpPr>
          <p:grpSpPr>
            <a:xfrm>
              <a:off x="5909963" y="1127924"/>
              <a:ext cx="1758103" cy="836741"/>
              <a:chOff x="6085099" y="1127089"/>
              <a:chExt cx="1758103" cy="836741"/>
            </a:xfrm>
          </p:grpSpPr>
          <p:sp>
            <p:nvSpPr>
              <p:cNvPr id="114" name="TextBox 113">
                <a:extLst>
                  <a:ext uri="{FF2B5EF4-FFF2-40B4-BE49-F238E27FC236}">
                    <a16:creationId xmlns:a16="http://schemas.microsoft.com/office/drawing/2014/main" id="{67A9DB39-DA44-7C65-3DA4-1C6E2298F078}"/>
                  </a:ext>
                </a:extLst>
              </p:cNvPr>
              <p:cNvSpPr txBox="1"/>
              <p:nvPr/>
            </p:nvSpPr>
            <p:spPr>
              <a:xfrm>
                <a:off x="6085099" y="1176127"/>
                <a:ext cx="1568159" cy="738664"/>
              </a:xfrm>
              <a:prstGeom prst="rect">
                <a:avLst/>
              </a:prstGeom>
              <a:noFill/>
            </p:spPr>
            <p:txBody>
              <a:bodyPr wrap="square" anchor="ctr">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u="none" strike="noStrike" kern="0" cap="none" spc="0" normalizeH="0" baseline="0" noProof="0" dirty="0">
                    <a:ln>
                      <a:noFill/>
                    </a:ln>
                    <a:solidFill>
                      <a:schemeClr val="tx2">
                        <a:lumMod val="75000"/>
                        <a:lumOff val="25000"/>
                      </a:schemeClr>
                    </a:solidFill>
                    <a:effectLst/>
                    <a:uLnTx/>
                    <a:uFillTx/>
                    <a:latin typeface="Century Gothic" panose="020B0502020202020204" pitchFamily="34" charset="0"/>
                    <a:ea typeface="Calibri"/>
                    <a:cs typeface="Calibri"/>
                    <a:sym typeface="Calibri"/>
                  </a:rPr>
                  <a:t>Reduced </a:t>
                </a:r>
                <a:br>
                  <a:rPr kumimoji="0" lang="en-US" sz="1400" b="1" u="none" strike="noStrike" kern="0" cap="none" spc="0" normalizeH="0" baseline="0" noProof="0" dirty="0">
                    <a:ln>
                      <a:noFill/>
                    </a:ln>
                    <a:solidFill>
                      <a:schemeClr val="tx2">
                        <a:lumMod val="75000"/>
                        <a:lumOff val="25000"/>
                      </a:schemeClr>
                    </a:solidFill>
                    <a:effectLst/>
                    <a:uLnTx/>
                    <a:uFillTx/>
                    <a:latin typeface="Century Gothic" panose="020B0502020202020204" pitchFamily="34" charset="0"/>
                    <a:ea typeface="Calibri"/>
                    <a:cs typeface="Calibri"/>
                    <a:sym typeface="Calibri"/>
                  </a:rPr>
                </a:br>
                <a:r>
                  <a:rPr kumimoji="0" lang="en-US" sz="1400" b="1" u="none" strike="noStrike" kern="0" cap="none" spc="0" normalizeH="0" baseline="0" noProof="0" dirty="0">
                    <a:ln>
                      <a:noFill/>
                    </a:ln>
                    <a:solidFill>
                      <a:schemeClr val="tx2">
                        <a:lumMod val="75000"/>
                        <a:lumOff val="25000"/>
                      </a:schemeClr>
                    </a:solidFill>
                    <a:effectLst/>
                    <a:uLnTx/>
                    <a:uFillTx/>
                    <a:latin typeface="Century Gothic" panose="020B0502020202020204" pitchFamily="34" charset="0"/>
                    <a:ea typeface="Calibri"/>
                    <a:cs typeface="Calibri"/>
                    <a:sym typeface="Calibri"/>
                  </a:rPr>
                  <a:t>transportation emissions</a:t>
                </a:r>
              </a:p>
            </p:txBody>
          </p:sp>
          <p:grpSp>
            <p:nvGrpSpPr>
              <p:cNvPr id="115" name="Group 114">
                <a:extLst>
                  <a:ext uri="{FF2B5EF4-FFF2-40B4-BE49-F238E27FC236}">
                    <a16:creationId xmlns:a16="http://schemas.microsoft.com/office/drawing/2014/main" id="{53D16C8A-1496-1F9A-7F26-A9A4B0F23837}"/>
                  </a:ext>
                </a:extLst>
              </p:cNvPr>
              <p:cNvGrpSpPr/>
              <p:nvPr/>
            </p:nvGrpSpPr>
            <p:grpSpPr>
              <a:xfrm>
                <a:off x="7713428" y="1127089"/>
                <a:ext cx="129774" cy="836741"/>
                <a:chOff x="7658713" y="1127089"/>
                <a:chExt cx="129774" cy="836741"/>
              </a:xfrm>
            </p:grpSpPr>
            <p:sp>
              <p:nvSpPr>
                <p:cNvPr id="116" name="Freeform: Shape 115">
                  <a:extLst>
                    <a:ext uri="{FF2B5EF4-FFF2-40B4-BE49-F238E27FC236}">
                      <a16:creationId xmlns:a16="http://schemas.microsoft.com/office/drawing/2014/main" id="{15085DDA-8FAF-8E0B-F61E-EE0B837AC6E1}"/>
                    </a:ext>
                  </a:extLst>
                </p:cNvPr>
                <p:cNvSpPr/>
                <p:nvPr/>
              </p:nvSpPr>
              <p:spPr>
                <a:xfrm>
                  <a:off x="7699482" y="1430032"/>
                  <a:ext cx="89005" cy="230855"/>
                </a:xfrm>
                <a:custGeom>
                  <a:avLst/>
                  <a:gdLst>
                    <a:gd name="connsiteX0" fmla="*/ 0 w 130314"/>
                    <a:gd name="connsiteY0" fmla="*/ 0 h 279335"/>
                    <a:gd name="connsiteX1" fmla="*/ 130314 w 130314"/>
                    <a:gd name="connsiteY1" fmla="*/ 139667 h 279335"/>
                    <a:gd name="connsiteX2" fmla="*/ 0 w 130314"/>
                    <a:gd name="connsiteY2" fmla="*/ 279335 h 279335"/>
                    <a:gd name="connsiteX3" fmla="*/ 0 w 130314"/>
                    <a:gd name="connsiteY3" fmla="*/ 0 h 279335"/>
                  </a:gdLst>
                  <a:ahLst/>
                  <a:cxnLst>
                    <a:cxn ang="0">
                      <a:pos x="connsiteX0" y="connsiteY0"/>
                    </a:cxn>
                    <a:cxn ang="0">
                      <a:pos x="connsiteX1" y="connsiteY1"/>
                    </a:cxn>
                    <a:cxn ang="0">
                      <a:pos x="connsiteX2" y="connsiteY2"/>
                    </a:cxn>
                    <a:cxn ang="0">
                      <a:pos x="connsiteX3" y="connsiteY3"/>
                    </a:cxn>
                  </a:cxnLst>
                  <a:rect l="l" t="t" r="r" b="b"/>
                  <a:pathLst>
                    <a:path w="130314" h="279335">
                      <a:moveTo>
                        <a:pt x="0" y="0"/>
                      </a:moveTo>
                      <a:lnTo>
                        <a:pt x="130314" y="139667"/>
                      </a:lnTo>
                      <a:lnTo>
                        <a:pt x="0" y="279335"/>
                      </a:lnTo>
                      <a:lnTo>
                        <a:pt x="0" y="0"/>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7" name="Rectangle: Rounded Corners 116">
                  <a:extLst>
                    <a:ext uri="{FF2B5EF4-FFF2-40B4-BE49-F238E27FC236}">
                      <a16:creationId xmlns:a16="http://schemas.microsoft.com/office/drawing/2014/main" id="{8C1BAC6F-7E91-4023-439D-6C66C8C725C9}"/>
                    </a:ext>
                  </a:extLst>
                </p:cNvPr>
                <p:cNvSpPr/>
                <p:nvPr/>
              </p:nvSpPr>
              <p:spPr>
                <a:xfrm>
                  <a:off x="7658713" y="1127089"/>
                  <a:ext cx="45719" cy="836741"/>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7" name="Group 126">
              <a:extLst>
                <a:ext uri="{FF2B5EF4-FFF2-40B4-BE49-F238E27FC236}">
                  <a16:creationId xmlns:a16="http://schemas.microsoft.com/office/drawing/2014/main" id="{79A7474B-60C9-749E-7F27-CAAB2A6DC2BA}"/>
                </a:ext>
              </a:extLst>
            </p:cNvPr>
            <p:cNvGrpSpPr/>
            <p:nvPr/>
          </p:nvGrpSpPr>
          <p:grpSpPr>
            <a:xfrm>
              <a:off x="8171881" y="1067635"/>
              <a:ext cx="957320" cy="957318"/>
              <a:chOff x="8171881" y="1067635"/>
              <a:chExt cx="957320" cy="957318"/>
            </a:xfrm>
          </p:grpSpPr>
          <p:sp>
            <p:nvSpPr>
              <p:cNvPr id="118" name="Oval 117">
                <a:extLst>
                  <a:ext uri="{FF2B5EF4-FFF2-40B4-BE49-F238E27FC236}">
                    <a16:creationId xmlns:a16="http://schemas.microsoft.com/office/drawing/2014/main" id="{0B579018-486B-E0FF-EECC-D5E956ED9FB5}"/>
                  </a:ext>
                </a:extLst>
              </p:cNvPr>
              <p:cNvSpPr/>
              <p:nvPr/>
            </p:nvSpPr>
            <p:spPr>
              <a:xfrm flipH="1">
                <a:off x="8171881" y="1067635"/>
                <a:ext cx="957320" cy="957318"/>
              </a:xfrm>
              <a:prstGeom prst="ellipse">
                <a:avLst/>
              </a:prstGeom>
              <a:solidFill>
                <a:schemeClr val="accent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prstClr val="white"/>
                  </a:solidFill>
                  <a:latin typeface="Arial" panose="020B0604020202020204" pitchFamily="34" charset="0"/>
                  <a:cs typeface="Arial" panose="020B0604020202020204" pitchFamily="34" charset="0"/>
                </a:endParaRPr>
              </a:p>
            </p:txBody>
          </p:sp>
          <p:sp>
            <p:nvSpPr>
              <p:cNvPr id="119" name="Google Shape;34793;p3353">
                <a:extLst>
                  <a:ext uri="{FF2B5EF4-FFF2-40B4-BE49-F238E27FC236}">
                    <a16:creationId xmlns:a16="http://schemas.microsoft.com/office/drawing/2014/main" id="{6099C7F4-5424-104B-367A-42C15F024F4C}"/>
                  </a:ext>
                </a:extLst>
              </p:cNvPr>
              <p:cNvSpPr/>
              <p:nvPr/>
            </p:nvSpPr>
            <p:spPr>
              <a:xfrm flipH="1">
                <a:off x="8234138" y="1130869"/>
                <a:ext cx="832807" cy="830850"/>
              </a:xfrm>
              <a:prstGeom prst="ellipse">
                <a:avLst/>
              </a:prstGeom>
              <a:no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kern="0">
                  <a:solidFill>
                    <a:prstClr val="white"/>
                  </a:solidFill>
                  <a:latin typeface="Arial" panose="020B0604020202020204" pitchFamily="34" charset="0"/>
                  <a:cs typeface="Arial" panose="020B0604020202020204" pitchFamily="34" charset="0"/>
                  <a:sym typeface="Calibri"/>
                </a:endParaRPr>
              </a:p>
            </p:txBody>
          </p:sp>
          <p:sp>
            <p:nvSpPr>
              <p:cNvPr id="124" name="Freeform: Shape 123">
                <a:extLst>
                  <a:ext uri="{FF2B5EF4-FFF2-40B4-BE49-F238E27FC236}">
                    <a16:creationId xmlns:a16="http://schemas.microsoft.com/office/drawing/2014/main" id="{279CF8F3-2708-C7C8-DE4E-E9C37AC70317}"/>
                  </a:ext>
                </a:extLst>
              </p:cNvPr>
              <p:cNvSpPr/>
              <p:nvPr/>
            </p:nvSpPr>
            <p:spPr>
              <a:xfrm>
                <a:off x="8418904" y="1327046"/>
                <a:ext cx="463274" cy="438496"/>
              </a:xfrm>
              <a:custGeom>
                <a:avLst/>
                <a:gdLst>
                  <a:gd name="connsiteX0" fmla="*/ 2105460 w 4625050"/>
                  <a:gd name="connsiteY0" fmla="*/ 2382156 h 4377671"/>
                  <a:gd name="connsiteX1" fmla="*/ 2730318 w 4625050"/>
                  <a:gd name="connsiteY1" fmla="*/ 2521421 h 4377671"/>
                  <a:gd name="connsiteX2" fmla="*/ 2772464 w 4625050"/>
                  <a:gd name="connsiteY2" fmla="*/ 2519588 h 4377671"/>
                  <a:gd name="connsiteX3" fmla="*/ 2772464 w 4625050"/>
                  <a:gd name="connsiteY3" fmla="*/ 3065652 h 4377671"/>
                  <a:gd name="connsiteX4" fmla="*/ 3124291 w 4625050"/>
                  <a:gd name="connsiteY4" fmla="*/ 3065652 h 4377671"/>
                  <a:gd name="connsiteX5" fmla="*/ 2418806 w 4625050"/>
                  <a:gd name="connsiteY5" fmla="*/ 3864590 h 4377671"/>
                  <a:gd name="connsiteX6" fmla="*/ 1715153 w 4625050"/>
                  <a:gd name="connsiteY6" fmla="*/ 3065652 h 4377671"/>
                  <a:gd name="connsiteX7" fmla="*/ 2068812 w 4625050"/>
                  <a:gd name="connsiteY7" fmla="*/ 3065652 h 4377671"/>
                  <a:gd name="connsiteX8" fmla="*/ 2068812 w 4625050"/>
                  <a:gd name="connsiteY8" fmla="*/ 2411475 h 4377671"/>
                  <a:gd name="connsiteX9" fmla="*/ 2105460 w 4625050"/>
                  <a:gd name="connsiteY9" fmla="*/ 2382156 h 4377671"/>
                  <a:gd name="connsiteX10" fmla="*/ 4269558 w 4625050"/>
                  <a:gd name="connsiteY10" fmla="*/ 2215406 h 4377671"/>
                  <a:gd name="connsiteX11" fmla="*/ 4269558 w 4625050"/>
                  <a:gd name="connsiteY11" fmla="*/ 3578732 h 4377671"/>
                  <a:gd name="connsiteX12" fmla="*/ 4621385 w 4625050"/>
                  <a:gd name="connsiteY12" fmla="*/ 3578732 h 4377671"/>
                  <a:gd name="connsiteX13" fmla="*/ 3915899 w 4625050"/>
                  <a:gd name="connsiteY13" fmla="*/ 4377671 h 4377671"/>
                  <a:gd name="connsiteX14" fmla="*/ 3212247 w 4625050"/>
                  <a:gd name="connsiteY14" fmla="*/ 3578732 h 4377671"/>
                  <a:gd name="connsiteX15" fmla="*/ 3565906 w 4625050"/>
                  <a:gd name="connsiteY15" fmla="*/ 3578732 h 4377671"/>
                  <a:gd name="connsiteX16" fmla="*/ 3565906 w 4625050"/>
                  <a:gd name="connsiteY16" fmla="*/ 2231898 h 4377671"/>
                  <a:gd name="connsiteX17" fmla="*/ 3873754 w 4625050"/>
                  <a:gd name="connsiteY17" fmla="*/ 2274044 h 4377671"/>
                  <a:gd name="connsiteX18" fmla="*/ 4165110 w 4625050"/>
                  <a:gd name="connsiteY18" fmla="*/ 2246557 h 4377671"/>
                  <a:gd name="connsiteX19" fmla="*/ 4168775 w 4625050"/>
                  <a:gd name="connsiteY19" fmla="*/ 2246557 h 4377671"/>
                  <a:gd name="connsiteX20" fmla="*/ 4172439 w 4625050"/>
                  <a:gd name="connsiteY20" fmla="*/ 2246557 h 4377671"/>
                  <a:gd name="connsiteX21" fmla="*/ 4269558 w 4625050"/>
                  <a:gd name="connsiteY21" fmla="*/ 2215406 h 4377671"/>
                  <a:gd name="connsiteX22" fmla="*/ 1013333 w 4625050"/>
                  <a:gd name="connsiteY22" fmla="*/ 1814103 h 4377671"/>
                  <a:gd name="connsiteX23" fmla="*/ 1013333 w 4625050"/>
                  <a:gd name="connsiteY23" fmla="*/ 1814103 h 4377671"/>
                  <a:gd name="connsiteX24" fmla="*/ 3349679 w 4625050"/>
                  <a:gd name="connsiteY24" fmla="*/ 1288196 h 4377671"/>
                  <a:gd name="connsiteX25" fmla="*/ 3247063 w 4625050"/>
                  <a:gd name="connsiteY25" fmla="*/ 1319347 h 4377671"/>
                  <a:gd name="connsiteX26" fmla="*/ 3197588 w 4625050"/>
                  <a:gd name="connsiteY26" fmla="*/ 1421963 h 4377671"/>
                  <a:gd name="connsiteX27" fmla="*/ 3283712 w 4625050"/>
                  <a:gd name="connsiteY27" fmla="*/ 1431125 h 4377671"/>
                  <a:gd name="connsiteX28" fmla="*/ 3302036 w 4625050"/>
                  <a:gd name="connsiteY28" fmla="*/ 1376152 h 4377671"/>
                  <a:gd name="connsiteX29" fmla="*/ 3346014 w 4625050"/>
                  <a:gd name="connsiteY29" fmla="*/ 1359661 h 4377671"/>
                  <a:gd name="connsiteX30" fmla="*/ 3389993 w 4625050"/>
                  <a:gd name="connsiteY30" fmla="*/ 1376152 h 4377671"/>
                  <a:gd name="connsiteX31" fmla="*/ 3406484 w 4625050"/>
                  <a:gd name="connsiteY31" fmla="*/ 1420131 h 4377671"/>
                  <a:gd name="connsiteX32" fmla="*/ 3388160 w 4625050"/>
                  <a:gd name="connsiteY32" fmla="*/ 1473271 h 4377671"/>
                  <a:gd name="connsiteX33" fmla="*/ 3316695 w 4625050"/>
                  <a:gd name="connsiteY33" fmla="*/ 1548401 h 4377671"/>
                  <a:gd name="connsiteX34" fmla="*/ 3219577 w 4625050"/>
                  <a:gd name="connsiteY34" fmla="*/ 1656514 h 4377671"/>
                  <a:gd name="connsiteX35" fmla="*/ 3190258 w 4625050"/>
                  <a:gd name="connsiteY35" fmla="*/ 1742638 h 4377671"/>
                  <a:gd name="connsiteX36" fmla="*/ 3494441 w 4625050"/>
                  <a:gd name="connsiteY36" fmla="*/ 1742638 h 4377671"/>
                  <a:gd name="connsiteX37" fmla="*/ 3494441 w 4625050"/>
                  <a:gd name="connsiteY37" fmla="*/ 1662011 h 4377671"/>
                  <a:gd name="connsiteX38" fmla="*/ 3322193 w 4625050"/>
                  <a:gd name="connsiteY38" fmla="*/ 1662011 h 4377671"/>
                  <a:gd name="connsiteX39" fmla="*/ 3340517 w 4625050"/>
                  <a:gd name="connsiteY39" fmla="*/ 1640022 h 4377671"/>
                  <a:gd name="connsiteX40" fmla="*/ 3391825 w 4625050"/>
                  <a:gd name="connsiteY40" fmla="*/ 1590547 h 4377671"/>
                  <a:gd name="connsiteX41" fmla="*/ 3448630 w 4625050"/>
                  <a:gd name="connsiteY41" fmla="*/ 1531909 h 4377671"/>
                  <a:gd name="connsiteX42" fmla="*/ 3483447 w 4625050"/>
                  <a:gd name="connsiteY42" fmla="*/ 1473271 h 4377671"/>
                  <a:gd name="connsiteX43" fmla="*/ 3494441 w 4625050"/>
                  <a:gd name="connsiteY43" fmla="*/ 1414633 h 4377671"/>
                  <a:gd name="connsiteX44" fmla="*/ 3455960 w 4625050"/>
                  <a:gd name="connsiteY44" fmla="*/ 1324845 h 4377671"/>
                  <a:gd name="connsiteX45" fmla="*/ 3349679 w 4625050"/>
                  <a:gd name="connsiteY45" fmla="*/ 1288196 h 4377671"/>
                  <a:gd name="connsiteX46" fmla="*/ 2613043 w 4625050"/>
                  <a:gd name="connsiteY46" fmla="*/ 846581 h 4377671"/>
                  <a:gd name="connsiteX47" fmla="*/ 2812777 w 4625050"/>
                  <a:gd name="connsiteY47" fmla="*/ 930873 h 4377671"/>
                  <a:gd name="connsiteX48" fmla="*/ 2887907 w 4625050"/>
                  <a:gd name="connsiteY48" fmla="*/ 1187413 h 4377671"/>
                  <a:gd name="connsiteX49" fmla="*/ 2810945 w 4625050"/>
                  <a:gd name="connsiteY49" fmla="*/ 1447617 h 4377671"/>
                  <a:gd name="connsiteX50" fmla="*/ 2613043 w 4625050"/>
                  <a:gd name="connsiteY50" fmla="*/ 1533742 h 4377671"/>
                  <a:gd name="connsiteX51" fmla="*/ 2415140 w 4625050"/>
                  <a:gd name="connsiteY51" fmla="*/ 1445785 h 4377671"/>
                  <a:gd name="connsiteX52" fmla="*/ 2336346 w 4625050"/>
                  <a:gd name="connsiteY52" fmla="*/ 1189245 h 4377671"/>
                  <a:gd name="connsiteX53" fmla="*/ 2413308 w 4625050"/>
                  <a:gd name="connsiteY53" fmla="*/ 932705 h 4377671"/>
                  <a:gd name="connsiteX54" fmla="*/ 2613043 w 4625050"/>
                  <a:gd name="connsiteY54" fmla="*/ 846581 h 4377671"/>
                  <a:gd name="connsiteX55" fmla="*/ 4192138 w 4625050"/>
                  <a:gd name="connsiteY55" fmla="*/ 809474 h 4377671"/>
                  <a:gd name="connsiteX56" fmla="*/ 4157780 w 4625050"/>
                  <a:gd name="connsiteY56" fmla="*/ 828256 h 4377671"/>
                  <a:gd name="connsiteX57" fmla="*/ 4165110 w 4625050"/>
                  <a:gd name="connsiteY57" fmla="*/ 899721 h 4377671"/>
                  <a:gd name="connsiteX58" fmla="*/ 4392331 w 4625050"/>
                  <a:gd name="connsiteY58" fmla="*/ 1376152 h 4377671"/>
                  <a:gd name="connsiteX59" fmla="*/ 4319034 w 4625050"/>
                  <a:gd name="connsiteY59" fmla="*/ 1744470 h 4377671"/>
                  <a:gd name="connsiteX60" fmla="*/ 4097310 w 4625050"/>
                  <a:gd name="connsiteY60" fmla="*/ 1918551 h 4377671"/>
                  <a:gd name="connsiteX61" fmla="*/ 4060661 w 4625050"/>
                  <a:gd name="connsiteY61" fmla="*/ 1980853 h 4377671"/>
                  <a:gd name="connsiteX62" fmla="*/ 4110137 w 4625050"/>
                  <a:gd name="connsiteY62" fmla="*/ 2019334 h 4377671"/>
                  <a:gd name="connsiteX63" fmla="*/ 4124796 w 4625050"/>
                  <a:gd name="connsiteY63" fmla="*/ 2013837 h 4377671"/>
                  <a:gd name="connsiteX64" fmla="*/ 4408823 w 4625050"/>
                  <a:gd name="connsiteY64" fmla="*/ 1790281 h 4377671"/>
                  <a:gd name="connsiteX65" fmla="*/ 4494947 w 4625050"/>
                  <a:gd name="connsiteY65" fmla="*/ 1376152 h 4377671"/>
                  <a:gd name="connsiteX66" fmla="*/ 4229245 w 4625050"/>
                  <a:gd name="connsiteY66" fmla="*/ 820927 h 4377671"/>
                  <a:gd name="connsiteX67" fmla="*/ 4192138 w 4625050"/>
                  <a:gd name="connsiteY67" fmla="*/ 809474 h 4377671"/>
                  <a:gd name="connsiteX68" fmla="*/ 2613043 w 4625050"/>
                  <a:gd name="connsiteY68" fmla="*/ 674333 h 4377671"/>
                  <a:gd name="connsiteX69" fmla="*/ 2398648 w 4625050"/>
                  <a:gd name="connsiteY69" fmla="*/ 714646 h 4377671"/>
                  <a:gd name="connsiteX70" fmla="*/ 2270379 w 4625050"/>
                  <a:gd name="connsiteY70" fmla="*/ 804435 h 4377671"/>
                  <a:gd name="connsiteX71" fmla="*/ 2176925 w 4625050"/>
                  <a:gd name="connsiteY71" fmla="*/ 941867 h 4377671"/>
                  <a:gd name="connsiteX72" fmla="*/ 2131114 w 4625050"/>
                  <a:gd name="connsiteY72" fmla="*/ 1198407 h 4377671"/>
                  <a:gd name="connsiteX73" fmla="*/ 2263049 w 4625050"/>
                  <a:gd name="connsiteY73" fmla="*/ 1572223 h 4377671"/>
                  <a:gd name="connsiteX74" fmla="*/ 2616708 w 4625050"/>
                  <a:gd name="connsiteY74" fmla="*/ 1707822 h 4377671"/>
                  <a:gd name="connsiteX75" fmla="*/ 2966701 w 4625050"/>
                  <a:gd name="connsiteY75" fmla="*/ 1572223 h 4377671"/>
                  <a:gd name="connsiteX76" fmla="*/ 3098636 w 4625050"/>
                  <a:gd name="connsiteY76" fmla="*/ 1194742 h 4377671"/>
                  <a:gd name="connsiteX77" fmla="*/ 2966701 w 4625050"/>
                  <a:gd name="connsiteY77" fmla="*/ 815430 h 4377671"/>
                  <a:gd name="connsiteX78" fmla="*/ 2613043 w 4625050"/>
                  <a:gd name="connsiteY78" fmla="*/ 674333 h 4377671"/>
                  <a:gd name="connsiteX79" fmla="*/ 1597877 w 4625050"/>
                  <a:gd name="connsiteY79" fmla="*/ 674333 h 4377671"/>
                  <a:gd name="connsiteX80" fmla="*/ 1260710 w 4625050"/>
                  <a:gd name="connsiteY80" fmla="*/ 811765 h 4377671"/>
                  <a:gd name="connsiteX81" fmla="*/ 1132440 w 4625050"/>
                  <a:gd name="connsiteY81" fmla="*/ 1198407 h 4377671"/>
                  <a:gd name="connsiteX82" fmla="*/ 1260710 w 4625050"/>
                  <a:gd name="connsiteY82" fmla="*/ 1568558 h 4377671"/>
                  <a:gd name="connsiteX83" fmla="*/ 1586882 w 4625050"/>
                  <a:gd name="connsiteY83" fmla="*/ 1704157 h 4377671"/>
                  <a:gd name="connsiteX84" fmla="*/ 1852584 w 4625050"/>
                  <a:gd name="connsiteY84" fmla="*/ 1625363 h 4377671"/>
                  <a:gd name="connsiteX85" fmla="*/ 2001011 w 4625050"/>
                  <a:gd name="connsiteY85" fmla="*/ 1383483 h 4377671"/>
                  <a:gd name="connsiteX86" fmla="*/ 1804941 w 4625050"/>
                  <a:gd name="connsiteY86" fmla="*/ 1321180 h 4377671"/>
                  <a:gd name="connsiteX87" fmla="*/ 1720650 w 4625050"/>
                  <a:gd name="connsiteY87" fmla="*/ 1482434 h 4377671"/>
                  <a:gd name="connsiteX88" fmla="*/ 1583217 w 4625050"/>
                  <a:gd name="connsiteY88" fmla="*/ 1533742 h 4377671"/>
                  <a:gd name="connsiteX89" fmla="*/ 1407304 w 4625050"/>
                  <a:gd name="connsiteY89" fmla="*/ 1453115 h 4377671"/>
                  <a:gd name="connsiteX90" fmla="*/ 1339504 w 4625050"/>
                  <a:gd name="connsiteY90" fmla="*/ 1183748 h 4377671"/>
                  <a:gd name="connsiteX91" fmla="*/ 1409137 w 4625050"/>
                  <a:gd name="connsiteY91" fmla="*/ 925376 h 4377671"/>
                  <a:gd name="connsiteX92" fmla="*/ 1588715 w 4625050"/>
                  <a:gd name="connsiteY92" fmla="*/ 846581 h 4377671"/>
                  <a:gd name="connsiteX93" fmla="*/ 1724314 w 4625050"/>
                  <a:gd name="connsiteY93" fmla="*/ 890559 h 4377671"/>
                  <a:gd name="connsiteX94" fmla="*/ 1797612 w 4625050"/>
                  <a:gd name="connsiteY94" fmla="*/ 1013332 h 4377671"/>
                  <a:gd name="connsiteX95" fmla="*/ 1997346 w 4625050"/>
                  <a:gd name="connsiteY95" fmla="*/ 965689 h 4377671"/>
                  <a:gd name="connsiteX96" fmla="*/ 1894730 w 4625050"/>
                  <a:gd name="connsiteY96" fmla="*/ 782446 h 4377671"/>
                  <a:gd name="connsiteX97" fmla="*/ 1597877 w 4625050"/>
                  <a:gd name="connsiteY97" fmla="*/ 674333 h 4377671"/>
                  <a:gd name="connsiteX98" fmla="*/ 2290536 w 4625050"/>
                  <a:gd name="connsiteY98" fmla="*/ 0 h 4377671"/>
                  <a:gd name="connsiteX99" fmla="*/ 2963037 w 4625050"/>
                  <a:gd name="connsiteY99" fmla="*/ 496588 h 4377671"/>
                  <a:gd name="connsiteX100" fmla="*/ 3105967 w 4625050"/>
                  <a:gd name="connsiteY100" fmla="*/ 461772 h 4377671"/>
                  <a:gd name="connsiteX101" fmla="*/ 3389993 w 4625050"/>
                  <a:gd name="connsiteY101" fmla="*/ 637685 h 4377671"/>
                  <a:gd name="connsiteX102" fmla="*/ 3787630 w 4625050"/>
                  <a:gd name="connsiteY102" fmla="*/ 536901 h 4377671"/>
                  <a:gd name="connsiteX103" fmla="*/ 4625050 w 4625050"/>
                  <a:gd name="connsiteY103" fmla="*/ 1379818 h 4377671"/>
                  <a:gd name="connsiteX104" fmla="*/ 4148618 w 4625050"/>
                  <a:gd name="connsiteY104" fmla="*/ 2147605 h 4377671"/>
                  <a:gd name="connsiteX105" fmla="*/ 3338685 w 4625050"/>
                  <a:gd name="connsiteY105" fmla="*/ 1975357 h 4377671"/>
                  <a:gd name="connsiteX106" fmla="*/ 2083471 w 4625050"/>
                  <a:gd name="connsiteY106" fmla="*/ 2257551 h 4377671"/>
                  <a:gd name="connsiteX107" fmla="*/ 1013333 w 4625050"/>
                  <a:gd name="connsiteY107" fmla="*/ 1814103 h 4377671"/>
                  <a:gd name="connsiteX108" fmla="*/ 100784 w 4625050"/>
                  <a:gd name="connsiteY108" fmla="*/ 1673007 h 4377671"/>
                  <a:gd name="connsiteX109" fmla="*/ 0 w 4625050"/>
                  <a:gd name="connsiteY109" fmla="*/ 1365159 h 4377671"/>
                  <a:gd name="connsiteX110" fmla="*/ 513080 w 4625050"/>
                  <a:gd name="connsiteY110" fmla="*/ 850246 h 4377671"/>
                  <a:gd name="connsiteX111" fmla="*/ 688993 w 4625050"/>
                  <a:gd name="connsiteY111" fmla="*/ 881398 h 4377671"/>
                  <a:gd name="connsiteX112" fmla="*/ 1520916 w 4625050"/>
                  <a:gd name="connsiteY112" fmla="*/ 133767 h 4377671"/>
                  <a:gd name="connsiteX113" fmla="*/ 1814104 w 4625050"/>
                  <a:gd name="connsiteY113" fmla="*/ 186908 h 4377671"/>
                  <a:gd name="connsiteX114" fmla="*/ 2290536 w 4625050"/>
                  <a:gd name="connsiteY114" fmla="*/ 0 h 4377671"/>
                  <a:gd name="connsiteX0" fmla="*/ 2105460 w 4625050"/>
                  <a:gd name="connsiteY0" fmla="*/ 2382156 h 4377671"/>
                  <a:gd name="connsiteX1" fmla="*/ 2730318 w 4625050"/>
                  <a:gd name="connsiteY1" fmla="*/ 2521421 h 4377671"/>
                  <a:gd name="connsiteX2" fmla="*/ 2772464 w 4625050"/>
                  <a:gd name="connsiteY2" fmla="*/ 2519588 h 4377671"/>
                  <a:gd name="connsiteX3" fmla="*/ 2772464 w 4625050"/>
                  <a:gd name="connsiteY3" fmla="*/ 3065652 h 4377671"/>
                  <a:gd name="connsiteX4" fmla="*/ 3124291 w 4625050"/>
                  <a:gd name="connsiteY4" fmla="*/ 3065652 h 4377671"/>
                  <a:gd name="connsiteX5" fmla="*/ 2418806 w 4625050"/>
                  <a:gd name="connsiteY5" fmla="*/ 3864590 h 4377671"/>
                  <a:gd name="connsiteX6" fmla="*/ 1715153 w 4625050"/>
                  <a:gd name="connsiteY6" fmla="*/ 3065652 h 4377671"/>
                  <a:gd name="connsiteX7" fmla="*/ 2068812 w 4625050"/>
                  <a:gd name="connsiteY7" fmla="*/ 3065652 h 4377671"/>
                  <a:gd name="connsiteX8" fmla="*/ 2068812 w 4625050"/>
                  <a:gd name="connsiteY8" fmla="*/ 2411475 h 4377671"/>
                  <a:gd name="connsiteX9" fmla="*/ 2105460 w 4625050"/>
                  <a:gd name="connsiteY9" fmla="*/ 2382156 h 4377671"/>
                  <a:gd name="connsiteX10" fmla="*/ 4269558 w 4625050"/>
                  <a:gd name="connsiteY10" fmla="*/ 2215406 h 4377671"/>
                  <a:gd name="connsiteX11" fmla="*/ 4269558 w 4625050"/>
                  <a:gd name="connsiteY11" fmla="*/ 3578732 h 4377671"/>
                  <a:gd name="connsiteX12" fmla="*/ 4621385 w 4625050"/>
                  <a:gd name="connsiteY12" fmla="*/ 3578732 h 4377671"/>
                  <a:gd name="connsiteX13" fmla="*/ 3915899 w 4625050"/>
                  <a:gd name="connsiteY13" fmla="*/ 4377671 h 4377671"/>
                  <a:gd name="connsiteX14" fmla="*/ 3212247 w 4625050"/>
                  <a:gd name="connsiteY14" fmla="*/ 3578732 h 4377671"/>
                  <a:gd name="connsiteX15" fmla="*/ 3565906 w 4625050"/>
                  <a:gd name="connsiteY15" fmla="*/ 3578732 h 4377671"/>
                  <a:gd name="connsiteX16" fmla="*/ 3565906 w 4625050"/>
                  <a:gd name="connsiteY16" fmla="*/ 2231898 h 4377671"/>
                  <a:gd name="connsiteX17" fmla="*/ 3873754 w 4625050"/>
                  <a:gd name="connsiteY17" fmla="*/ 2274044 h 4377671"/>
                  <a:gd name="connsiteX18" fmla="*/ 4165110 w 4625050"/>
                  <a:gd name="connsiteY18" fmla="*/ 2246557 h 4377671"/>
                  <a:gd name="connsiteX19" fmla="*/ 4168775 w 4625050"/>
                  <a:gd name="connsiteY19" fmla="*/ 2246557 h 4377671"/>
                  <a:gd name="connsiteX20" fmla="*/ 4269558 w 4625050"/>
                  <a:gd name="connsiteY20" fmla="*/ 2215406 h 4377671"/>
                  <a:gd name="connsiteX21" fmla="*/ 1013333 w 4625050"/>
                  <a:gd name="connsiteY21" fmla="*/ 1814103 h 4377671"/>
                  <a:gd name="connsiteX22" fmla="*/ 1013333 w 4625050"/>
                  <a:gd name="connsiteY22" fmla="*/ 1814103 h 4377671"/>
                  <a:gd name="connsiteX23" fmla="*/ 3349679 w 4625050"/>
                  <a:gd name="connsiteY23" fmla="*/ 1288196 h 4377671"/>
                  <a:gd name="connsiteX24" fmla="*/ 3247063 w 4625050"/>
                  <a:gd name="connsiteY24" fmla="*/ 1319347 h 4377671"/>
                  <a:gd name="connsiteX25" fmla="*/ 3197588 w 4625050"/>
                  <a:gd name="connsiteY25" fmla="*/ 1421963 h 4377671"/>
                  <a:gd name="connsiteX26" fmla="*/ 3283712 w 4625050"/>
                  <a:gd name="connsiteY26" fmla="*/ 1431125 h 4377671"/>
                  <a:gd name="connsiteX27" fmla="*/ 3302036 w 4625050"/>
                  <a:gd name="connsiteY27" fmla="*/ 1376152 h 4377671"/>
                  <a:gd name="connsiteX28" fmla="*/ 3346014 w 4625050"/>
                  <a:gd name="connsiteY28" fmla="*/ 1359661 h 4377671"/>
                  <a:gd name="connsiteX29" fmla="*/ 3389993 w 4625050"/>
                  <a:gd name="connsiteY29" fmla="*/ 1376152 h 4377671"/>
                  <a:gd name="connsiteX30" fmla="*/ 3406484 w 4625050"/>
                  <a:gd name="connsiteY30" fmla="*/ 1420131 h 4377671"/>
                  <a:gd name="connsiteX31" fmla="*/ 3388160 w 4625050"/>
                  <a:gd name="connsiteY31" fmla="*/ 1473271 h 4377671"/>
                  <a:gd name="connsiteX32" fmla="*/ 3316695 w 4625050"/>
                  <a:gd name="connsiteY32" fmla="*/ 1548401 h 4377671"/>
                  <a:gd name="connsiteX33" fmla="*/ 3219577 w 4625050"/>
                  <a:gd name="connsiteY33" fmla="*/ 1656514 h 4377671"/>
                  <a:gd name="connsiteX34" fmla="*/ 3190258 w 4625050"/>
                  <a:gd name="connsiteY34" fmla="*/ 1742638 h 4377671"/>
                  <a:gd name="connsiteX35" fmla="*/ 3494441 w 4625050"/>
                  <a:gd name="connsiteY35" fmla="*/ 1742638 h 4377671"/>
                  <a:gd name="connsiteX36" fmla="*/ 3494441 w 4625050"/>
                  <a:gd name="connsiteY36" fmla="*/ 1662011 h 4377671"/>
                  <a:gd name="connsiteX37" fmla="*/ 3322193 w 4625050"/>
                  <a:gd name="connsiteY37" fmla="*/ 1662011 h 4377671"/>
                  <a:gd name="connsiteX38" fmla="*/ 3340517 w 4625050"/>
                  <a:gd name="connsiteY38" fmla="*/ 1640022 h 4377671"/>
                  <a:gd name="connsiteX39" fmla="*/ 3391825 w 4625050"/>
                  <a:gd name="connsiteY39" fmla="*/ 1590547 h 4377671"/>
                  <a:gd name="connsiteX40" fmla="*/ 3448630 w 4625050"/>
                  <a:gd name="connsiteY40" fmla="*/ 1531909 h 4377671"/>
                  <a:gd name="connsiteX41" fmla="*/ 3483447 w 4625050"/>
                  <a:gd name="connsiteY41" fmla="*/ 1473271 h 4377671"/>
                  <a:gd name="connsiteX42" fmla="*/ 3494441 w 4625050"/>
                  <a:gd name="connsiteY42" fmla="*/ 1414633 h 4377671"/>
                  <a:gd name="connsiteX43" fmla="*/ 3455960 w 4625050"/>
                  <a:gd name="connsiteY43" fmla="*/ 1324845 h 4377671"/>
                  <a:gd name="connsiteX44" fmla="*/ 3349679 w 4625050"/>
                  <a:gd name="connsiteY44" fmla="*/ 1288196 h 4377671"/>
                  <a:gd name="connsiteX45" fmla="*/ 2613043 w 4625050"/>
                  <a:gd name="connsiteY45" fmla="*/ 846581 h 4377671"/>
                  <a:gd name="connsiteX46" fmla="*/ 2812777 w 4625050"/>
                  <a:gd name="connsiteY46" fmla="*/ 930873 h 4377671"/>
                  <a:gd name="connsiteX47" fmla="*/ 2887907 w 4625050"/>
                  <a:gd name="connsiteY47" fmla="*/ 1187413 h 4377671"/>
                  <a:gd name="connsiteX48" fmla="*/ 2810945 w 4625050"/>
                  <a:gd name="connsiteY48" fmla="*/ 1447617 h 4377671"/>
                  <a:gd name="connsiteX49" fmla="*/ 2613043 w 4625050"/>
                  <a:gd name="connsiteY49" fmla="*/ 1533742 h 4377671"/>
                  <a:gd name="connsiteX50" fmla="*/ 2415140 w 4625050"/>
                  <a:gd name="connsiteY50" fmla="*/ 1445785 h 4377671"/>
                  <a:gd name="connsiteX51" fmla="*/ 2336346 w 4625050"/>
                  <a:gd name="connsiteY51" fmla="*/ 1189245 h 4377671"/>
                  <a:gd name="connsiteX52" fmla="*/ 2413308 w 4625050"/>
                  <a:gd name="connsiteY52" fmla="*/ 932705 h 4377671"/>
                  <a:gd name="connsiteX53" fmla="*/ 2613043 w 4625050"/>
                  <a:gd name="connsiteY53" fmla="*/ 846581 h 4377671"/>
                  <a:gd name="connsiteX54" fmla="*/ 4192138 w 4625050"/>
                  <a:gd name="connsiteY54" fmla="*/ 809474 h 4377671"/>
                  <a:gd name="connsiteX55" fmla="*/ 4157780 w 4625050"/>
                  <a:gd name="connsiteY55" fmla="*/ 828256 h 4377671"/>
                  <a:gd name="connsiteX56" fmla="*/ 4165110 w 4625050"/>
                  <a:gd name="connsiteY56" fmla="*/ 899721 h 4377671"/>
                  <a:gd name="connsiteX57" fmla="*/ 4392331 w 4625050"/>
                  <a:gd name="connsiteY57" fmla="*/ 1376152 h 4377671"/>
                  <a:gd name="connsiteX58" fmla="*/ 4319034 w 4625050"/>
                  <a:gd name="connsiteY58" fmla="*/ 1744470 h 4377671"/>
                  <a:gd name="connsiteX59" fmla="*/ 4097310 w 4625050"/>
                  <a:gd name="connsiteY59" fmla="*/ 1918551 h 4377671"/>
                  <a:gd name="connsiteX60" fmla="*/ 4060661 w 4625050"/>
                  <a:gd name="connsiteY60" fmla="*/ 1980853 h 4377671"/>
                  <a:gd name="connsiteX61" fmla="*/ 4110137 w 4625050"/>
                  <a:gd name="connsiteY61" fmla="*/ 2019334 h 4377671"/>
                  <a:gd name="connsiteX62" fmla="*/ 4124796 w 4625050"/>
                  <a:gd name="connsiteY62" fmla="*/ 2013837 h 4377671"/>
                  <a:gd name="connsiteX63" fmla="*/ 4408823 w 4625050"/>
                  <a:gd name="connsiteY63" fmla="*/ 1790281 h 4377671"/>
                  <a:gd name="connsiteX64" fmla="*/ 4494947 w 4625050"/>
                  <a:gd name="connsiteY64" fmla="*/ 1376152 h 4377671"/>
                  <a:gd name="connsiteX65" fmla="*/ 4229245 w 4625050"/>
                  <a:gd name="connsiteY65" fmla="*/ 820927 h 4377671"/>
                  <a:gd name="connsiteX66" fmla="*/ 4192138 w 4625050"/>
                  <a:gd name="connsiteY66" fmla="*/ 809474 h 4377671"/>
                  <a:gd name="connsiteX67" fmla="*/ 2613043 w 4625050"/>
                  <a:gd name="connsiteY67" fmla="*/ 674333 h 4377671"/>
                  <a:gd name="connsiteX68" fmla="*/ 2398648 w 4625050"/>
                  <a:gd name="connsiteY68" fmla="*/ 714646 h 4377671"/>
                  <a:gd name="connsiteX69" fmla="*/ 2270379 w 4625050"/>
                  <a:gd name="connsiteY69" fmla="*/ 804435 h 4377671"/>
                  <a:gd name="connsiteX70" fmla="*/ 2176925 w 4625050"/>
                  <a:gd name="connsiteY70" fmla="*/ 941867 h 4377671"/>
                  <a:gd name="connsiteX71" fmla="*/ 2131114 w 4625050"/>
                  <a:gd name="connsiteY71" fmla="*/ 1198407 h 4377671"/>
                  <a:gd name="connsiteX72" fmla="*/ 2263049 w 4625050"/>
                  <a:gd name="connsiteY72" fmla="*/ 1572223 h 4377671"/>
                  <a:gd name="connsiteX73" fmla="*/ 2616708 w 4625050"/>
                  <a:gd name="connsiteY73" fmla="*/ 1707822 h 4377671"/>
                  <a:gd name="connsiteX74" fmla="*/ 2966701 w 4625050"/>
                  <a:gd name="connsiteY74" fmla="*/ 1572223 h 4377671"/>
                  <a:gd name="connsiteX75" fmla="*/ 3098636 w 4625050"/>
                  <a:gd name="connsiteY75" fmla="*/ 1194742 h 4377671"/>
                  <a:gd name="connsiteX76" fmla="*/ 2966701 w 4625050"/>
                  <a:gd name="connsiteY76" fmla="*/ 815430 h 4377671"/>
                  <a:gd name="connsiteX77" fmla="*/ 2613043 w 4625050"/>
                  <a:gd name="connsiteY77" fmla="*/ 674333 h 4377671"/>
                  <a:gd name="connsiteX78" fmla="*/ 1597877 w 4625050"/>
                  <a:gd name="connsiteY78" fmla="*/ 674333 h 4377671"/>
                  <a:gd name="connsiteX79" fmla="*/ 1260710 w 4625050"/>
                  <a:gd name="connsiteY79" fmla="*/ 811765 h 4377671"/>
                  <a:gd name="connsiteX80" fmla="*/ 1132440 w 4625050"/>
                  <a:gd name="connsiteY80" fmla="*/ 1198407 h 4377671"/>
                  <a:gd name="connsiteX81" fmla="*/ 1260710 w 4625050"/>
                  <a:gd name="connsiteY81" fmla="*/ 1568558 h 4377671"/>
                  <a:gd name="connsiteX82" fmla="*/ 1586882 w 4625050"/>
                  <a:gd name="connsiteY82" fmla="*/ 1704157 h 4377671"/>
                  <a:gd name="connsiteX83" fmla="*/ 1852584 w 4625050"/>
                  <a:gd name="connsiteY83" fmla="*/ 1625363 h 4377671"/>
                  <a:gd name="connsiteX84" fmla="*/ 2001011 w 4625050"/>
                  <a:gd name="connsiteY84" fmla="*/ 1383483 h 4377671"/>
                  <a:gd name="connsiteX85" fmla="*/ 1804941 w 4625050"/>
                  <a:gd name="connsiteY85" fmla="*/ 1321180 h 4377671"/>
                  <a:gd name="connsiteX86" fmla="*/ 1720650 w 4625050"/>
                  <a:gd name="connsiteY86" fmla="*/ 1482434 h 4377671"/>
                  <a:gd name="connsiteX87" fmla="*/ 1583217 w 4625050"/>
                  <a:gd name="connsiteY87" fmla="*/ 1533742 h 4377671"/>
                  <a:gd name="connsiteX88" fmla="*/ 1407304 w 4625050"/>
                  <a:gd name="connsiteY88" fmla="*/ 1453115 h 4377671"/>
                  <a:gd name="connsiteX89" fmla="*/ 1339504 w 4625050"/>
                  <a:gd name="connsiteY89" fmla="*/ 1183748 h 4377671"/>
                  <a:gd name="connsiteX90" fmla="*/ 1409137 w 4625050"/>
                  <a:gd name="connsiteY90" fmla="*/ 925376 h 4377671"/>
                  <a:gd name="connsiteX91" fmla="*/ 1588715 w 4625050"/>
                  <a:gd name="connsiteY91" fmla="*/ 846581 h 4377671"/>
                  <a:gd name="connsiteX92" fmla="*/ 1724314 w 4625050"/>
                  <a:gd name="connsiteY92" fmla="*/ 890559 h 4377671"/>
                  <a:gd name="connsiteX93" fmla="*/ 1797612 w 4625050"/>
                  <a:gd name="connsiteY93" fmla="*/ 1013332 h 4377671"/>
                  <a:gd name="connsiteX94" fmla="*/ 1997346 w 4625050"/>
                  <a:gd name="connsiteY94" fmla="*/ 965689 h 4377671"/>
                  <a:gd name="connsiteX95" fmla="*/ 1894730 w 4625050"/>
                  <a:gd name="connsiteY95" fmla="*/ 782446 h 4377671"/>
                  <a:gd name="connsiteX96" fmla="*/ 1597877 w 4625050"/>
                  <a:gd name="connsiteY96" fmla="*/ 674333 h 4377671"/>
                  <a:gd name="connsiteX97" fmla="*/ 2290536 w 4625050"/>
                  <a:gd name="connsiteY97" fmla="*/ 0 h 4377671"/>
                  <a:gd name="connsiteX98" fmla="*/ 2963037 w 4625050"/>
                  <a:gd name="connsiteY98" fmla="*/ 496588 h 4377671"/>
                  <a:gd name="connsiteX99" fmla="*/ 3105967 w 4625050"/>
                  <a:gd name="connsiteY99" fmla="*/ 461772 h 4377671"/>
                  <a:gd name="connsiteX100" fmla="*/ 3389993 w 4625050"/>
                  <a:gd name="connsiteY100" fmla="*/ 637685 h 4377671"/>
                  <a:gd name="connsiteX101" fmla="*/ 3787630 w 4625050"/>
                  <a:gd name="connsiteY101" fmla="*/ 536901 h 4377671"/>
                  <a:gd name="connsiteX102" fmla="*/ 4625050 w 4625050"/>
                  <a:gd name="connsiteY102" fmla="*/ 1379818 h 4377671"/>
                  <a:gd name="connsiteX103" fmla="*/ 4148618 w 4625050"/>
                  <a:gd name="connsiteY103" fmla="*/ 2147605 h 4377671"/>
                  <a:gd name="connsiteX104" fmla="*/ 3338685 w 4625050"/>
                  <a:gd name="connsiteY104" fmla="*/ 1975357 h 4377671"/>
                  <a:gd name="connsiteX105" fmla="*/ 2083471 w 4625050"/>
                  <a:gd name="connsiteY105" fmla="*/ 2257551 h 4377671"/>
                  <a:gd name="connsiteX106" fmla="*/ 1013333 w 4625050"/>
                  <a:gd name="connsiteY106" fmla="*/ 1814103 h 4377671"/>
                  <a:gd name="connsiteX107" fmla="*/ 100784 w 4625050"/>
                  <a:gd name="connsiteY107" fmla="*/ 1673007 h 4377671"/>
                  <a:gd name="connsiteX108" fmla="*/ 0 w 4625050"/>
                  <a:gd name="connsiteY108" fmla="*/ 1365159 h 4377671"/>
                  <a:gd name="connsiteX109" fmla="*/ 513080 w 4625050"/>
                  <a:gd name="connsiteY109" fmla="*/ 850246 h 4377671"/>
                  <a:gd name="connsiteX110" fmla="*/ 688993 w 4625050"/>
                  <a:gd name="connsiteY110" fmla="*/ 881398 h 4377671"/>
                  <a:gd name="connsiteX111" fmla="*/ 1520916 w 4625050"/>
                  <a:gd name="connsiteY111" fmla="*/ 133767 h 4377671"/>
                  <a:gd name="connsiteX112" fmla="*/ 1814104 w 4625050"/>
                  <a:gd name="connsiteY112" fmla="*/ 186908 h 4377671"/>
                  <a:gd name="connsiteX113" fmla="*/ 2290536 w 4625050"/>
                  <a:gd name="connsiteY113" fmla="*/ 0 h 4377671"/>
                  <a:gd name="connsiteX0" fmla="*/ 2105460 w 4625050"/>
                  <a:gd name="connsiteY0" fmla="*/ 2382156 h 4377671"/>
                  <a:gd name="connsiteX1" fmla="*/ 2730318 w 4625050"/>
                  <a:gd name="connsiteY1" fmla="*/ 2521421 h 4377671"/>
                  <a:gd name="connsiteX2" fmla="*/ 2772464 w 4625050"/>
                  <a:gd name="connsiteY2" fmla="*/ 2519588 h 4377671"/>
                  <a:gd name="connsiteX3" fmla="*/ 2772464 w 4625050"/>
                  <a:gd name="connsiteY3" fmla="*/ 3065652 h 4377671"/>
                  <a:gd name="connsiteX4" fmla="*/ 3124291 w 4625050"/>
                  <a:gd name="connsiteY4" fmla="*/ 3065652 h 4377671"/>
                  <a:gd name="connsiteX5" fmla="*/ 2418806 w 4625050"/>
                  <a:gd name="connsiteY5" fmla="*/ 3864590 h 4377671"/>
                  <a:gd name="connsiteX6" fmla="*/ 1715153 w 4625050"/>
                  <a:gd name="connsiteY6" fmla="*/ 3065652 h 4377671"/>
                  <a:gd name="connsiteX7" fmla="*/ 2068812 w 4625050"/>
                  <a:gd name="connsiteY7" fmla="*/ 3065652 h 4377671"/>
                  <a:gd name="connsiteX8" fmla="*/ 2068812 w 4625050"/>
                  <a:gd name="connsiteY8" fmla="*/ 2411475 h 4377671"/>
                  <a:gd name="connsiteX9" fmla="*/ 2105460 w 4625050"/>
                  <a:gd name="connsiteY9" fmla="*/ 2382156 h 4377671"/>
                  <a:gd name="connsiteX10" fmla="*/ 4269558 w 4625050"/>
                  <a:gd name="connsiteY10" fmla="*/ 2215406 h 4377671"/>
                  <a:gd name="connsiteX11" fmla="*/ 4269558 w 4625050"/>
                  <a:gd name="connsiteY11" fmla="*/ 3578732 h 4377671"/>
                  <a:gd name="connsiteX12" fmla="*/ 4621385 w 4625050"/>
                  <a:gd name="connsiteY12" fmla="*/ 3578732 h 4377671"/>
                  <a:gd name="connsiteX13" fmla="*/ 3915899 w 4625050"/>
                  <a:gd name="connsiteY13" fmla="*/ 4377671 h 4377671"/>
                  <a:gd name="connsiteX14" fmla="*/ 3212247 w 4625050"/>
                  <a:gd name="connsiteY14" fmla="*/ 3578732 h 4377671"/>
                  <a:gd name="connsiteX15" fmla="*/ 3565906 w 4625050"/>
                  <a:gd name="connsiteY15" fmla="*/ 3578732 h 4377671"/>
                  <a:gd name="connsiteX16" fmla="*/ 3565906 w 4625050"/>
                  <a:gd name="connsiteY16" fmla="*/ 2231898 h 4377671"/>
                  <a:gd name="connsiteX17" fmla="*/ 3873754 w 4625050"/>
                  <a:gd name="connsiteY17" fmla="*/ 2274044 h 4377671"/>
                  <a:gd name="connsiteX18" fmla="*/ 4165110 w 4625050"/>
                  <a:gd name="connsiteY18" fmla="*/ 2246557 h 4377671"/>
                  <a:gd name="connsiteX19" fmla="*/ 4269558 w 4625050"/>
                  <a:gd name="connsiteY19" fmla="*/ 2215406 h 4377671"/>
                  <a:gd name="connsiteX20" fmla="*/ 1013333 w 4625050"/>
                  <a:gd name="connsiteY20" fmla="*/ 1814103 h 4377671"/>
                  <a:gd name="connsiteX21" fmla="*/ 1013333 w 4625050"/>
                  <a:gd name="connsiteY21" fmla="*/ 1814103 h 4377671"/>
                  <a:gd name="connsiteX22" fmla="*/ 3349679 w 4625050"/>
                  <a:gd name="connsiteY22" fmla="*/ 1288196 h 4377671"/>
                  <a:gd name="connsiteX23" fmla="*/ 3247063 w 4625050"/>
                  <a:gd name="connsiteY23" fmla="*/ 1319347 h 4377671"/>
                  <a:gd name="connsiteX24" fmla="*/ 3197588 w 4625050"/>
                  <a:gd name="connsiteY24" fmla="*/ 1421963 h 4377671"/>
                  <a:gd name="connsiteX25" fmla="*/ 3283712 w 4625050"/>
                  <a:gd name="connsiteY25" fmla="*/ 1431125 h 4377671"/>
                  <a:gd name="connsiteX26" fmla="*/ 3302036 w 4625050"/>
                  <a:gd name="connsiteY26" fmla="*/ 1376152 h 4377671"/>
                  <a:gd name="connsiteX27" fmla="*/ 3346014 w 4625050"/>
                  <a:gd name="connsiteY27" fmla="*/ 1359661 h 4377671"/>
                  <a:gd name="connsiteX28" fmla="*/ 3389993 w 4625050"/>
                  <a:gd name="connsiteY28" fmla="*/ 1376152 h 4377671"/>
                  <a:gd name="connsiteX29" fmla="*/ 3406484 w 4625050"/>
                  <a:gd name="connsiteY29" fmla="*/ 1420131 h 4377671"/>
                  <a:gd name="connsiteX30" fmla="*/ 3388160 w 4625050"/>
                  <a:gd name="connsiteY30" fmla="*/ 1473271 h 4377671"/>
                  <a:gd name="connsiteX31" fmla="*/ 3316695 w 4625050"/>
                  <a:gd name="connsiteY31" fmla="*/ 1548401 h 4377671"/>
                  <a:gd name="connsiteX32" fmla="*/ 3219577 w 4625050"/>
                  <a:gd name="connsiteY32" fmla="*/ 1656514 h 4377671"/>
                  <a:gd name="connsiteX33" fmla="*/ 3190258 w 4625050"/>
                  <a:gd name="connsiteY33" fmla="*/ 1742638 h 4377671"/>
                  <a:gd name="connsiteX34" fmla="*/ 3494441 w 4625050"/>
                  <a:gd name="connsiteY34" fmla="*/ 1742638 h 4377671"/>
                  <a:gd name="connsiteX35" fmla="*/ 3494441 w 4625050"/>
                  <a:gd name="connsiteY35" fmla="*/ 1662011 h 4377671"/>
                  <a:gd name="connsiteX36" fmla="*/ 3322193 w 4625050"/>
                  <a:gd name="connsiteY36" fmla="*/ 1662011 h 4377671"/>
                  <a:gd name="connsiteX37" fmla="*/ 3340517 w 4625050"/>
                  <a:gd name="connsiteY37" fmla="*/ 1640022 h 4377671"/>
                  <a:gd name="connsiteX38" fmla="*/ 3391825 w 4625050"/>
                  <a:gd name="connsiteY38" fmla="*/ 1590547 h 4377671"/>
                  <a:gd name="connsiteX39" fmla="*/ 3448630 w 4625050"/>
                  <a:gd name="connsiteY39" fmla="*/ 1531909 h 4377671"/>
                  <a:gd name="connsiteX40" fmla="*/ 3483447 w 4625050"/>
                  <a:gd name="connsiteY40" fmla="*/ 1473271 h 4377671"/>
                  <a:gd name="connsiteX41" fmla="*/ 3494441 w 4625050"/>
                  <a:gd name="connsiteY41" fmla="*/ 1414633 h 4377671"/>
                  <a:gd name="connsiteX42" fmla="*/ 3455960 w 4625050"/>
                  <a:gd name="connsiteY42" fmla="*/ 1324845 h 4377671"/>
                  <a:gd name="connsiteX43" fmla="*/ 3349679 w 4625050"/>
                  <a:gd name="connsiteY43" fmla="*/ 1288196 h 4377671"/>
                  <a:gd name="connsiteX44" fmla="*/ 2613043 w 4625050"/>
                  <a:gd name="connsiteY44" fmla="*/ 846581 h 4377671"/>
                  <a:gd name="connsiteX45" fmla="*/ 2812777 w 4625050"/>
                  <a:gd name="connsiteY45" fmla="*/ 930873 h 4377671"/>
                  <a:gd name="connsiteX46" fmla="*/ 2887907 w 4625050"/>
                  <a:gd name="connsiteY46" fmla="*/ 1187413 h 4377671"/>
                  <a:gd name="connsiteX47" fmla="*/ 2810945 w 4625050"/>
                  <a:gd name="connsiteY47" fmla="*/ 1447617 h 4377671"/>
                  <a:gd name="connsiteX48" fmla="*/ 2613043 w 4625050"/>
                  <a:gd name="connsiteY48" fmla="*/ 1533742 h 4377671"/>
                  <a:gd name="connsiteX49" fmla="*/ 2415140 w 4625050"/>
                  <a:gd name="connsiteY49" fmla="*/ 1445785 h 4377671"/>
                  <a:gd name="connsiteX50" fmla="*/ 2336346 w 4625050"/>
                  <a:gd name="connsiteY50" fmla="*/ 1189245 h 4377671"/>
                  <a:gd name="connsiteX51" fmla="*/ 2413308 w 4625050"/>
                  <a:gd name="connsiteY51" fmla="*/ 932705 h 4377671"/>
                  <a:gd name="connsiteX52" fmla="*/ 2613043 w 4625050"/>
                  <a:gd name="connsiteY52" fmla="*/ 846581 h 4377671"/>
                  <a:gd name="connsiteX53" fmla="*/ 4192138 w 4625050"/>
                  <a:gd name="connsiteY53" fmla="*/ 809474 h 4377671"/>
                  <a:gd name="connsiteX54" fmla="*/ 4157780 w 4625050"/>
                  <a:gd name="connsiteY54" fmla="*/ 828256 h 4377671"/>
                  <a:gd name="connsiteX55" fmla="*/ 4165110 w 4625050"/>
                  <a:gd name="connsiteY55" fmla="*/ 899721 h 4377671"/>
                  <a:gd name="connsiteX56" fmla="*/ 4392331 w 4625050"/>
                  <a:gd name="connsiteY56" fmla="*/ 1376152 h 4377671"/>
                  <a:gd name="connsiteX57" fmla="*/ 4319034 w 4625050"/>
                  <a:gd name="connsiteY57" fmla="*/ 1744470 h 4377671"/>
                  <a:gd name="connsiteX58" fmla="*/ 4097310 w 4625050"/>
                  <a:gd name="connsiteY58" fmla="*/ 1918551 h 4377671"/>
                  <a:gd name="connsiteX59" fmla="*/ 4060661 w 4625050"/>
                  <a:gd name="connsiteY59" fmla="*/ 1980853 h 4377671"/>
                  <a:gd name="connsiteX60" fmla="*/ 4110137 w 4625050"/>
                  <a:gd name="connsiteY60" fmla="*/ 2019334 h 4377671"/>
                  <a:gd name="connsiteX61" fmla="*/ 4124796 w 4625050"/>
                  <a:gd name="connsiteY61" fmla="*/ 2013837 h 4377671"/>
                  <a:gd name="connsiteX62" fmla="*/ 4408823 w 4625050"/>
                  <a:gd name="connsiteY62" fmla="*/ 1790281 h 4377671"/>
                  <a:gd name="connsiteX63" fmla="*/ 4494947 w 4625050"/>
                  <a:gd name="connsiteY63" fmla="*/ 1376152 h 4377671"/>
                  <a:gd name="connsiteX64" fmla="*/ 4229245 w 4625050"/>
                  <a:gd name="connsiteY64" fmla="*/ 820927 h 4377671"/>
                  <a:gd name="connsiteX65" fmla="*/ 4192138 w 4625050"/>
                  <a:gd name="connsiteY65" fmla="*/ 809474 h 4377671"/>
                  <a:gd name="connsiteX66" fmla="*/ 2613043 w 4625050"/>
                  <a:gd name="connsiteY66" fmla="*/ 674333 h 4377671"/>
                  <a:gd name="connsiteX67" fmla="*/ 2398648 w 4625050"/>
                  <a:gd name="connsiteY67" fmla="*/ 714646 h 4377671"/>
                  <a:gd name="connsiteX68" fmla="*/ 2270379 w 4625050"/>
                  <a:gd name="connsiteY68" fmla="*/ 804435 h 4377671"/>
                  <a:gd name="connsiteX69" fmla="*/ 2176925 w 4625050"/>
                  <a:gd name="connsiteY69" fmla="*/ 941867 h 4377671"/>
                  <a:gd name="connsiteX70" fmla="*/ 2131114 w 4625050"/>
                  <a:gd name="connsiteY70" fmla="*/ 1198407 h 4377671"/>
                  <a:gd name="connsiteX71" fmla="*/ 2263049 w 4625050"/>
                  <a:gd name="connsiteY71" fmla="*/ 1572223 h 4377671"/>
                  <a:gd name="connsiteX72" fmla="*/ 2616708 w 4625050"/>
                  <a:gd name="connsiteY72" fmla="*/ 1707822 h 4377671"/>
                  <a:gd name="connsiteX73" fmla="*/ 2966701 w 4625050"/>
                  <a:gd name="connsiteY73" fmla="*/ 1572223 h 4377671"/>
                  <a:gd name="connsiteX74" fmla="*/ 3098636 w 4625050"/>
                  <a:gd name="connsiteY74" fmla="*/ 1194742 h 4377671"/>
                  <a:gd name="connsiteX75" fmla="*/ 2966701 w 4625050"/>
                  <a:gd name="connsiteY75" fmla="*/ 815430 h 4377671"/>
                  <a:gd name="connsiteX76" fmla="*/ 2613043 w 4625050"/>
                  <a:gd name="connsiteY76" fmla="*/ 674333 h 4377671"/>
                  <a:gd name="connsiteX77" fmla="*/ 1597877 w 4625050"/>
                  <a:gd name="connsiteY77" fmla="*/ 674333 h 4377671"/>
                  <a:gd name="connsiteX78" fmla="*/ 1260710 w 4625050"/>
                  <a:gd name="connsiteY78" fmla="*/ 811765 h 4377671"/>
                  <a:gd name="connsiteX79" fmla="*/ 1132440 w 4625050"/>
                  <a:gd name="connsiteY79" fmla="*/ 1198407 h 4377671"/>
                  <a:gd name="connsiteX80" fmla="*/ 1260710 w 4625050"/>
                  <a:gd name="connsiteY80" fmla="*/ 1568558 h 4377671"/>
                  <a:gd name="connsiteX81" fmla="*/ 1586882 w 4625050"/>
                  <a:gd name="connsiteY81" fmla="*/ 1704157 h 4377671"/>
                  <a:gd name="connsiteX82" fmla="*/ 1852584 w 4625050"/>
                  <a:gd name="connsiteY82" fmla="*/ 1625363 h 4377671"/>
                  <a:gd name="connsiteX83" fmla="*/ 2001011 w 4625050"/>
                  <a:gd name="connsiteY83" fmla="*/ 1383483 h 4377671"/>
                  <a:gd name="connsiteX84" fmla="*/ 1804941 w 4625050"/>
                  <a:gd name="connsiteY84" fmla="*/ 1321180 h 4377671"/>
                  <a:gd name="connsiteX85" fmla="*/ 1720650 w 4625050"/>
                  <a:gd name="connsiteY85" fmla="*/ 1482434 h 4377671"/>
                  <a:gd name="connsiteX86" fmla="*/ 1583217 w 4625050"/>
                  <a:gd name="connsiteY86" fmla="*/ 1533742 h 4377671"/>
                  <a:gd name="connsiteX87" fmla="*/ 1407304 w 4625050"/>
                  <a:gd name="connsiteY87" fmla="*/ 1453115 h 4377671"/>
                  <a:gd name="connsiteX88" fmla="*/ 1339504 w 4625050"/>
                  <a:gd name="connsiteY88" fmla="*/ 1183748 h 4377671"/>
                  <a:gd name="connsiteX89" fmla="*/ 1409137 w 4625050"/>
                  <a:gd name="connsiteY89" fmla="*/ 925376 h 4377671"/>
                  <a:gd name="connsiteX90" fmla="*/ 1588715 w 4625050"/>
                  <a:gd name="connsiteY90" fmla="*/ 846581 h 4377671"/>
                  <a:gd name="connsiteX91" fmla="*/ 1724314 w 4625050"/>
                  <a:gd name="connsiteY91" fmla="*/ 890559 h 4377671"/>
                  <a:gd name="connsiteX92" fmla="*/ 1797612 w 4625050"/>
                  <a:gd name="connsiteY92" fmla="*/ 1013332 h 4377671"/>
                  <a:gd name="connsiteX93" fmla="*/ 1997346 w 4625050"/>
                  <a:gd name="connsiteY93" fmla="*/ 965689 h 4377671"/>
                  <a:gd name="connsiteX94" fmla="*/ 1894730 w 4625050"/>
                  <a:gd name="connsiteY94" fmla="*/ 782446 h 4377671"/>
                  <a:gd name="connsiteX95" fmla="*/ 1597877 w 4625050"/>
                  <a:gd name="connsiteY95" fmla="*/ 674333 h 4377671"/>
                  <a:gd name="connsiteX96" fmla="*/ 2290536 w 4625050"/>
                  <a:gd name="connsiteY96" fmla="*/ 0 h 4377671"/>
                  <a:gd name="connsiteX97" fmla="*/ 2963037 w 4625050"/>
                  <a:gd name="connsiteY97" fmla="*/ 496588 h 4377671"/>
                  <a:gd name="connsiteX98" fmla="*/ 3105967 w 4625050"/>
                  <a:gd name="connsiteY98" fmla="*/ 461772 h 4377671"/>
                  <a:gd name="connsiteX99" fmla="*/ 3389993 w 4625050"/>
                  <a:gd name="connsiteY99" fmla="*/ 637685 h 4377671"/>
                  <a:gd name="connsiteX100" fmla="*/ 3787630 w 4625050"/>
                  <a:gd name="connsiteY100" fmla="*/ 536901 h 4377671"/>
                  <a:gd name="connsiteX101" fmla="*/ 4625050 w 4625050"/>
                  <a:gd name="connsiteY101" fmla="*/ 1379818 h 4377671"/>
                  <a:gd name="connsiteX102" fmla="*/ 4148618 w 4625050"/>
                  <a:gd name="connsiteY102" fmla="*/ 2147605 h 4377671"/>
                  <a:gd name="connsiteX103" fmla="*/ 3338685 w 4625050"/>
                  <a:gd name="connsiteY103" fmla="*/ 1975357 h 4377671"/>
                  <a:gd name="connsiteX104" fmla="*/ 2083471 w 4625050"/>
                  <a:gd name="connsiteY104" fmla="*/ 2257551 h 4377671"/>
                  <a:gd name="connsiteX105" fmla="*/ 1013333 w 4625050"/>
                  <a:gd name="connsiteY105" fmla="*/ 1814103 h 4377671"/>
                  <a:gd name="connsiteX106" fmla="*/ 100784 w 4625050"/>
                  <a:gd name="connsiteY106" fmla="*/ 1673007 h 4377671"/>
                  <a:gd name="connsiteX107" fmla="*/ 0 w 4625050"/>
                  <a:gd name="connsiteY107" fmla="*/ 1365159 h 4377671"/>
                  <a:gd name="connsiteX108" fmla="*/ 513080 w 4625050"/>
                  <a:gd name="connsiteY108" fmla="*/ 850246 h 4377671"/>
                  <a:gd name="connsiteX109" fmla="*/ 688993 w 4625050"/>
                  <a:gd name="connsiteY109" fmla="*/ 881398 h 4377671"/>
                  <a:gd name="connsiteX110" fmla="*/ 1520916 w 4625050"/>
                  <a:gd name="connsiteY110" fmla="*/ 133767 h 4377671"/>
                  <a:gd name="connsiteX111" fmla="*/ 1814104 w 4625050"/>
                  <a:gd name="connsiteY111" fmla="*/ 186908 h 4377671"/>
                  <a:gd name="connsiteX112" fmla="*/ 2290536 w 4625050"/>
                  <a:gd name="connsiteY112" fmla="*/ 0 h 4377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4625050" h="4377671">
                    <a:moveTo>
                      <a:pt x="2105460" y="2382156"/>
                    </a:moveTo>
                    <a:cubicBezTo>
                      <a:pt x="2261217" y="2451788"/>
                      <a:pt x="2493935" y="2521421"/>
                      <a:pt x="2730318" y="2521421"/>
                    </a:cubicBezTo>
                    <a:cubicBezTo>
                      <a:pt x="2744978" y="2521421"/>
                      <a:pt x="2759637" y="2519588"/>
                      <a:pt x="2772464" y="2519588"/>
                    </a:cubicBezTo>
                    <a:lnTo>
                      <a:pt x="2772464" y="3065652"/>
                    </a:lnTo>
                    <a:lnTo>
                      <a:pt x="3124291" y="3065652"/>
                    </a:lnTo>
                    <a:lnTo>
                      <a:pt x="2418806" y="3864590"/>
                    </a:lnTo>
                    <a:lnTo>
                      <a:pt x="1715153" y="3065652"/>
                    </a:lnTo>
                    <a:lnTo>
                      <a:pt x="2068812" y="3065652"/>
                    </a:lnTo>
                    <a:lnTo>
                      <a:pt x="2068812" y="2411475"/>
                    </a:lnTo>
                    <a:cubicBezTo>
                      <a:pt x="2081639" y="2402313"/>
                      <a:pt x="2094466" y="2393151"/>
                      <a:pt x="2105460" y="2382156"/>
                    </a:cubicBezTo>
                    <a:close/>
                    <a:moveTo>
                      <a:pt x="4269558" y="2215406"/>
                    </a:moveTo>
                    <a:lnTo>
                      <a:pt x="4269558" y="3578732"/>
                    </a:lnTo>
                    <a:lnTo>
                      <a:pt x="4621385" y="3578732"/>
                    </a:lnTo>
                    <a:lnTo>
                      <a:pt x="3915899" y="4377671"/>
                    </a:lnTo>
                    <a:lnTo>
                      <a:pt x="3212247" y="3578732"/>
                    </a:lnTo>
                    <a:lnTo>
                      <a:pt x="3565906" y="3578732"/>
                    </a:lnTo>
                    <a:lnTo>
                      <a:pt x="3565906" y="2231898"/>
                    </a:lnTo>
                    <a:cubicBezTo>
                      <a:pt x="3648365" y="2257552"/>
                      <a:pt x="3749149" y="2274044"/>
                      <a:pt x="3873754" y="2274044"/>
                    </a:cubicBezTo>
                    <a:cubicBezTo>
                      <a:pt x="3965375" y="2274044"/>
                      <a:pt x="4062494" y="2264881"/>
                      <a:pt x="4165110" y="2246557"/>
                    </a:cubicBezTo>
                    <a:lnTo>
                      <a:pt x="4269558" y="2215406"/>
                    </a:lnTo>
                    <a:close/>
                    <a:moveTo>
                      <a:pt x="1013333" y="1814103"/>
                    </a:moveTo>
                    <a:lnTo>
                      <a:pt x="1013333" y="1814103"/>
                    </a:lnTo>
                    <a:close/>
                    <a:moveTo>
                      <a:pt x="3349679" y="1288196"/>
                    </a:moveTo>
                    <a:cubicBezTo>
                      <a:pt x="3309366" y="1288196"/>
                      <a:pt x="3274550" y="1299191"/>
                      <a:pt x="3247063" y="1319347"/>
                    </a:cubicBezTo>
                    <a:cubicBezTo>
                      <a:pt x="3219577" y="1339504"/>
                      <a:pt x="3203085" y="1374320"/>
                      <a:pt x="3197588" y="1421963"/>
                    </a:cubicBezTo>
                    <a:lnTo>
                      <a:pt x="3283712" y="1431125"/>
                    </a:lnTo>
                    <a:cubicBezTo>
                      <a:pt x="3285544" y="1405471"/>
                      <a:pt x="3291042" y="1387147"/>
                      <a:pt x="3302036" y="1376152"/>
                    </a:cubicBezTo>
                    <a:cubicBezTo>
                      <a:pt x="3313031" y="1365158"/>
                      <a:pt x="3327690" y="1359661"/>
                      <a:pt x="3346014" y="1359661"/>
                    </a:cubicBezTo>
                    <a:cubicBezTo>
                      <a:pt x="3364339" y="1359661"/>
                      <a:pt x="3378998" y="1365158"/>
                      <a:pt x="3389993" y="1376152"/>
                    </a:cubicBezTo>
                    <a:cubicBezTo>
                      <a:pt x="3400987" y="1387147"/>
                      <a:pt x="3406484" y="1401806"/>
                      <a:pt x="3406484" y="1420131"/>
                    </a:cubicBezTo>
                    <a:cubicBezTo>
                      <a:pt x="3406484" y="1438455"/>
                      <a:pt x="3400987" y="1454947"/>
                      <a:pt x="3388160" y="1473271"/>
                    </a:cubicBezTo>
                    <a:cubicBezTo>
                      <a:pt x="3378998" y="1486098"/>
                      <a:pt x="3355177" y="1511752"/>
                      <a:pt x="3316695" y="1548401"/>
                    </a:cubicBezTo>
                    <a:cubicBezTo>
                      <a:pt x="3267220" y="1594211"/>
                      <a:pt x="3236069" y="1629028"/>
                      <a:pt x="3219577" y="1656514"/>
                    </a:cubicBezTo>
                    <a:cubicBezTo>
                      <a:pt x="3203085" y="1684000"/>
                      <a:pt x="3193923" y="1713319"/>
                      <a:pt x="3190258" y="1742638"/>
                    </a:cubicBezTo>
                    <a:lnTo>
                      <a:pt x="3494441" y="1742638"/>
                    </a:lnTo>
                    <a:lnTo>
                      <a:pt x="3494441" y="1662011"/>
                    </a:lnTo>
                    <a:lnTo>
                      <a:pt x="3322193" y="1662011"/>
                    </a:lnTo>
                    <a:cubicBezTo>
                      <a:pt x="3327690" y="1656514"/>
                      <a:pt x="3333187" y="1649184"/>
                      <a:pt x="3340517" y="1640022"/>
                    </a:cubicBezTo>
                    <a:cubicBezTo>
                      <a:pt x="3347847" y="1630860"/>
                      <a:pt x="3364339" y="1614368"/>
                      <a:pt x="3391825" y="1590547"/>
                    </a:cubicBezTo>
                    <a:cubicBezTo>
                      <a:pt x="3419312" y="1564893"/>
                      <a:pt x="3437636" y="1546568"/>
                      <a:pt x="3448630" y="1531909"/>
                    </a:cubicBezTo>
                    <a:cubicBezTo>
                      <a:pt x="3465122" y="1511752"/>
                      <a:pt x="3476117" y="1491595"/>
                      <a:pt x="3483447" y="1473271"/>
                    </a:cubicBezTo>
                    <a:cubicBezTo>
                      <a:pt x="3490776" y="1454947"/>
                      <a:pt x="3494441" y="1434790"/>
                      <a:pt x="3494441" y="1414633"/>
                    </a:cubicBezTo>
                    <a:cubicBezTo>
                      <a:pt x="3494441" y="1377985"/>
                      <a:pt x="3481614" y="1348666"/>
                      <a:pt x="3455960" y="1324845"/>
                    </a:cubicBezTo>
                    <a:cubicBezTo>
                      <a:pt x="3430306" y="1301023"/>
                      <a:pt x="3395490" y="1288196"/>
                      <a:pt x="3349679" y="1288196"/>
                    </a:cubicBezTo>
                    <a:close/>
                    <a:moveTo>
                      <a:pt x="2613043" y="846581"/>
                    </a:moveTo>
                    <a:cubicBezTo>
                      <a:pt x="2695502" y="846581"/>
                      <a:pt x="2763302" y="874068"/>
                      <a:pt x="2812777" y="930873"/>
                    </a:cubicBezTo>
                    <a:cubicBezTo>
                      <a:pt x="2862253" y="987678"/>
                      <a:pt x="2887907" y="1071970"/>
                      <a:pt x="2887907" y="1187413"/>
                    </a:cubicBezTo>
                    <a:cubicBezTo>
                      <a:pt x="2889739" y="1302856"/>
                      <a:pt x="2864085" y="1388980"/>
                      <a:pt x="2810945" y="1447617"/>
                    </a:cubicBezTo>
                    <a:cubicBezTo>
                      <a:pt x="2759637" y="1506255"/>
                      <a:pt x="2693670" y="1533742"/>
                      <a:pt x="2613043" y="1533742"/>
                    </a:cubicBezTo>
                    <a:cubicBezTo>
                      <a:pt x="2532416" y="1533742"/>
                      <a:pt x="2466449" y="1504423"/>
                      <a:pt x="2415140" y="1445785"/>
                    </a:cubicBezTo>
                    <a:cubicBezTo>
                      <a:pt x="2363832" y="1387147"/>
                      <a:pt x="2336346" y="1302856"/>
                      <a:pt x="2336346" y="1189245"/>
                    </a:cubicBezTo>
                    <a:cubicBezTo>
                      <a:pt x="2336346" y="1073802"/>
                      <a:pt x="2362000" y="989511"/>
                      <a:pt x="2413308" y="932705"/>
                    </a:cubicBezTo>
                    <a:cubicBezTo>
                      <a:pt x="2464616" y="875900"/>
                      <a:pt x="2530584" y="846581"/>
                      <a:pt x="2613043" y="846581"/>
                    </a:cubicBezTo>
                    <a:close/>
                    <a:moveTo>
                      <a:pt x="4192138" y="809474"/>
                    </a:moveTo>
                    <a:cubicBezTo>
                      <a:pt x="4179311" y="810848"/>
                      <a:pt x="4166942" y="817262"/>
                      <a:pt x="4157780" y="828256"/>
                    </a:cubicBezTo>
                    <a:cubicBezTo>
                      <a:pt x="4139456" y="850246"/>
                      <a:pt x="4143121" y="881397"/>
                      <a:pt x="4165110" y="899721"/>
                    </a:cubicBezTo>
                    <a:cubicBezTo>
                      <a:pt x="4309872" y="1016996"/>
                      <a:pt x="4392331" y="1191077"/>
                      <a:pt x="4392331" y="1376152"/>
                    </a:cubicBezTo>
                    <a:cubicBezTo>
                      <a:pt x="4392331" y="1526411"/>
                      <a:pt x="4366677" y="1652849"/>
                      <a:pt x="4319034" y="1744470"/>
                    </a:cubicBezTo>
                    <a:cubicBezTo>
                      <a:pt x="4269558" y="1836092"/>
                      <a:pt x="4199926" y="1891064"/>
                      <a:pt x="4097310" y="1918551"/>
                    </a:cubicBezTo>
                    <a:cubicBezTo>
                      <a:pt x="4069824" y="1925881"/>
                      <a:pt x="4053332" y="1953367"/>
                      <a:pt x="4060661" y="1980853"/>
                    </a:cubicBezTo>
                    <a:cubicBezTo>
                      <a:pt x="4067991" y="2004675"/>
                      <a:pt x="4088148" y="2019334"/>
                      <a:pt x="4110137" y="2019334"/>
                    </a:cubicBezTo>
                    <a:cubicBezTo>
                      <a:pt x="4113802" y="2019334"/>
                      <a:pt x="4119299" y="2019334"/>
                      <a:pt x="4124796" y="2013837"/>
                    </a:cubicBezTo>
                    <a:cubicBezTo>
                      <a:pt x="4253066" y="1980853"/>
                      <a:pt x="4346520" y="1907556"/>
                      <a:pt x="4408823" y="1790281"/>
                    </a:cubicBezTo>
                    <a:cubicBezTo>
                      <a:pt x="4465628" y="1685833"/>
                      <a:pt x="4494947" y="1541071"/>
                      <a:pt x="4494947" y="1376152"/>
                    </a:cubicBezTo>
                    <a:cubicBezTo>
                      <a:pt x="4494947" y="1158093"/>
                      <a:pt x="4397828" y="956526"/>
                      <a:pt x="4229245" y="820927"/>
                    </a:cubicBezTo>
                    <a:cubicBezTo>
                      <a:pt x="4218251" y="811765"/>
                      <a:pt x="4204966" y="808100"/>
                      <a:pt x="4192138" y="809474"/>
                    </a:cubicBezTo>
                    <a:close/>
                    <a:moveTo>
                      <a:pt x="2613043" y="674333"/>
                    </a:moveTo>
                    <a:cubicBezTo>
                      <a:pt x="2532416" y="674333"/>
                      <a:pt x="2460951" y="687160"/>
                      <a:pt x="2398648" y="714646"/>
                    </a:cubicBezTo>
                    <a:cubicBezTo>
                      <a:pt x="2352838" y="734803"/>
                      <a:pt x="2308860" y="764122"/>
                      <a:pt x="2270379" y="804435"/>
                    </a:cubicBezTo>
                    <a:cubicBezTo>
                      <a:pt x="2231898" y="844749"/>
                      <a:pt x="2200746" y="890559"/>
                      <a:pt x="2176925" y="941867"/>
                    </a:cubicBezTo>
                    <a:cubicBezTo>
                      <a:pt x="2145773" y="1011500"/>
                      <a:pt x="2131114" y="1095791"/>
                      <a:pt x="2131114" y="1198407"/>
                    </a:cubicBezTo>
                    <a:cubicBezTo>
                      <a:pt x="2131114" y="1357829"/>
                      <a:pt x="2175092" y="1482434"/>
                      <a:pt x="2263049" y="1572223"/>
                    </a:cubicBezTo>
                    <a:cubicBezTo>
                      <a:pt x="2351005" y="1662011"/>
                      <a:pt x="2468281" y="1707822"/>
                      <a:pt x="2616708" y="1707822"/>
                    </a:cubicBezTo>
                    <a:cubicBezTo>
                      <a:pt x="2763302" y="1707822"/>
                      <a:pt x="2880577" y="1662011"/>
                      <a:pt x="2966701" y="1572223"/>
                    </a:cubicBezTo>
                    <a:cubicBezTo>
                      <a:pt x="3054658" y="1480601"/>
                      <a:pt x="3098636" y="1355996"/>
                      <a:pt x="3098636" y="1194742"/>
                    </a:cubicBezTo>
                    <a:cubicBezTo>
                      <a:pt x="3098636" y="1031656"/>
                      <a:pt x="3054658" y="905219"/>
                      <a:pt x="2966701" y="815430"/>
                    </a:cubicBezTo>
                    <a:cubicBezTo>
                      <a:pt x="2876912" y="720144"/>
                      <a:pt x="2759637" y="674333"/>
                      <a:pt x="2613043" y="674333"/>
                    </a:cubicBezTo>
                    <a:close/>
                    <a:moveTo>
                      <a:pt x="1597877" y="674333"/>
                    </a:moveTo>
                    <a:cubicBezTo>
                      <a:pt x="1458612" y="674333"/>
                      <a:pt x="1345002" y="720144"/>
                      <a:pt x="1260710" y="811765"/>
                    </a:cubicBezTo>
                    <a:cubicBezTo>
                      <a:pt x="1174586" y="903386"/>
                      <a:pt x="1132440" y="1031656"/>
                      <a:pt x="1132440" y="1198407"/>
                    </a:cubicBezTo>
                    <a:cubicBezTo>
                      <a:pt x="1132440" y="1355996"/>
                      <a:pt x="1174586" y="1478769"/>
                      <a:pt x="1260710" y="1568558"/>
                    </a:cubicBezTo>
                    <a:cubicBezTo>
                      <a:pt x="1346834" y="1658347"/>
                      <a:pt x="1454947" y="1704157"/>
                      <a:pt x="1586882" y="1704157"/>
                    </a:cubicBezTo>
                    <a:cubicBezTo>
                      <a:pt x="1693163" y="1704157"/>
                      <a:pt x="1782952" y="1678503"/>
                      <a:pt x="1852584" y="1625363"/>
                    </a:cubicBezTo>
                    <a:cubicBezTo>
                      <a:pt x="1922217" y="1572223"/>
                      <a:pt x="1971692" y="1491596"/>
                      <a:pt x="2001011" y="1383483"/>
                    </a:cubicBezTo>
                    <a:lnTo>
                      <a:pt x="1804941" y="1321180"/>
                    </a:lnTo>
                    <a:cubicBezTo>
                      <a:pt x="1786617" y="1394477"/>
                      <a:pt x="1759131" y="1449450"/>
                      <a:pt x="1720650" y="1482434"/>
                    </a:cubicBezTo>
                    <a:cubicBezTo>
                      <a:pt x="1682169" y="1517250"/>
                      <a:pt x="1636358" y="1533742"/>
                      <a:pt x="1583217" y="1533742"/>
                    </a:cubicBezTo>
                    <a:cubicBezTo>
                      <a:pt x="1509920" y="1533742"/>
                      <a:pt x="1451283" y="1506255"/>
                      <a:pt x="1407304" y="1453115"/>
                    </a:cubicBezTo>
                    <a:cubicBezTo>
                      <a:pt x="1361494" y="1399974"/>
                      <a:pt x="1339504" y="1310185"/>
                      <a:pt x="1339504" y="1183748"/>
                    </a:cubicBezTo>
                    <a:cubicBezTo>
                      <a:pt x="1339504" y="1064640"/>
                      <a:pt x="1363326" y="978516"/>
                      <a:pt x="1409137" y="925376"/>
                    </a:cubicBezTo>
                    <a:cubicBezTo>
                      <a:pt x="1454947" y="872235"/>
                      <a:pt x="1515418" y="846581"/>
                      <a:pt x="1588715" y="846581"/>
                    </a:cubicBezTo>
                    <a:cubicBezTo>
                      <a:pt x="1641855" y="846581"/>
                      <a:pt x="1687666" y="861241"/>
                      <a:pt x="1724314" y="890559"/>
                    </a:cubicBezTo>
                    <a:cubicBezTo>
                      <a:pt x="1760963" y="919878"/>
                      <a:pt x="1786617" y="962024"/>
                      <a:pt x="1797612" y="1013332"/>
                    </a:cubicBezTo>
                    <a:lnTo>
                      <a:pt x="1997346" y="965689"/>
                    </a:lnTo>
                    <a:cubicBezTo>
                      <a:pt x="1975357" y="885062"/>
                      <a:pt x="1940541" y="824592"/>
                      <a:pt x="1894730" y="782446"/>
                    </a:cubicBezTo>
                    <a:cubicBezTo>
                      <a:pt x="1817768" y="710982"/>
                      <a:pt x="1718817" y="674333"/>
                      <a:pt x="1597877" y="674333"/>
                    </a:cubicBezTo>
                    <a:close/>
                    <a:moveTo>
                      <a:pt x="2290536" y="0"/>
                    </a:moveTo>
                    <a:cubicBezTo>
                      <a:pt x="2605713" y="0"/>
                      <a:pt x="2873248" y="208897"/>
                      <a:pt x="2963037" y="496588"/>
                    </a:cubicBezTo>
                    <a:cubicBezTo>
                      <a:pt x="3005183" y="474599"/>
                      <a:pt x="3054658" y="461772"/>
                      <a:pt x="3105967" y="461772"/>
                    </a:cubicBezTo>
                    <a:cubicBezTo>
                      <a:pt x="3230572" y="461772"/>
                      <a:pt x="3336853" y="533236"/>
                      <a:pt x="3389993" y="637685"/>
                    </a:cubicBezTo>
                    <a:cubicBezTo>
                      <a:pt x="3507268" y="573550"/>
                      <a:pt x="3642868" y="536901"/>
                      <a:pt x="3787630" y="536901"/>
                    </a:cubicBezTo>
                    <a:cubicBezTo>
                      <a:pt x="4249402" y="536901"/>
                      <a:pt x="4625050" y="914381"/>
                      <a:pt x="4625050" y="1379818"/>
                    </a:cubicBezTo>
                    <a:cubicBezTo>
                      <a:pt x="4625050" y="1716985"/>
                      <a:pt x="4515104" y="2057816"/>
                      <a:pt x="4148618" y="2147605"/>
                    </a:cubicBezTo>
                    <a:cubicBezTo>
                      <a:pt x="3520096" y="2259383"/>
                      <a:pt x="3338685" y="1975357"/>
                      <a:pt x="3338685" y="1975357"/>
                    </a:cubicBezTo>
                    <a:cubicBezTo>
                      <a:pt x="3219577" y="2598383"/>
                      <a:pt x="2415141" y="2437129"/>
                      <a:pt x="2083471" y="2257551"/>
                    </a:cubicBezTo>
                    <a:cubicBezTo>
                      <a:pt x="1817769" y="2603880"/>
                      <a:pt x="1037155" y="2352837"/>
                      <a:pt x="1013333" y="1814103"/>
                    </a:cubicBezTo>
                    <a:cubicBezTo>
                      <a:pt x="575383" y="1940541"/>
                      <a:pt x="262037" y="1837925"/>
                      <a:pt x="100784" y="1673007"/>
                    </a:cubicBezTo>
                    <a:cubicBezTo>
                      <a:pt x="43978" y="1616201"/>
                      <a:pt x="0" y="1480602"/>
                      <a:pt x="0" y="1365159"/>
                    </a:cubicBezTo>
                    <a:cubicBezTo>
                      <a:pt x="0" y="1081132"/>
                      <a:pt x="229054" y="850246"/>
                      <a:pt x="513080" y="850246"/>
                    </a:cubicBezTo>
                    <a:cubicBezTo>
                      <a:pt x="575383" y="850246"/>
                      <a:pt x="634020" y="861241"/>
                      <a:pt x="688993" y="881398"/>
                    </a:cubicBezTo>
                    <a:cubicBezTo>
                      <a:pt x="736636" y="459939"/>
                      <a:pt x="1090295" y="133767"/>
                      <a:pt x="1520916" y="133767"/>
                    </a:cubicBezTo>
                    <a:cubicBezTo>
                      <a:pt x="1623532" y="133767"/>
                      <a:pt x="1722483" y="152092"/>
                      <a:pt x="1814104" y="186908"/>
                    </a:cubicBezTo>
                    <a:cubicBezTo>
                      <a:pt x="1938710" y="71465"/>
                      <a:pt x="2107293" y="0"/>
                      <a:pt x="2290536" y="0"/>
                    </a:cubicBezTo>
                    <a:close/>
                  </a:path>
                </a:pathLst>
              </a:custGeom>
              <a:solidFill>
                <a:schemeClr val="bg2"/>
              </a:solidFill>
              <a:ln w="18294" cap="flat">
                <a:noFill/>
                <a:prstDash val="solid"/>
                <a:miter/>
              </a:ln>
            </p:spPr>
            <p:txBody>
              <a:bodyPr wrap="square" rtlCol="0" anchor="ctr">
                <a:noAutofit/>
              </a:bodyPr>
              <a:lstStyle/>
              <a:p>
                <a:endParaRPr lang="en-US"/>
              </a:p>
            </p:txBody>
          </p:sp>
        </p:grpSp>
      </p:grpSp>
      <p:grpSp>
        <p:nvGrpSpPr>
          <p:cNvPr id="131" name="Group 130">
            <a:extLst>
              <a:ext uri="{FF2B5EF4-FFF2-40B4-BE49-F238E27FC236}">
                <a16:creationId xmlns:a16="http://schemas.microsoft.com/office/drawing/2014/main" id="{72DA58EE-05DC-3331-4FBB-23FD0A3167A6}"/>
              </a:ext>
            </a:extLst>
          </p:cNvPr>
          <p:cNvGrpSpPr/>
          <p:nvPr/>
        </p:nvGrpSpPr>
        <p:grpSpPr>
          <a:xfrm>
            <a:off x="5837393" y="2950342"/>
            <a:ext cx="6340539" cy="957318"/>
            <a:chOff x="5909963" y="2950341"/>
            <a:chExt cx="6340539" cy="957318"/>
          </a:xfrm>
        </p:grpSpPr>
        <p:cxnSp>
          <p:nvCxnSpPr>
            <p:cNvPr id="97" name="Straight Connector 96">
              <a:extLst>
                <a:ext uri="{FF2B5EF4-FFF2-40B4-BE49-F238E27FC236}">
                  <a16:creationId xmlns:a16="http://schemas.microsoft.com/office/drawing/2014/main" id="{A7692BA9-04E5-781A-84EA-B198E33F79C5}"/>
                </a:ext>
              </a:extLst>
            </p:cNvPr>
            <p:cNvCxnSpPr>
              <a:cxnSpLocks/>
            </p:cNvCxnSpPr>
            <p:nvPr/>
          </p:nvCxnSpPr>
          <p:spPr>
            <a:xfrm>
              <a:off x="7647333" y="3429000"/>
              <a:ext cx="1049517" cy="0"/>
            </a:xfrm>
            <a:prstGeom prst="line">
              <a:avLst/>
            </a:prstGeom>
            <a:ln w="63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233F0D65-F095-330B-DBB7-3B8FB319F63B}"/>
                </a:ext>
              </a:extLst>
            </p:cNvPr>
            <p:cNvGrpSpPr/>
            <p:nvPr/>
          </p:nvGrpSpPr>
          <p:grpSpPr>
            <a:xfrm>
              <a:off x="8740263" y="3021498"/>
              <a:ext cx="3510239" cy="815004"/>
              <a:chOff x="8915399" y="1137957"/>
              <a:chExt cx="3510239" cy="815004"/>
            </a:xfrm>
          </p:grpSpPr>
          <p:sp>
            <p:nvSpPr>
              <p:cNvPr id="108" name="Rectangle 107">
                <a:extLst>
                  <a:ext uri="{FF2B5EF4-FFF2-40B4-BE49-F238E27FC236}">
                    <a16:creationId xmlns:a16="http://schemas.microsoft.com/office/drawing/2014/main" id="{90F6B3EA-2FF2-11CC-976F-332C47875E18}"/>
                  </a:ext>
                </a:extLst>
              </p:cNvPr>
              <p:cNvSpPr/>
              <p:nvPr/>
            </p:nvSpPr>
            <p:spPr>
              <a:xfrm>
                <a:off x="8915399" y="1137957"/>
                <a:ext cx="3510239" cy="815004"/>
              </a:xfrm>
              <a:prstGeom prst="rect">
                <a:avLst/>
              </a:prstGeom>
              <a:gradFill flip="none" rotWithShape="1">
                <a:gsLst>
                  <a:gs pos="0">
                    <a:schemeClr val="bg2">
                      <a:lumMod val="95000"/>
                      <a:alpha val="0"/>
                    </a:schemeClr>
                  </a:gs>
                  <a:gs pos="92000">
                    <a:schemeClr val="bg2">
                      <a:lumMod val="9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4E1F07AD-4B31-B46D-773D-D0F216354E4B}"/>
                  </a:ext>
                </a:extLst>
              </p:cNvPr>
              <p:cNvSpPr/>
              <p:nvPr/>
            </p:nvSpPr>
            <p:spPr>
              <a:xfrm flipH="1">
                <a:off x="9355921" y="1245377"/>
                <a:ext cx="2377440" cy="600164"/>
              </a:xfrm>
              <a:prstGeom prst="rect">
                <a:avLst/>
              </a:prstGeom>
            </p:spPr>
            <p:txBody>
              <a:bodyPr wrap="square" anchor="ctr">
                <a:spAutoFit/>
              </a:bodyPr>
              <a:lstStyle/>
              <a:p>
                <a:pPr marL="182880" marR="0" lvl="0" indent="-18288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mn-ea"/>
                    <a:cs typeface="Arial" panose="020B0604020202020204" pitchFamily="34" charset="0"/>
                  </a:rPr>
                  <a:t>Creates opportunities for – </a:t>
                </a:r>
              </a:p>
              <a:p>
                <a:pPr marL="36576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mn-ea"/>
                    <a:cs typeface="Arial" panose="020B0604020202020204" pitchFamily="34" charset="0"/>
                  </a:rPr>
                  <a:t>Small farmers </a:t>
                </a:r>
              </a:p>
              <a:p>
                <a:pPr marL="36576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mn-ea"/>
                    <a:cs typeface="Arial" panose="020B0604020202020204" pitchFamily="34" charset="0"/>
                  </a:rPr>
                  <a:t>Local businesses</a:t>
                </a:r>
              </a:p>
            </p:txBody>
          </p:sp>
        </p:grpSp>
        <p:grpSp>
          <p:nvGrpSpPr>
            <p:cNvPr id="100" name="Group 99">
              <a:extLst>
                <a:ext uri="{FF2B5EF4-FFF2-40B4-BE49-F238E27FC236}">
                  <a16:creationId xmlns:a16="http://schemas.microsoft.com/office/drawing/2014/main" id="{F4AA6A5D-A3A2-2578-CDD7-72C1F4C594CE}"/>
                </a:ext>
              </a:extLst>
            </p:cNvPr>
            <p:cNvGrpSpPr/>
            <p:nvPr/>
          </p:nvGrpSpPr>
          <p:grpSpPr>
            <a:xfrm>
              <a:off x="5909963" y="3010630"/>
              <a:ext cx="1758103" cy="836741"/>
              <a:chOff x="6085099" y="1127089"/>
              <a:chExt cx="1758103" cy="836741"/>
            </a:xfrm>
          </p:grpSpPr>
          <p:sp>
            <p:nvSpPr>
              <p:cNvPr id="101" name="TextBox 100">
                <a:extLst>
                  <a:ext uri="{FF2B5EF4-FFF2-40B4-BE49-F238E27FC236}">
                    <a16:creationId xmlns:a16="http://schemas.microsoft.com/office/drawing/2014/main" id="{B54F3829-4845-FA34-3123-05435F2B9320}"/>
                  </a:ext>
                </a:extLst>
              </p:cNvPr>
              <p:cNvSpPr txBox="1"/>
              <p:nvPr/>
            </p:nvSpPr>
            <p:spPr>
              <a:xfrm>
                <a:off x="6085099" y="1176127"/>
                <a:ext cx="1568159" cy="738664"/>
              </a:xfrm>
              <a:prstGeom prst="rect">
                <a:avLst/>
              </a:prstGeom>
              <a:noFill/>
            </p:spPr>
            <p:txBody>
              <a:bodyPr wrap="square" anchor="ctr">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u="none" strike="noStrike" kern="0" cap="none" spc="0" normalizeH="0" baseline="0" noProof="0" dirty="0">
                    <a:ln>
                      <a:noFill/>
                    </a:ln>
                    <a:solidFill>
                      <a:schemeClr val="tx2">
                        <a:lumMod val="75000"/>
                        <a:lumOff val="25000"/>
                      </a:schemeClr>
                    </a:solidFill>
                    <a:effectLst/>
                    <a:uLnTx/>
                    <a:uFillTx/>
                    <a:latin typeface="Century Gothic" panose="020B0502020202020204" pitchFamily="34" charset="0"/>
                    <a:ea typeface="Calibri"/>
                    <a:cs typeface="Calibri"/>
                    <a:sym typeface="Calibri"/>
                  </a:rPr>
                  <a:t>Support </a:t>
                </a:r>
                <a:br>
                  <a:rPr kumimoji="0" lang="en-US" sz="1400" b="1" u="none" strike="noStrike" kern="0" cap="none" spc="0" normalizeH="0" baseline="0" noProof="0" dirty="0">
                    <a:ln>
                      <a:noFill/>
                    </a:ln>
                    <a:solidFill>
                      <a:schemeClr val="tx2">
                        <a:lumMod val="75000"/>
                        <a:lumOff val="25000"/>
                      </a:schemeClr>
                    </a:solidFill>
                    <a:effectLst/>
                    <a:uLnTx/>
                    <a:uFillTx/>
                    <a:latin typeface="Century Gothic" panose="020B0502020202020204" pitchFamily="34" charset="0"/>
                    <a:ea typeface="Calibri"/>
                    <a:cs typeface="Calibri"/>
                    <a:sym typeface="Calibri"/>
                  </a:rPr>
                </a:br>
                <a:r>
                  <a:rPr kumimoji="0" lang="en-US" sz="1400" b="1" u="none" strike="noStrike" kern="0" cap="none" spc="0" normalizeH="0" baseline="0" noProof="0" dirty="0">
                    <a:ln>
                      <a:noFill/>
                    </a:ln>
                    <a:solidFill>
                      <a:schemeClr val="tx2">
                        <a:lumMod val="75000"/>
                        <a:lumOff val="25000"/>
                      </a:schemeClr>
                    </a:solidFill>
                    <a:effectLst/>
                    <a:uLnTx/>
                    <a:uFillTx/>
                    <a:latin typeface="Century Gothic" panose="020B0502020202020204" pitchFamily="34" charset="0"/>
                    <a:ea typeface="Calibri"/>
                    <a:cs typeface="Calibri"/>
                    <a:sym typeface="Calibri"/>
                  </a:rPr>
                  <a:t>for local economies</a:t>
                </a:r>
              </a:p>
            </p:txBody>
          </p:sp>
          <p:grpSp>
            <p:nvGrpSpPr>
              <p:cNvPr id="102" name="Group 101">
                <a:extLst>
                  <a:ext uri="{FF2B5EF4-FFF2-40B4-BE49-F238E27FC236}">
                    <a16:creationId xmlns:a16="http://schemas.microsoft.com/office/drawing/2014/main" id="{958B1A72-EEC8-AF57-7EE4-CDB78468E990}"/>
                  </a:ext>
                </a:extLst>
              </p:cNvPr>
              <p:cNvGrpSpPr/>
              <p:nvPr/>
            </p:nvGrpSpPr>
            <p:grpSpPr>
              <a:xfrm>
                <a:off x="7713428" y="1127089"/>
                <a:ext cx="129774" cy="836741"/>
                <a:chOff x="7658713" y="1127089"/>
                <a:chExt cx="129774" cy="836741"/>
              </a:xfrm>
            </p:grpSpPr>
            <p:sp>
              <p:nvSpPr>
                <p:cNvPr id="103" name="Freeform: Shape 102">
                  <a:extLst>
                    <a:ext uri="{FF2B5EF4-FFF2-40B4-BE49-F238E27FC236}">
                      <a16:creationId xmlns:a16="http://schemas.microsoft.com/office/drawing/2014/main" id="{0341EB48-856D-76DD-EE2C-F3F3BB5B4BDC}"/>
                    </a:ext>
                  </a:extLst>
                </p:cNvPr>
                <p:cNvSpPr/>
                <p:nvPr/>
              </p:nvSpPr>
              <p:spPr>
                <a:xfrm>
                  <a:off x="7699482" y="1430032"/>
                  <a:ext cx="89005" cy="230855"/>
                </a:xfrm>
                <a:custGeom>
                  <a:avLst/>
                  <a:gdLst>
                    <a:gd name="connsiteX0" fmla="*/ 0 w 130314"/>
                    <a:gd name="connsiteY0" fmla="*/ 0 h 279335"/>
                    <a:gd name="connsiteX1" fmla="*/ 130314 w 130314"/>
                    <a:gd name="connsiteY1" fmla="*/ 139667 h 279335"/>
                    <a:gd name="connsiteX2" fmla="*/ 0 w 130314"/>
                    <a:gd name="connsiteY2" fmla="*/ 279335 h 279335"/>
                    <a:gd name="connsiteX3" fmla="*/ 0 w 130314"/>
                    <a:gd name="connsiteY3" fmla="*/ 0 h 279335"/>
                  </a:gdLst>
                  <a:ahLst/>
                  <a:cxnLst>
                    <a:cxn ang="0">
                      <a:pos x="connsiteX0" y="connsiteY0"/>
                    </a:cxn>
                    <a:cxn ang="0">
                      <a:pos x="connsiteX1" y="connsiteY1"/>
                    </a:cxn>
                    <a:cxn ang="0">
                      <a:pos x="connsiteX2" y="connsiteY2"/>
                    </a:cxn>
                    <a:cxn ang="0">
                      <a:pos x="connsiteX3" y="connsiteY3"/>
                    </a:cxn>
                  </a:cxnLst>
                  <a:rect l="l" t="t" r="r" b="b"/>
                  <a:pathLst>
                    <a:path w="130314" h="279335">
                      <a:moveTo>
                        <a:pt x="0" y="0"/>
                      </a:moveTo>
                      <a:lnTo>
                        <a:pt x="130314" y="139667"/>
                      </a:lnTo>
                      <a:lnTo>
                        <a:pt x="0" y="279335"/>
                      </a:lnTo>
                      <a:lnTo>
                        <a:pt x="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 name="Rectangle: Rounded Corners 103">
                  <a:extLst>
                    <a:ext uri="{FF2B5EF4-FFF2-40B4-BE49-F238E27FC236}">
                      <a16:creationId xmlns:a16="http://schemas.microsoft.com/office/drawing/2014/main" id="{AA0CC7A8-2322-BB5B-7A92-0883004F9979}"/>
                    </a:ext>
                  </a:extLst>
                </p:cNvPr>
                <p:cNvSpPr/>
                <p:nvPr/>
              </p:nvSpPr>
              <p:spPr>
                <a:xfrm>
                  <a:off x="7658713" y="1127089"/>
                  <a:ext cx="45719" cy="836741"/>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8" name="Group 127">
              <a:extLst>
                <a:ext uri="{FF2B5EF4-FFF2-40B4-BE49-F238E27FC236}">
                  <a16:creationId xmlns:a16="http://schemas.microsoft.com/office/drawing/2014/main" id="{364615B8-6293-2260-0934-A25E91FFD88B}"/>
                </a:ext>
              </a:extLst>
            </p:cNvPr>
            <p:cNvGrpSpPr/>
            <p:nvPr/>
          </p:nvGrpSpPr>
          <p:grpSpPr>
            <a:xfrm>
              <a:off x="8171881" y="2950341"/>
              <a:ext cx="957320" cy="957318"/>
              <a:chOff x="8171881" y="2950341"/>
              <a:chExt cx="957320" cy="957318"/>
            </a:xfrm>
          </p:grpSpPr>
          <p:sp>
            <p:nvSpPr>
              <p:cNvPr id="105" name="Oval 104">
                <a:extLst>
                  <a:ext uri="{FF2B5EF4-FFF2-40B4-BE49-F238E27FC236}">
                    <a16:creationId xmlns:a16="http://schemas.microsoft.com/office/drawing/2014/main" id="{A8869C3F-55F1-F411-4486-FB09812812A3}"/>
                  </a:ext>
                </a:extLst>
              </p:cNvPr>
              <p:cNvSpPr/>
              <p:nvPr/>
            </p:nvSpPr>
            <p:spPr>
              <a:xfrm flipH="1">
                <a:off x="8171881" y="2950341"/>
                <a:ext cx="957320" cy="957318"/>
              </a:xfrm>
              <a:prstGeom prst="ellipse">
                <a:avLst/>
              </a:prstGeom>
              <a:solidFill>
                <a:schemeClr val="accent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prstClr val="white"/>
                  </a:solidFill>
                  <a:latin typeface="Arial" panose="020B0604020202020204" pitchFamily="34" charset="0"/>
                  <a:cs typeface="Arial" panose="020B0604020202020204" pitchFamily="34" charset="0"/>
                </a:endParaRPr>
              </a:p>
            </p:txBody>
          </p:sp>
          <p:sp>
            <p:nvSpPr>
              <p:cNvPr id="106" name="Google Shape;34793;p3353">
                <a:extLst>
                  <a:ext uri="{FF2B5EF4-FFF2-40B4-BE49-F238E27FC236}">
                    <a16:creationId xmlns:a16="http://schemas.microsoft.com/office/drawing/2014/main" id="{A4C3CFC5-517E-E5F0-B3FE-C904E529F672}"/>
                  </a:ext>
                </a:extLst>
              </p:cNvPr>
              <p:cNvSpPr/>
              <p:nvPr/>
            </p:nvSpPr>
            <p:spPr>
              <a:xfrm flipH="1">
                <a:off x="8234138" y="3013575"/>
                <a:ext cx="832807" cy="830850"/>
              </a:xfrm>
              <a:prstGeom prst="ellipse">
                <a:avLst/>
              </a:prstGeom>
              <a:no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kern="0">
                  <a:solidFill>
                    <a:prstClr val="white"/>
                  </a:solidFill>
                  <a:latin typeface="Arial" panose="020B0604020202020204" pitchFamily="34" charset="0"/>
                  <a:cs typeface="Arial" panose="020B0604020202020204" pitchFamily="34" charset="0"/>
                  <a:sym typeface="Calibri"/>
                </a:endParaRPr>
              </a:p>
            </p:txBody>
          </p:sp>
          <p:sp>
            <p:nvSpPr>
              <p:cNvPr id="125" name="Freeform: Shape 124">
                <a:extLst>
                  <a:ext uri="{FF2B5EF4-FFF2-40B4-BE49-F238E27FC236}">
                    <a16:creationId xmlns:a16="http://schemas.microsoft.com/office/drawing/2014/main" id="{A9519305-A555-1008-2788-170137B877A7}"/>
                  </a:ext>
                </a:extLst>
              </p:cNvPr>
              <p:cNvSpPr/>
              <p:nvPr/>
            </p:nvSpPr>
            <p:spPr>
              <a:xfrm>
                <a:off x="8419490" y="3187226"/>
                <a:ext cx="462103" cy="483548"/>
              </a:xfrm>
              <a:custGeom>
                <a:avLst/>
                <a:gdLst>
                  <a:gd name="connsiteX0" fmla="*/ 2145890 w 4400151"/>
                  <a:gd name="connsiteY0" fmla="*/ 4248711 h 4604356"/>
                  <a:gd name="connsiteX1" fmla="*/ 2202283 w 4400151"/>
                  <a:gd name="connsiteY1" fmla="*/ 4275281 h 4604356"/>
                  <a:gd name="connsiteX2" fmla="*/ 2595271 w 4400151"/>
                  <a:gd name="connsiteY2" fmla="*/ 4375731 h 4604356"/>
                  <a:gd name="connsiteX3" fmla="*/ 2790883 w 4400151"/>
                  <a:gd name="connsiteY3" fmla="*/ 4389829 h 4604356"/>
                  <a:gd name="connsiteX4" fmla="*/ 2145890 w 4400151"/>
                  <a:gd name="connsiteY4" fmla="*/ 4389829 h 4604356"/>
                  <a:gd name="connsiteX5" fmla="*/ 2145890 w 4400151"/>
                  <a:gd name="connsiteY5" fmla="*/ 4248847 h 4604356"/>
                  <a:gd name="connsiteX6" fmla="*/ 1981998 w 4400151"/>
                  <a:gd name="connsiteY6" fmla="*/ 3848809 h 4604356"/>
                  <a:gd name="connsiteX7" fmla="*/ 2200521 w 4400151"/>
                  <a:gd name="connsiteY7" fmla="*/ 3988029 h 4604356"/>
                  <a:gd name="connsiteX8" fmla="*/ 2838465 w 4400151"/>
                  <a:gd name="connsiteY8" fmla="*/ 4104339 h 4604356"/>
                  <a:gd name="connsiteX9" fmla="*/ 2916005 w 4400151"/>
                  <a:gd name="connsiteY9" fmla="*/ 4102577 h 4604356"/>
                  <a:gd name="connsiteX10" fmla="*/ 2991783 w 4400151"/>
                  <a:gd name="connsiteY10" fmla="*/ 4285854 h 4604356"/>
                  <a:gd name="connsiteX11" fmla="*/ 2974160 w 4400151"/>
                  <a:gd name="connsiteY11" fmla="*/ 4287616 h 4604356"/>
                  <a:gd name="connsiteX12" fmla="*/ 2843752 w 4400151"/>
                  <a:gd name="connsiteY12" fmla="*/ 4292903 h 4604356"/>
                  <a:gd name="connsiteX13" fmla="*/ 1981998 w 4400151"/>
                  <a:gd name="connsiteY13" fmla="*/ 3924587 h 4604356"/>
                  <a:gd name="connsiteX14" fmla="*/ 3657922 w 4400151"/>
                  <a:gd name="connsiteY14" fmla="*/ 3387094 h 4604356"/>
                  <a:gd name="connsiteX15" fmla="*/ 3620914 w 4400151"/>
                  <a:gd name="connsiteY15" fmla="*/ 3424102 h 4604356"/>
                  <a:gd name="connsiteX16" fmla="*/ 3620914 w 4400151"/>
                  <a:gd name="connsiteY16" fmla="*/ 3508691 h 4604356"/>
                  <a:gd name="connsiteX17" fmla="*/ 3601529 w 4400151"/>
                  <a:gd name="connsiteY17" fmla="*/ 3513978 h 4604356"/>
                  <a:gd name="connsiteX18" fmla="*/ 3404154 w 4400151"/>
                  <a:gd name="connsiteY18" fmla="*/ 3727214 h 4604356"/>
                  <a:gd name="connsiteX19" fmla="*/ 3666733 w 4400151"/>
                  <a:gd name="connsiteY19" fmla="*/ 3961597 h 4604356"/>
                  <a:gd name="connsiteX20" fmla="*/ 3802429 w 4400151"/>
                  <a:gd name="connsiteY20" fmla="*/ 4062047 h 4604356"/>
                  <a:gd name="connsiteX21" fmla="*/ 3668496 w 4400151"/>
                  <a:gd name="connsiteY21" fmla="*/ 4137825 h 4604356"/>
                  <a:gd name="connsiteX22" fmla="*/ 3479932 w 4400151"/>
                  <a:gd name="connsiteY22" fmla="*/ 4093768 h 4604356"/>
                  <a:gd name="connsiteX23" fmla="*/ 3462309 w 4400151"/>
                  <a:gd name="connsiteY23" fmla="*/ 4088481 h 4604356"/>
                  <a:gd name="connsiteX24" fmla="*/ 3449973 w 4400151"/>
                  <a:gd name="connsiteY24" fmla="*/ 4090243 h 4604356"/>
                  <a:gd name="connsiteX25" fmla="*/ 3427064 w 4400151"/>
                  <a:gd name="connsiteY25" fmla="*/ 4111391 h 4604356"/>
                  <a:gd name="connsiteX26" fmla="*/ 3391818 w 4400151"/>
                  <a:gd name="connsiteY26" fmla="*/ 4188931 h 4604356"/>
                  <a:gd name="connsiteX27" fmla="*/ 3407679 w 4400151"/>
                  <a:gd name="connsiteY27" fmla="*/ 4236512 h 4604356"/>
                  <a:gd name="connsiteX28" fmla="*/ 3585669 w 4400151"/>
                  <a:gd name="connsiteY28" fmla="*/ 4287618 h 4604356"/>
                  <a:gd name="connsiteX29" fmla="*/ 3608578 w 4400151"/>
                  <a:gd name="connsiteY29" fmla="*/ 4289380 h 4604356"/>
                  <a:gd name="connsiteX30" fmla="*/ 3608578 w 4400151"/>
                  <a:gd name="connsiteY30" fmla="*/ 4368683 h 4604356"/>
                  <a:gd name="connsiteX31" fmla="*/ 3645586 w 4400151"/>
                  <a:gd name="connsiteY31" fmla="*/ 4405691 h 4604356"/>
                  <a:gd name="connsiteX32" fmla="*/ 3735462 w 4400151"/>
                  <a:gd name="connsiteY32" fmla="*/ 4405691 h 4604356"/>
                  <a:gd name="connsiteX33" fmla="*/ 3772470 w 4400151"/>
                  <a:gd name="connsiteY33" fmla="*/ 4368683 h 4604356"/>
                  <a:gd name="connsiteX34" fmla="*/ 3772470 w 4400151"/>
                  <a:gd name="connsiteY34" fmla="*/ 4282331 h 4604356"/>
                  <a:gd name="connsiteX35" fmla="*/ 3790093 w 4400151"/>
                  <a:gd name="connsiteY35" fmla="*/ 4277044 h 4604356"/>
                  <a:gd name="connsiteX36" fmla="*/ 4003328 w 4400151"/>
                  <a:gd name="connsiteY36" fmla="*/ 4053236 h 4604356"/>
                  <a:gd name="connsiteX37" fmla="*/ 3754847 w 4400151"/>
                  <a:gd name="connsiteY37" fmla="*/ 3806517 h 4604356"/>
                  <a:gd name="connsiteX38" fmla="*/ 3603291 w 4400151"/>
                  <a:gd name="connsiteY38" fmla="*/ 3711354 h 4604356"/>
                  <a:gd name="connsiteX39" fmla="*/ 3717839 w 4400151"/>
                  <a:gd name="connsiteY39" fmla="*/ 3649674 h 4604356"/>
                  <a:gd name="connsiteX40" fmla="*/ 3883494 w 4400151"/>
                  <a:gd name="connsiteY40" fmla="*/ 3684920 h 4604356"/>
                  <a:gd name="connsiteX41" fmla="*/ 3899354 w 4400151"/>
                  <a:gd name="connsiteY41" fmla="*/ 3688444 h 4604356"/>
                  <a:gd name="connsiteX42" fmla="*/ 3932837 w 4400151"/>
                  <a:gd name="connsiteY42" fmla="*/ 3667297 h 4604356"/>
                  <a:gd name="connsiteX43" fmla="*/ 3968083 w 4400151"/>
                  <a:gd name="connsiteY43" fmla="*/ 3591518 h 4604356"/>
                  <a:gd name="connsiteX44" fmla="*/ 3969845 w 4400151"/>
                  <a:gd name="connsiteY44" fmla="*/ 3563322 h 4604356"/>
                  <a:gd name="connsiteX45" fmla="*/ 3950460 w 4400151"/>
                  <a:gd name="connsiteY45" fmla="*/ 3542174 h 4604356"/>
                  <a:gd name="connsiteX46" fmla="*/ 3807716 w 4400151"/>
                  <a:gd name="connsiteY46" fmla="*/ 3503404 h 4604356"/>
                  <a:gd name="connsiteX47" fmla="*/ 3784806 w 4400151"/>
                  <a:gd name="connsiteY47" fmla="*/ 3499880 h 4604356"/>
                  <a:gd name="connsiteX48" fmla="*/ 3784806 w 4400151"/>
                  <a:gd name="connsiteY48" fmla="*/ 3424102 h 4604356"/>
                  <a:gd name="connsiteX49" fmla="*/ 3747798 w 4400151"/>
                  <a:gd name="connsiteY49" fmla="*/ 3387094 h 4604356"/>
                  <a:gd name="connsiteX50" fmla="*/ 2686908 w 4400151"/>
                  <a:gd name="connsiteY50" fmla="*/ 3335988 h 4604356"/>
                  <a:gd name="connsiteX51" fmla="*/ 2663998 w 4400151"/>
                  <a:gd name="connsiteY51" fmla="*/ 3357135 h 4604356"/>
                  <a:gd name="connsiteX52" fmla="*/ 2663998 w 4400151"/>
                  <a:gd name="connsiteY52" fmla="*/ 3404717 h 4604356"/>
                  <a:gd name="connsiteX53" fmla="*/ 2653424 w 4400151"/>
                  <a:gd name="connsiteY53" fmla="*/ 3408241 h 4604356"/>
                  <a:gd name="connsiteX54" fmla="*/ 2535352 w 4400151"/>
                  <a:gd name="connsiteY54" fmla="*/ 3529839 h 4604356"/>
                  <a:gd name="connsiteX55" fmla="*/ 2692194 w 4400151"/>
                  <a:gd name="connsiteY55" fmla="*/ 3663772 h 4604356"/>
                  <a:gd name="connsiteX56" fmla="*/ 2773260 w 4400151"/>
                  <a:gd name="connsiteY56" fmla="*/ 3721927 h 4604356"/>
                  <a:gd name="connsiteX57" fmla="*/ 2693957 w 4400151"/>
                  <a:gd name="connsiteY57" fmla="*/ 3764222 h 4604356"/>
                  <a:gd name="connsiteX58" fmla="*/ 2581171 w 4400151"/>
                  <a:gd name="connsiteY58" fmla="*/ 3737788 h 4604356"/>
                  <a:gd name="connsiteX59" fmla="*/ 2570597 w 4400151"/>
                  <a:gd name="connsiteY59" fmla="*/ 3736026 h 4604356"/>
                  <a:gd name="connsiteX60" fmla="*/ 2563548 w 4400151"/>
                  <a:gd name="connsiteY60" fmla="*/ 3737788 h 4604356"/>
                  <a:gd name="connsiteX61" fmla="*/ 2551212 w 4400151"/>
                  <a:gd name="connsiteY61" fmla="*/ 3750124 h 4604356"/>
                  <a:gd name="connsiteX62" fmla="*/ 2530065 w 4400151"/>
                  <a:gd name="connsiteY62" fmla="*/ 3794181 h 4604356"/>
                  <a:gd name="connsiteX63" fmla="*/ 2538876 w 4400151"/>
                  <a:gd name="connsiteY63" fmla="*/ 3822377 h 4604356"/>
                  <a:gd name="connsiteX64" fmla="*/ 2646375 w 4400151"/>
                  <a:gd name="connsiteY64" fmla="*/ 3852336 h 4604356"/>
                  <a:gd name="connsiteX65" fmla="*/ 2660473 w 4400151"/>
                  <a:gd name="connsiteY65" fmla="*/ 3854098 h 4604356"/>
                  <a:gd name="connsiteX66" fmla="*/ 2660473 w 4400151"/>
                  <a:gd name="connsiteY66" fmla="*/ 3899917 h 4604356"/>
                  <a:gd name="connsiteX67" fmla="*/ 2683383 w 4400151"/>
                  <a:gd name="connsiteY67" fmla="*/ 3921065 h 4604356"/>
                  <a:gd name="connsiteX68" fmla="*/ 2738015 w 4400151"/>
                  <a:gd name="connsiteY68" fmla="*/ 3921065 h 4604356"/>
                  <a:gd name="connsiteX69" fmla="*/ 2760924 w 4400151"/>
                  <a:gd name="connsiteY69" fmla="*/ 3899917 h 4604356"/>
                  <a:gd name="connsiteX70" fmla="*/ 2760924 w 4400151"/>
                  <a:gd name="connsiteY70" fmla="*/ 3850574 h 4604356"/>
                  <a:gd name="connsiteX71" fmla="*/ 2771498 w 4400151"/>
                  <a:gd name="connsiteY71" fmla="*/ 3847049 h 4604356"/>
                  <a:gd name="connsiteX72" fmla="*/ 2894857 w 4400151"/>
                  <a:gd name="connsiteY72" fmla="*/ 3716641 h 4604356"/>
                  <a:gd name="connsiteX73" fmla="*/ 2746826 w 4400151"/>
                  <a:gd name="connsiteY73" fmla="*/ 3575658 h 4604356"/>
                  <a:gd name="connsiteX74" fmla="*/ 2655187 w 4400151"/>
                  <a:gd name="connsiteY74" fmla="*/ 3521028 h 4604356"/>
                  <a:gd name="connsiteX75" fmla="*/ 2723917 w 4400151"/>
                  <a:gd name="connsiteY75" fmla="*/ 3485783 h 4604356"/>
                  <a:gd name="connsiteX76" fmla="*/ 2822604 w 4400151"/>
                  <a:gd name="connsiteY76" fmla="*/ 3506930 h 4604356"/>
                  <a:gd name="connsiteX77" fmla="*/ 2831416 w 4400151"/>
                  <a:gd name="connsiteY77" fmla="*/ 3508692 h 4604356"/>
                  <a:gd name="connsiteX78" fmla="*/ 2852563 w 4400151"/>
                  <a:gd name="connsiteY78" fmla="*/ 3496356 h 4604356"/>
                  <a:gd name="connsiteX79" fmla="*/ 2873710 w 4400151"/>
                  <a:gd name="connsiteY79" fmla="*/ 3452298 h 4604356"/>
                  <a:gd name="connsiteX80" fmla="*/ 2873710 w 4400151"/>
                  <a:gd name="connsiteY80" fmla="*/ 3436438 h 4604356"/>
                  <a:gd name="connsiteX81" fmla="*/ 2861374 w 4400151"/>
                  <a:gd name="connsiteY81" fmla="*/ 3424102 h 4604356"/>
                  <a:gd name="connsiteX82" fmla="*/ 2775022 w 4400151"/>
                  <a:gd name="connsiteY82" fmla="*/ 3401192 h 4604356"/>
                  <a:gd name="connsiteX83" fmla="*/ 2762687 w 4400151"/>
                  <a:gd name="connsiteY83" fmla="*/ 3399430 h 4604356"/>
                  <a:gd name="connsiteX84" fmla="*/ 2762687 w 4400151"/>
                  <a:gd name="connsiteY84" fmla="*/ 3357135 h 4604356"/>
                  <a:gd name="connsiteX85" fmla="*/ 2739777 w 4400151"/>
                  <a:gd name="connsiteY85" fmla="*/ 3335988 h 4604356"/>
                  <a:gd name="connsiteX86" fmla="*/ 2838465 w 4400151"/>
                  <a:gd name="connsiteY86" fmla="*/ 3269021 h 4604356"/>
                  <a:gd name="connsiteX87" fmla="*/ 3157437 w 4400151"/>
                  <a:gd name="connsiteY87" fmla="*/ 3297218 h 4604356"/>
                  <a:gd name="connsiteX88" fmla="*/ 2889571 w 4400151"/>
                  <a:gd name="connsiteY88" fmla="*/ 3896391 h 4604356"/>
                  <a:gd name="connsiteX89" fmla="*/ 2896620 w 4400151"/>
                  <a:gd name="connsiteY89" fmla="*/ 4005653 h 4604356"/>
                  <a:gd name="connsiteX90" fmla="*/ 2838465 w 4400151"/>
                  <a:gd name="connsiteY90" fmla="*/ 4007415 h 4604356"/>
                  <a:gd name="connsiteX91" fmla="*/ 1981997 w 4400151"/>
                  <a:gd name="connsiteY91" fmla="*/ 3637337 h 4604356"/>
                  <a:gd name="connsiteX92" fmla="*/ 2838465 w 4400151"/>
                  <a:gd name="connsiteY92" fmla="*/ 3269021 h 4604356"/>
                  <a:gd name="connsiteX93" fmla="*/ 3688330 w 4400151"/>
                  <a:gd name="connsiteY93" fmla="*/ 3190624 h 4604356"/>
                  <a:gd name="connsiteX94" fmla="*/ 3963720 w 4400151"/>
                  <a:gd name="connsiteY94" fmla="*/ 3244585 h 4604356"/>
                  <a:gd name="connsiteX95" fmla="*/ 4346171 w 4400151"/>
                  <a:gd name="connsiteY95" fmla="*/ 4167925 h 4604356"/>
                  <a:gd name="connsiteX96" fmla="*/ 3422831 w 4400151"/>
                  <a:gd name="connsiteY96" fmla="*/ 4550376 h 4604356"/>
                  <a:gd name="connsiteX97" fmla="*/ 3040379 w 4400151"/>
                  <a:gd name="connsiteY97" fmla="*/ 3627038 h 4604356"/>
                  <a:gd name="connsiteX98" fmla="*/ 3688330 w 4400151"/>
                  <a:gd name="connsiteY98" fmla="*/ 3190624 h 4604356"/>
                  <a:gd name="connsiteX99" fmla="*/ 3104567 w 4400151"/>
                  <a:gd name="connsiteY99" fmla="*/ 2646938 h 4604356"/>
                  <a:gd name="connsiteX100" fmla="*/ 3104567 w 4400151"/>
                  <a:gd name="connsiteY100" fmla="*/ 2853125 h 4604356"/>
                  <a:gd name="connsiteX101" fmla="*/ 3990994 w 4400151"/>
                  <a:gd name="connsiteY101" fmla="*/ 2853125 h 4604356"/>
                  <a:gd name="connsiteX102" fmla="*/ 3990994 w 4400151"/>
                  <a:gd name="connsiteY102" fmla="*/ 2646938 h 4604356"/>
                  <a:gd name="connsiteX103" fmla="*/ 3104567 w 4400151"/>
                  <a:gd name="connsiteY103" fmla="*/ 2046002 h 4604356"/>
                  <a:gd name="connsiteX104" fmla="*/ 3104567 w 4400151"/>
                  <a:gd name="connsiteY104" fmla="*/ 2252189 h 4604356"/>
                  <a:gd name="connsiteX105" fmla="*/ 3990994 w 4400151"/>
                  <a:gd name="connsiteY105" fmla="*/ 2252189 h 4604356"/>
                  <a:gd name="connsiteX106" fmla="*/ 3990994 w 4400151"/>
                  <a:gd name="connsiteY106" fmla="*/ 2046002 h 4604356"/>
                  <a:gd name="connsiteX107" fmla="*/ 1234792 w 4400151"/>
                  <a:gd name="connsiteY107" fmla="*/ 1478548 h 4604356"/>
                  <a:gd name="connsiteX108" fmla="*/ 1592534 w 4400151"/>
                  <a:gd name="connsiteY108" fmla="*/ 2031903 h 4604356"/>
                  <a:gd name="connsiteX109" fmla="*/ 1791671 w 4400151"/>
                  <a:gd name="connsiteY109" fmla="*/ 2141164 h 4604356"/>
                  <a:gd name="connsiteX110" fmla="*/ 1923842 w 4400151"/>
                  <a:gd name="connsiteY110" fmla="*/ 2100631 h 4604356"/>
                  <a:gd name="connsiteX111" fmla="*/ 2829652 w 4400151"/>
                  <a:gd name="connsiteY111" fmla="*/ 1510269 h 4604356"/>
                  <a:gd name="connsiteX112" fmla="*/ 2829652 w 4400151"/>
                  <a:gd name="connsiteY112" fmla="*/ 3175621 h 4604356"/>
                  <a:gd name="connsiteX113" fmla="*/ 2623466 w 4400151"/>
                  <a:gd name="connsiteY113" fmla="*/ 3186194 h 4604356"/>
                  <a:gd name="connsiteX114" fmla="*/ 2200520 w 4400151"/>
                  <a:gd name="connsiteY114" fmla="*/ 3290169 h 4604356"/>
                  <a:gd name="connsiteX115" fmla="*/ 2147648 w 4400151"/>
                  <a:gd name="connsiteY115" fmla="*/ 3317391 h 4604356"/>
                  <a:gd name="connsiteX116" fmla="*/ 2147651 w 4400151"/>
                  <a:gd name="connsiteY116" fmla="*/ 3314841 h 4604356"/>
                  <a:gd name="connsiteX117" fmla="*/ 2147651 w 4400151"/>
                  <a:gd name="connsiteY117" fmla="*/ 2585257 h 4604356"/>
                  <a:gd name="connsiteX118" fmla="*/ 921106 w 4400151"/>
                  <a:gd name="connsiteY118" fmla="*/ 2585257 h 4604356"/>
                  <a:gd name="connsiteX119" fmla="*/ 921106 w 4400151"/>
                  <a:gd name="connsiteY119" fmla="*/ 4389829 h 4604356"/>
                  <a:gd name="connsiteX120" fmla="*/ 230294 w 4400151"/>
                  <a:gd name="connsiteY120" fmla="*/ 4389829 h 4604356"/>
                  <a:gd name="connsiteX121" fmla="*/ 230294 w 4400151"/>
                  <a:gd name="connsiteY121" fmla="*/ 2125303 h 4604356"/>
                  <a:gd name="connsiteX122" fmla="*/ 274351 w 4400151"/>
                  <a:gd name="connsiteY122" fmla="*/ 2102394 h 4604356"/>
                  <a:gd name="connsiteX123" fmla="*/ 3760135 w 4400151"/>
                  <a:gd name="connsiteY123" fmla="*/ 1295272 h 4604356"/>
                  <a:gd name="connsiteX124" fmla="*/ 4168983 w 4400151"/>
                  <a:gd name="connsiteY124" fmla="*/ 1399246 h 4604356"/>
                  <a:gd name="connsiteX125" fmla="*/ 4168983 w 4400151"/>
                  <a:gd name="connsiteY125" fmla="*/ 3251399 h 4604356"/>
                  <a:gd name="connsiteX126" fmla="*/ 3694931 w 4400151"/>
                  <a:gd name="connsiteY126" fmla="*/ 3096319 h 4604356"/>
                  <a:gd name="connsiteX127" fmla="*/ 3264935 w 4400151"/>
                  <a:gd name="connsiteY127" fmla="*/ 3221441 h 4604356"/>
                  <a:gd name="connsiteX128" fmla="*/ 3176821 w 4400151"/>
                  <a:gd name="connsiteY128" fmla="*/ 3205580 h 4604356"/>
                  <a:gd name="connsiteX129" fmla="*/ 2928340 w 4400151"/>
                  <a:gd name="connsiteY129" fmla="*/ 3177384 h 4604356"/>
                  <a:gd name="connsiteX130" fmla="*/ 2928340 w 4400151"/>
                  <a:gd name="connsiteY130" fmla="*/ 1446828 h 4604356"/>
                  <a:gd name="connsiteX131" fmla="*/ 3139813 w 4400151"/>
                  <a:gd name="connsiteY131" fmla="*/ 1309370 h 4604356"/>
                  <a:gd name="connsiteX132" fmla="*/ 3430589 w 4400151"/>
                  <a:gd name="connsiteY132" fmla="*/ 1756988 h 4604356"/>
                  <a:gd name="connsiteX133" fmla="*/ 3538088 w 4400151"/>
                  <a:gd name="connsiteY133" fmla="*/ 1920880 h 4604356"/>
                  <a:gd name="connsiteX134" fmla="*/ 3603292 w 4400151"/>
                  <a:gd name="connsiteY134" fmla="*/ 1735841 h 4604356"/>
                  <a:gd name="connsiteX135" fmla="*/ 2658712 w 4400151"/>
                  <a:gd name="connsiteY135" fmla="*/ 389462 h 4604356"/>
                  <a:gd name="connsiteX136" fmla="*/ 3946937 w 4400151"/>
                  <a:gd name="connsiteY136" fmla="*/ 486387 h 4604356"/>
                  <a:gd name="connsiteX137" fmla="*/ 3513417 w 4400151"/>
                  <a:gd name="connsiteY137" fmla="*/ 1704121 h 4604356"/>
                  <a:gd name="connsiteX138" fmla="*/ 3169773 w 4400151"/>
                  <a:gd name="connsiteY138" fmla="*/ 1175438 h 4604356"/>
                  <a:gd name="connsiteX139" fmla="*/ 1872736 w 4400151"/>
                  <a:gd name="connsiteY139" fmla="*/ 2019568 h 4604356"/>
                  <a:gd name="connsiteX140" fmla="*/ 1675362 w 4400151"/>
                  <a:gd name="connsiteY140" fmla="*/ 1977274 h 4604356"/>
                  <a:gd name="connsiteX141" fmla="*/ 1264751 w 4400151"/>
                  <a:gd name="connsiteY141" fmla="*/ 1346379 h 4604356"/>
                  <a:gd name="connsiteX142" fmla="*/ 223245 w 4400151"/>
                  <a:gd name="connsiteY142" fmla="*/ 2023093 h 4604356"/>
                  <a:gd name="connsiteX143" fmla="*/ 24107 w 4400151"/>
                  <a:gd name="connsiteY143" fmla="*/ 1980798 h 4604356"/>
                  <a:gd name="connsiteX144" fmla="*/ 66402 w 4400151"/>
                  <a:gd name="connsiteY144" fmla="*/ 1783423 h 4604356"/>
                  <a:gd name="connsiteX145" fmla="*/ 1227743 w 4400151"/>
                  <a:gd name="connsiteY145" fmla="*/ 1027407 h 4604356"/>
                  <a:gd name="connsiteX146" fmla="*/ 1425118 w 4400151"/>
                  <a:gd name="connsiteY146" fmla="*/ 1069702 h 4604356"/>
                  <a:gd name="connsiteX147" fmla="*/ 1825154 w 4400151"/>
                  <a:gd name="connsiteY147" fmla="*/ 1684736 h 4604356"/>
                  <a:gd name="connsiteX148" fmla="*/ 3002356 w 4400151"/>
                  <a:gd name="connsiteY148" fmla="*/ 918145 h 4604356"/>
                  <a:gd name="connsiteX149" fmla="*/ 2831416 w 4400151"/>
                  <a:gd name="connsiteY149" fmla="*/ 0 h 4604356"/>
                  <a:gd name="connsiteX150" fmla="*/ 2831416 w 4400151"/>
                  <a:gd name="connsiteY150" fmla="*/ 304874 h 4604356"/>
                  <a:gd name="connsiteX151" fmla="*/ 2665762 w 4400151"/>
                  <a:gd name="connsiteY151" fmla="*/ 292538 h 4604356"/>
                  <a:gd name="connsiteX152" fmla="*/ 2470149 w 4400151"/>
                  <a:gd name="connsiteY152" fmla="*/ 278440 h 4604356"/>
                  <a:gd name="connsiteX153" fmla="*/ 2577648 w 4400151"/>
                  <a:gd name="connsiteY153" fmla="*/ 442331 h 4604356"/>
                  <a:gd name="connsiteX154" fmla="*/ 2831416 w 4400151"/>
                  <a:gd name="connsiteY154" fmla="*/ 833557 h 4604356"/>
                  <a:gd name="connsiteX155" fmla="*/ 2831416 w 4400151"/>
                  <a:gd name="connsiteY155" fmla="*/ 914621 h 4604356"/>
                  <a:gd name="connsiteX156" fmla="*/ 1853352 w 4400151"/>
                  <a:gd name="connsiteY156" fmla="*/ 1550803 h 4604356"/>
                  <a:gd name="connsiteX157" fmla="*/ 1506184 w 4400151"/>
                  <a:gd name="connsiteY157" fmla="*/ 1016833 h 4604356"/>
                  <a:gd name="connsiteX158" fmla="*/ 1307046 w 4400151"/>
                  <a:gd name="connsiteY158" fmla="*/ 907572 h 4604356"/>
                  <a:gd name="connsiteX159" fmla="*/ 1174875 w 4400151"/>
                  <a:gd name="connsiteY159" fmla="*/ 948105 h 4604356"/>
                  <a:gd name="connsiteX160" fmla="*/ 230295 w 4400151"/>
                  <a:gd name="connsiteY160" fmla="*/ 1561377 h 4604356"/>
                  <a:gd name="connsiteX161" fmla="*/ 230295 w 4400151"/>
                  <a:gd name="connsiteY161" fmla="*/ 639706 h 46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4400151" h="4604356">
                    <a:moveTo>
                      <a:pt x="2145890" y="4248711"/>
                    </a:moveTo>
                    <a:lnTo>
                      <a:pt x="2202283" y="4275281"/>
                    </a:lnTo>
                    <a:cubicBezTo>
                      <a:pt x="2327405" y="4328149"/>
                      <a:pt x="2461338" y="4358108"/>
                      <a:pt x="2595271" y="4375731"/>
                    </a:cubicBezTo>
                    <a:cubicBezTo>
                      <a:pt x="2658713" y="4382780"/>
                      <a:pt x="2723917" y="4388067"/>
                      <a:pt x="2790883" y="4389829"/>
                    </a:cubicBezTo>
                    <a:lnTo>
                      <a:pt x="2145890" y="4389829"/>
                    </a:lnTo>
                    <a:lnTo>
                      <a:pt x="2145890" y="4248847"/>
                    </a:lnTo>
                    <a:close/>
                    <a:moveTo>
                      <a:pt x="1981998" y="3848809"/>
                    </a:moveTo>
                    <a:cubicBezTo>
                      <a:pt x="2034866" y="3901677"/>
                      <a:pt x="2107120" y="3949259"/>
                      <a:pt x="2200521" y="3988029"/>
                    </a:cubicBezTo>
                    <a:cubicBezTo>
                      <a:pt x="2376748" y="4063807"/>
                      <a:pt x="2602320" y="4104339"/>
                      <a:pt x="2838465" y="4104339"/>
                    </a:cubicBezTo>
                    <a:cubicBezTo>
                      <a:pt x="2861374" y="4104339"/>
                      <a:pt x="2887808" y="4104339"/>
                      <a:pt x="2916005" y="4102577"/>
                    </a:cubicBezTo>
                    <a:cubicBezTo>
                      <a:pt x="2933628" y="4167781"/>
                      <a:pt x="2958300" y="4229461"/>
                      <a:pt x="2991783" y="4285854"/>
                    </a:cubicBezTo>
                    <a:cubicBezTo>
                      <a:pt x="2986496" y="4285854"/>
                      <a:pt x="2981209" y="4287616"/>
                      <a:pt x="2974160" y="4287616"/>
                    </a:cubicBezTo>
                    <a:cubicBezTo>
                      <a:pt x="2931865" y="4291141"/>
                      <a:pt x="2887808" y="4292903"/>
                      <a:pt x="2843752" y="4292903"/>
                    </a:cubicBezTo>
                    <a:cubicBezTo>
                      <a:pt x="2383797" y="4292903"/>
                      <a:pt x="1981998" y="4127249"/>
                      <a:pt x="1981998" y="3924587"/>
                    </a:cubicBezTo>
                    <a:close/>
                    <a:moveTo>
                      <a:pt x="3657922" y="3387094"/>
                    </a:moveTo>
                    <a:cubicBezTo>
                      <a:pt x="3638537" y="3387094"/>
                      <a:pt x="3620914" y="3402955"/>
                      <a:pt x="3620914" y="3424102"/>
                    </a:cubicBezTo>
                    <a:lnTo>
                      <a:pt x="3620914" y="3508691"/>
                    </a:lnTo>
                    <a:lnTo>
                      <a:pt x="3601529" y="3513978"/>
                    </a:lnTo>
                    <a:cubicBezTo>
                      <a:pt x="3478170" y="3545699"/>
                      <a:pt x="3404154" y="3625001"/>
                      <a:pt x="3404154" y="3727214"/>
                    </a:cubicBezTo>
                    <a:cubicBezTo>
                      <a:pt x="3404154" y="3861148"/>
                      <a:pt x="3536325" y="3921065"/>
                      <a:pt x="3666733" y="3961597"/>
                    </a:cubicBezTo>
                    <a:cubicBezTo>
                      <a:pt x="3786568" y="4000367"/>
                      <a:pt x="3802429" y="4033850"/>
                      <a:pt x="3802429" y="4062047"/>
                    </a:cubicBezTo>
                    <a:cubicBezTo>
                      <a:pt x="3802429" y="4106104"/>
                      <a:pt x="3746036" y="4137825"/>
                      <a:pt x="3668496" y="4137825"/>
                    </a:cubicBezTo>
                    <a:cubicBezTo>
                      <a:pt x="3603291" y="4137825"/>
                      <a:pt x="3532800" y="4121964"/>
                      <a:pt x="3479932" y="4093768"/>
                    </a:cubicBezTo>
                    <a:cubicBezTo>
                      <a:pt x="3474645" y="4090243"/>
                      <a:pt x="3469358" y="4088481"/>
                      <a:pt x="3462309" y="4088481"/>
                    </a:cubicBezTo>
                    <a:cubicBezTo>
                      <a:pt x="3458785" y="4088481"/>
                      <a:pt x="3453498" y="4088481"/>
                      <a:pt x="3449973" y="4090243"/>
                    </a:cubicBezTo>
                    <a:cubicBezTo>
                      <a:pt x="3439400" y="4093768"/>
                      <a:pt x="3430588" y="4102579"/>
                      <a:pt x="3427064" y="4111391"/>
                    </a:cubicBezTo>
                    <a:lnTo>
                      <a:pt x="3391818" y="4188931"/>
                    </a:lnTo>
                    <a:cubicBezTo>
                      <a:pt x="3384769" y="4206553"/>
                      <a:pt x="3390056" y="4227701"/>
                      <a:pt x="3407679" y="4236512"/>
                    </a:cubicBezTo>
                    <a:cubicBezTo>
                      <a:pt x="3451736" y="4261184"/>
                      <a:pt x="3516940" y="4280569"/>
                      <a:pt x="3585669" y="4287618"/>
                    </a:cubicBezTo>
                    <a:lnTo>
                      <a:pt x="3608578" y="4289380"/>
                    </a:lnTo>
                    <a:lnTo>
                      <a:pt x="3608578" y="4368683"/>
                    </a:lnTo>
                    <a:cubicBezTo>
                      <a:pt x="3608578" y="4388068"/>
                      <a:pt x="3624439" y="4405691"/>
                      <a:pt x="3645586" y="4405691"/>
                    </a:cubicBezTo>
                    <a:lnTo>
                      <a:pt x="3735462" y="4405691"/>
                    </a:lnTo>
                    <a:cubicBezTo>
                      <a:pt x="3754847" y="4405691"/>
                      <a:pt x="3772470" y="4389830"/>
                      <a:pt x="3772470" y="4368683"/>
                    </a:cubicBezTo>
                    <a:lnTo>
                      <a:pt x="3772470" y="4282331"/>
                    </a:lnTo>
                    <a:lnTo>
                      <a:pt x="3790093" y="4277044"/>
                    </a:lnTo>
                    <a:cubicBezTo>
                      <a:pt x="3945173" y="4238274"/>
                      <a:pt x="3998042" y="4132538"/>
                      <a:pt x="4003328" y="4053236"/>
                    </a:cubicBezTo>
                    <a:cubicBezTo>
                      <a:pt x="4003328" y="3906967"/>
                      <a:pt x="3878207" y="3847049"/>
                      <a:pt x="3754847" y="3806517"/>
                    </a:cubicBezTo>
                    <a:cubicBezTo>
                      <a:pt x="3640299" y="3767747"/>
                      <a:pt x="3603291" y="3744837"/>
                      <a:pt x="3603291" y="3711354"/>
                    </a:cubicBezTo>
                    <a:cubicBezTo>
                      <a:pt x="3603291" y="3679633"/>
                      <a:pt x="3638537" y="3649674"/>
                      <a:pt x="3717839" y="3649674"/>
                    </a:cubicBezTo>
                    <a:cubicBezTo>
                      <a:pt x="3805953" y="3649674"/>
                      <a:pt x="3860584" y="3674346"/>
                      <a:pt x="3883494" y="3684920"/>
                    </a:cubicBezTo>
                    <a:cubicBezTo>
                      <a:pt x="3888780" y="3686682"/>
                      <a:pt x="3894067" y="3688444"/>
                      <a:pt x="3899354" y="3688444"/>
                    </a:cubicBezTo>
                    <a:cubicBezTo>
                      <a:pt x="3913452" y="3688444"/>
                      <a:pt x="3925788" y="3679633"/>
                      <a:pt x="3932837" y="3667297"/>
                    </a:cubicBezTo>
                    <a:lnTo>
                      <a:pt x="3968083" y="3591518"/>
                    </a:lnTo>
                    <a:cubicBezTo>
                      <a:pt x="3973369" y="3582707"/>
                      <a:pt x="3973369" y="3572133"/>
                      <a:pt x="3969845" y="3563322"/>
                    </a:cubicBezTo>
                    <a:cubicBezTo>
                      <a:pt x="3966320" y="3554510"/>
                      <a:pt x="3959271" y="3545699"/>
                      <a:pt x="3950460" y="3542174"/>
                    </a:cubicBezTo>
                    <a:cubicBezTo>
                      <a:pt x="3908165" y="3522789"/>
                      <a:pt x="3860584" y="3510453"/>
                      <a:pt x="3807716" y="3503404"/>
                    </a:cubicBezTo>
                    <a:lnTo>
                      <a:pt x="3784806" y="3499880"/>
                    </a:lnTo>
                    <a:lnTo>
                      <a:pt x="3784806" y="3424102"/>
                    </a:lnTo>
                    <a:cubicBezTo>
                      <a:pt x="3784806" y="3404717"/>
                      <a:pt x="3768946" y="3387094"/>
                      <a:pt x="3747798" y="3387094"/>
                    </a:cubicBezTo>
                    <a:close/>
                    <a:moveTo>
                      <a:pt x="2686908" y="3335988"/>
                    </a:moveTo>
                    <a:cubicBezTo>
                      <a:pt x="2674572" y="3335988"/>
                      <a:pt x="2663998" y="3344799"/>
                      <a:pt x="2663998" y="3357135"/>
                    </a:cubicBezTo>
                    <a:lnTo>
                      <a:pt x="2663998" y="3404717"/>
                    </a:lnTo>
                    <a:lnTo>
                      <a:pt x="2653424" y="3408241"/>
                    </a:lnTo>
                    <a:cubicBezTo>
                      <a:pt x="2579409" y="3425864"/>
                      <a:pt x="2535352" y="3471683"/>
                      <a:pt x="2535352" y="3529839"/>
                    </a:cubicBezTo>
                    <a:cubicBezTo>
                      <a:pt x="2535352" y="3605617"/>
                      <a:pt x="2614654" y="3640863"/>
                      <a:pt x="2692194" y="3663772"/>
                    </a:cubicBezTo>
                    <a:cubicBezTo>
                      <a:pt x="2762687" y="3686682"/>
                      <a:pt x="2773260" y="3706067"/>
                      <a:pt x="2773260" y="3721927"/>
                    </a:cubicBezTo>
                    <a:cubicBezTo>
                      <a:pt x="2773260" y="3746599"/>
                      <a:pt x="2739777" y="3764222"/>
                      <a:pt x="2693957" y="3764222"/>
                    </a:cubicBezTo>
                    <a:cubicBezTo>
                      <a:pt x="2655187" y="3764222"/>
                      <a:pt x="2612892" y="3753648"/>
                      <a:pt x="2581171" y="3737788"/>
                    </a:cubicBezTo>
                    <a:cubicBezTo>
                      <a:pt x="2577646" y="3736026"/>
                      <a:pt x="2574122" y="3736026"/>
                      <a:pt x="2570597" y="3736026"/>
                    </a:cubicBezTo>
                    <a:cubicBezTo>
                      <a:pt x="2568835" y="3736026"/>
                      <a:pt x="2565311" y="3737788"/>
                      <a:pt x="2563548" y="3737788"/>
                    </a:cubicBezTo>
                    <a:cubicBezTo>
                      <a:pt x="2558262" y="3741313"/>
                      <a:pt x="2552975" y="3744837"/>
                      <a:pt x="2551212" y="3750124"/>
                    </a:cubicBezTo>
                    <a:lnTo>
                      <a:pt x="2530065" y="3794181"/>
                    </a:lnTo>
                    <a:cubicBezTo>
                      <a:pt x="2524778" y="3804754"/>
                      <a:pt x="2528303" y="3817090"/>
                      <a:pt x="2538876" y="3822377"/>
                    </a:cubicBezTo>
                    <a:cubicBezTo>
                      <a:pt x="2565311" y="3836475"/>
                      <a:pt x="2604081" y="3847049"/>
                      <a:pt x="2646375" y="3852336"/>
                    </a:cubicBezTo>
                    <a:lnTo>
                      <a:pt x="2660473" y="3854098"/>
                    </a:lnTo>
                    <a:lnTo>
                      <a:pt x="2660473" y="3899917"/>
                    </a:lnTo>
                    <a:cubicBezTo>
                      <a:pt x="2660473" y="3912253"/>
                      <a:pt x="2671047" y="3921065"/>
                      <a:pt x="2683383" y="3921065"/>
                    </a:cubicBezTo>
                    <a:lnTo>
                      <a:pt x="2738015" y="3921065"/>
                    </a:lnTo>
                    <a:cubicBezTo>
                      <a:pt x="2750351" y="3921065"/>
                      <a:pt x="2760924" y="3912253"/>
                      <a:pt x="2760924" y="3899917"/>
                    </a:cubicBezTo>
                    <a:lnTo>
                      <a:pt x="2760924" y="3850574"/>
                    </a:lnTo>
                    <a:lnTo>
                      <a:pt x="2771498" y="3847049"/>
                    </a:lnTo>
                    <a:cubicBezTo>
                      <a:pt x="2863136" y="3824139"/>
                      <a:pt x="2896620" y="3764222"/>
                      <a:pt x="2894857" y="3716641"/>
                    </a:cubicBezTo>
                    <a:cubicBezTo>
                      <a:pt x="2894857" y="3633814"/>
                      <a:pt x="2820842" y="3598568"/>
                      <a:pt x="2746826" y="3575658"/>
                    </a:cubicBezTo>
                    <a:cubicBezTo>
                      <a:pt x="2678096" y="3554511"/>
                      <a:pt x="2655187" y="3540413"/>
                      <a:pt x="2655187" y="3521028"/>
                    </a:cubicBezTo>
                    <a:cubicBezTo>
                      <a:pt x="2655187" y="3503405"/>
                      <a:pt x="2676334" y="3485783"/>
                      <a:pt x="2723917" y="3485783"/>
                    </a:cubicBezTo>
                    <a:cubicBezTo>
                      <a:pt x="2776785" y="3485783"/>
                      <a:pt x="2808506" y="3499881"/>
                      <a:pt x="2822604" y="3506930"/>
                    </a:cubicBezTo>
                    <a:cubicBezTo>
                      <a:pt x="2824366" y="3508692"/>
                      <a:pt x="2827891" y="3508692"/>
                      <a:pt x="2831416" y="3508692"/>
                    </a:cubicBezTo>
                    <a:cubicBezTo>
                      <a:pt x="2840227" y="3508692"/>
                      <a:pt x="2849038" y="3503405"/>
                      <a:pt x="2852563" y="3496356"/>
                    </a:cubicBezTo>
                    <a:lnTo>
                      <a:pt x="2873710" y="3452298"/>
                    </a:lnTo>
                    <a:cubicBezTo>
                      <a:pt x="2875472" y="3447012"/>
                      <a:pt x="2875472" y="3441725"/>
                      <a:pt x="2873710" y="3436438"/>
                    </a:cubicBezTo>
                    <a:cubicBezTo>
                      <a:pt x="2870186" y="3431151"/>
                      <a:pt x="2866661" y="3425864"/>
                      <a:pt x="2861374" y="3424102"/>
                    </a:cubicBezTo>
                    <a:cubicBezTo>
                      <a:pt x="2834940" y="3411766"/>
                      <a:pt x="2806743" y="3404717"/>
                      <a:pt x="2775022" y="3401192"/>
                    </a:cubicBezTo>
                    <a:lnTo>
                      <a:pt x="2762687" y="3399430"/>
                    </a:lnTo>
                    <a:lnTo>
                      <a:pt x="2762687" y="3357135"/>
                    </a:lnTo>
                    <a:cubicBezTo>
                      <a:pt x="2762687" y="3344799"/>
                      <a:pt x="2752113" y="3335988"/>
                      <a:pt x="2739777" y="3335988"/>
                    </a:cubicBezTo>
                    <a:close/>
                    <a:moveTo>
                      <a:pt x="2838465" y="3269021"/>
                    </a:moveTo>
                    <a:cubicBezTo>
                      <a:pt x="2949488" y="3269021"/>
                      <a:pt x="3056987" y="3279595"/>
                      <a:pt x="3157437" y="3297218"/>
                    </a:cubicBezTo>
                    <a:cubicBezTo>
                      <a:pt x="2993545" y="3445249"/>
                      <a:pt x="2889571" y="3658484"/>
                      <a:pt x="2889571" y="3896391"/>
                    </a:cubicBezTo>
                    <a:cubicBezTo>
                      <a:pt x="2889571" y="3933399"/>
                      <a:pt x="2891333" y="3970407"/>
                      <a:pt x="2896620" y="4005653"/>
                    </a:cubicBezTo>
                    <a:cubicBezTo>
                      <a:pt x="2877235" y="4007415"/>
                      <a:pt x="2857850" y="4007415"/>
                      <a:pt x="2838465" y="4007415"/>
                    </a:cubicBezTo>
                    <a:cubicBezTo>
                      <a:pt x="2380272" y="4007415"/>
                      <a:pt x="1981997" y="3843523"/>
                      <a:pt x="1981997" y="3637337"/>
                    </a:cubicBezTo>
                    <a:cubicBezTo>
                      <a:pt x="1981997" y="3432913"/>
                      <a:pt x="2380272" y="3269021"/>
                      <a:pt x="2838465" y="3269021"/>
                    </a:cubicBezTo>
                    <a:close/>
                    <a:moveTo>
                      <a:pt x="3688330" y="3190624"/>
                    </a:moveTo>
                    <a:cubicBezTo>
                      <a:pt x="3780127" y="3189941"/>
                      <a:pt x="3873573" y="3207245"/>
                      <a:pt x="3963720" y="3244585"/>
                    </a:cubicBezTo>
                    <a:cubicBezTo>
                      <a:pt x="4324304" y="3393947"/>
                      <a:pt x="4495533" y="3807341"/>
                      <a:pt x="4346171" y="4167925"/>
                    </a:cubicBezTo>
                    <a:cubicBezTo>
                      <a:pt x="4196809" y="4528509"/>
                      <a:pt x="3783416" y="4699738"/>
                      <a:pt x="3422831" y="4550376"/>
                    </a:cubicBezTo>
                    <a:cubicBezTo>
                      <a:pt x="3062247" y="4401014"/>
                      <a:pt x="2891017" y="3987622"/>
                      <a:pt x="3040379" y="3627038"/>
                    </a:cubicBezTo>
                    <a:cubicBezTo>
                      <a:pt x="3152401" y="3356599"/>
                      <a:pt x="3412939" y="3192673"/>
                      <a:pt x="3688330" y="3190624"/>
                    </a:cubicBezTo>
                    <a:close/>
                    <a:moveTo>
                      <a:pt x="3104567" y="2646938"/>
                    </a:moveTo>
                    <a:lnTo>
                      <a:pt x="3104567" y="2853125"/>
                    </a:lnTo>
                    <a:lnTo>
                      <a:pt x="3990994" y="2853125"/>
                    </a:lnTo>
                    <a:lnTo>
                      <a:pt x="3990994" y="2646938"/>
                    </a:lnTo>
                    <a:close/>
                    <a:moveTo>
                      <a:pt x="3104567" y="2046002"/>
                    </a:moveTo>
                    <a:lnTo>
                      <a:pt x="3104567" y="2252189"/>
                    </a:lnTo>
                    <a:lnTo>
                      <a:pt x="3990994" y="2252189"/>
                    </a:lnTo>
                    <a:lnTo>
                      <a:pt x="3990994" y="2046002"/>
                    </a:lnTo>
                    <a:close/>
                    <a:moveTo>
                      <a:pt x="1234792" y="1478548"/>
                    </a:moveTo>
                    <a:lnTo>
                      <a:pt x="1592534" y="2031903"/>
                    </a:lnTo>
                    <a:cubicBezTo>
                      <a:pt x="1638353" y="2100631"/>
                      <a:pt x="1712369" y="2141164"/>
                      <a:pt x="1791671" y="2141164"/>
                    </a:cubicBezTo>
                    <a:cubicBezTo>
                      <a:pt x="1837491" y="2141164"/>
                      <a:pt x="1883310" y="2127066"/>
                      <a:pt x="1923842" y="2100631"/>
                    </a:cubicBezTo>
                    <a:lnTo>
                      <a:pt x="2829652" y="1510269"/>
                    </a:lnTo>
                    <a:lnTo>
                      <a:pt x="2829652" y="3175621"/>
                    </a:lnTo>
                    <a:cubicBezTo>
                      <a:pt x="2760924" y="3175621"/>
                      <a:pt x="2692195" y="3179145"/>
                      <a:pt x="2623466" y="3186194"/>
                    </a:cubicBezTo>
                    <a:cubicBezTo>
                      <a:pt x="2478960" y="3202055"/>
                      <a:pt x="2334453" y="3233776"/>
                      <a:pt x="2200520" y="3290169"/>
                    </a:cubicBezTo>
                    <a:lnTo>
                      <a:pt x="2147648" y="3317391"/>
                    </a:lnTo>
                    <a:lnTo>
                      <a:pt x="2147651" y="3314841"/>
                    </a:lnTo>
                    <a:lnTo>
                      <a:pt x="2147651" y="2585257"/>
                    </a:lnTo>
                    <a:lnTo>
                      <a:pt x="921106" y="2585257"/>
                    </a:lnTo>
                    <a:lnTo>
                      <a:pt x="921106" y="4389829"/>
                    </a:lnTo>
                    <a:lnTo>
                      <a:pt x="230294" y="4389829"/>
                    </a:lnTo>
                    <a:lnTo>
                      <a:pt x="230294" y="2125303"/>
                    </a:lnTo>
                    <a:cubicBezTo>
                      <a:pt x="251441" y="2116492"/>
                      <a:pt x="265540" y="2107681"/>
                      <a:pt x="274351" y="2102394"/>
                    </a:cubicBezTo>
                    <a:close/>
                    <a:moveTo>
                      <a:pt x="3760135" y="1295272"/>
                    </a:moveTo>
                    <a:lnTo>
                      <a:pt x="4168983" y="1399246"/>
                    </a:lnTo>
                    <a:lnTo>
                      <a:pt x="4168983" y="3251399"/>
                    </a:lnTo>
                    <a:cubicBezTo>
                      <a:pt x="4035050" y="3154474"/>
                      <a:pt x="3871158" y="3096319"/>
                      <a:pt x="3694931" y="3096319"/>
                    </a:cubicBezTo>
                    <a:cubicBezTo>
                      <a:pt x="3536326" y="3096319"/>
                      <a:pt x="3388294" y="3142138"/>
                      <a:pt x="3264935" y="3221441"/>
                    </a:cubicBezTo>
                    <a:lnTo>
                      <a:pt x="3176821" y="3205580"/>
                    </a:lnTo>
                    <a:cubicBezTo>
                      <a:pt x="3095756" y="3189720"/>
                      <a:pt x="3012929" y="3180908"/>
                      <a:pt x="2928340" y="3177384"/>
                    </a:cubicBezTo>
                    <a:lnTo>
                      <a:pt x="2928340" y="1446828"/>
                    </a:lnTo>
                    <a:lnTo>
                      <a:pt x="3139813" y="1309370"/>
                    </a:lnTo>
                    <a:lnTo>
                      <a:pt x="3430589" y="1756988"/>
                    </a:lnTo>
                    <a:lnTo>
                      <a:pt x="3538088" y="1920880"/>
                    </a:lnTo>
                    <a:lnTo>
                      <a:pt x="3603292" y="1735841"/>
                    </a:lnTo>
                    <a:close/>
                    <a:moveTo>
                      <a:pt x="2658712" y="389462"/>
                    </a:moveTo>
                    <a:lnTo>
                      <a:pt x="3946937" y="486387"/>
                    </a:lnTo>
                    <a:lnTo>
                      <a:pt x="3513417" y="1704121"/>
                    </a:lnTo>
                    <a:lnTo>
                      <a:pt x="3169773" y="1175438"/>
                    </a:lnTo>
                    <a:lnTo>
                      <a:pt x="1872736" y="2019568"/>
                    </a:lnTo>
                    <a:cubicBezTo>
                      <a:pt x="1804008" y="2063625"/>
                      <a:pt x="1719419" y="2046002"/>
                      <a:pt x="1675362" y="1977274"/>
                    </a:cubicBezTo>
                    <a:lnTo>
                      <a:pt x="1264751" y="1346379"/>
                    </a:lnTo>
                    <a:lnTo>
                      <a:pt x="223245" y="2023093"/>
                    </a:lnTo>
                    <a:cubicBezTo>
                      <a:pt x="187999" y="2044240"/>
                      <a:pt x="99885" y="2074199"/>
                      <a:pt x="24107" y="1980798"/>
                    </a:cubicBezTo>
                    <a:cubicBezTo>
                      <a:pt x="-19950" y="1912070"/>
                      <a:pt x="-2327" y="1827480"/>
                      <a:pt x="66402" y="1783423"/>
                    </a:cubicBezTo>
                    <a:lnTo>
                      <a:pt x="1227743" y="1027407"/>
                    </a:lnTo>
                    <a:cubicBezTo>
                      <a:pt x="1296472" y="983350"/>
                      <a:pt x="1381062" y="1000973"/>
                      <a:pt x="1425118" y="1069702"/>
                    </a:cubicBezTo>
                    <a:lnTo>
                      <a:pt x="1825154" y="1684736"/>
                    </a:lnTo>
                    <a:lnTo>
                      <a:pt x="3002356" y="918145"/>
                    </a:lnTo>
                    <a:close/>
                    <a:moveTo>
                      <a:pt x="2831416" y="0"/>
                    </a:moveTo>
                    <a:lnTo>
                      <a:pt x="2831416" y="304874"/>
                    </a:lnTo>
                    <a:lnTo>
                      <a:pt x="2665762" y="292538"/>
                    </a:lnTo>
                    <a:lnTo>
                      <a:pt x="2470149" y="278440"/>
                    </a:lnTo>
                    <a:lnTo>
                      <a:pt x="2577648" y="442331"/>
                    </a:lnTo>
                    <a:lnTo>
                      <a:pt x="2831416" y="833557"/>
                    </a:lnTo>
                    <a:lnTo>
                      <a:pt x="2831416" y="914621"/>
                    </a:lnTo>
                    <a:lnTo>
                      <a:pt x="1853352" y="1550803"/>
                    </a:lnTo>
                    <a:lnTo>
                      <a:pt x="1506184" y="1016833"/>
                    </a:lnTo>
                    <a:cubicBezTo>
                      <a:pt x="1460364" y="948105"/>
                      <a:pt x="1386349" y="907572"/>
                      <a:pt x="1307046" y="907572"/>
                    </a:cubicBezTo>
                    <a:cubicBezTo>
                      <a:pt x="1261227" y="907572"/>
                      <a:pt x="1215408" y="921670"/>
                      <a:pt x="1174875" y="948105"/>
                    </a:cubicBezTo>
                    <a:lnTo>
                      <a:pt x="230295" y="1561377"/>
                    </a:lnTo>
                    <a:lnTo>
                      <a:pt x="230295" y="639706"/>
                    </a:lnTo>
                    <a:close/>
                  </a:path>
                </a:pathLst>
              </a:custGeom>
              <a:solidFill>
                <a:schemeClr val="bg2"/>
              </a:solidFill>
              <a:ln w="9525" cap="flat">
                <a:noFill/>
                <a:prstDash val="solid"/>
                <a:miter/>
              </a:ln>
            </p:spPr>
            <p:txBody>
              <a:bodyPr wrap="square" rtlCol="0" anchor="ctr">
                <a:noAutofit/>
              </a:bodyPr>
              <a:lstStyle/>
              <a:p>
                <a:endParaRPr lang="en-US"/>
              </a:p>
            </p:txBody>
          </p:sp>
        </p:grpSp>
      </p:grpSp>
      <p:grpSp>
        <p:nvGrpSpPr>
          <p:cNvPr id="132" name="Group 131">
            <a:extLst>
              <a:ext uri="{FF2B5EF4-FFF2-40B4-BE49-F238E27FC236}">
                <a16:creationId xmlns:a16="http://schemas.microsoft.com/office/drawing/2014/main" id="{A666D46F-FAD6-C9D3-1EC6-2035E86D66A6}"/>
              </a:ext>
            </a:extLst>
          </p:cNvPr>
          <p:cNvGrpSpPr/>
          <p:nvPr/>
        </p:nvGrpSpPr>
        <p:grpSpPr>
          <a:xfrm>
            <a:off x="5837393" y="4985447"/>
            <a:ext cx="6340539" cy="957318"/>
            <a:chOff x="5909963" y="4833047"/>
            <a:chExt cx="6340539" cy="957318"/>
          </a:xfrm>
        </p:grpSpPr>
        <p:cxnSp>
          <p:nvCxnSpPr>
            <p:cNvPr id="84" name="Straight Connector 83">
              <a:extLst>
                <a:ext uri="{FF2B5EF4-FFF2-40B4-BE49-F238E27FC236}">
                  <a16:creationId xmlns:a16="http://schemas.microsoft.com/office/drawing/2014/main" id="{AFA603D2-DE87-0840-3172-EB1E32032C95}"/>
                </a:ext>
              </a:extLst>
            </p:cNvPr>
            <p:cNvCxnSpPr>
              <a:cxnSpLocks/>
            </p:cNvCxnSpPr>
            <p:nvPr/>
          </p:nvCxnSpPr>
          <p:spPr>
            <a:xfrm>
              <a:off x="7647333" y="5311706"/>
              <a:ext cx="1049517" cy="0"/>
            </a:xfrm>
            <a:prstGeom prst="line">
              <a:avLst/>
            </a:prstGeom>
            <a:ln w="63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010E81D9-7E61-909F-D7A6-1EBFCFD22DC0}"/>
                </a:ext>
              </a:extLst>
            </p:cNvPr>
            <p:cNvGrpSpPr/>
            <p:nvPr/>
          </p:nvGrpSpPr>
          <p:grpSpPr>
            <a:xfrm>
              <a:off x="8740263" y="4904204"/>
              <a:ext cx="3510239" cy="815004"/>
              <a:chOff x="8915399" y="1137957"/>
              <a:chExt cx="3510239" cy="815004"/>
            </a:xfrm>
          </p:grpSpPr>
          <p:sp>
            <p:nvSpPr>
              <p:cNvPr id="95" name="Rectangle 94">
                <a:extLst>
                  <a:ext uri="{FF2B5EF4-FFF2-40B4-BE49-F238E27FC236}">
                    <a16:creationId xmlns:a16="http://schemas.microsoft.com/office/drawing/2014/main" id="{0BDABC11-E5D7-E6E8-82B9-568B1F943263}"/>
                  </a:ext>
                </a:extLst>
              </p:cNvPr>
              <p:cNvSpPr/>
              <p:nvPr/>
            </p:nvSpPr>
            <p:spPr>
              <a:xfrm>
                <a:off x="8915399" y="1137957"/>
                <a:ext cx="3510239" cy="815004"/>
              </a:xfrm>
              <a:prstGeom prst="rect">
                <a:avLst/>
              </a:prstGeom>
              <a:gradFill flip="none" rotWithShape="1">
                <a:gsLst>
                  <a:gs pos="0">
                    <a:schemeClr val="bg2">
                      <a:lumMod val="95000"/>
                      <a:alpha val="0"/>
                    </a:schemeClr>
                  </a:gs>
                  <a:gs pos="92000">
                    <a:schemeClr val="bg2">
                      <a:lumMod val="9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4E6487A-CEFB-1609-0659-8E5A3952B0E8}"/>
                  </a:ext>
                </a:extLst>
              </p:cNvPr>
              <p:cNvSpPr/>
              <p:nvPr/>
            </p:nvSpPr>
            <p:spPr>
              <a:xfrm flipH="1">
                <a:off x="9355921" y="1245377"/>
                <a:ext cx="2377440" cy="600164"/>
              </a:xfrm>
              <a:prstGeom prst="rect">
                <a:avLst/>
              </a:prstGeom>
            </p:spPr>
            <p:txBody>
              <a:bodyPr wrap="square" anchor="ctr">
                <a:spAutoFit/>
              </a:bodyPr>
              <a:lstStyle/>
              <a:p>
                <a:pPr marL="182880" marR="0" lvl="0" indent="-18288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mn-ea"/>
                    <a:cs typeface="Arial" panose="020B0604020202020204" pitchFamily="34" charset="0"/>
                  </a:rPr>
                  <a:t>Locally sourced produce is more </a:t>
                </a:r>
              </a:p>
              <a:p>
                <a:pPr marL="36576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mn-ea"/>
                    <a:cs typeface="Arial" panose="020B0604020202020204" pitchFamily="34" charset="0"/>
                  </a:rPr>
                  <a:t>Fresh and nutritional</a:t>
                </a:r>
              </a:p>
              <a:p>
                <a:pPr marL="36576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2">
                        <a:lumMod val="65000"/>
                        <a:lumOff val="35000"/>
                      </a:schemeClr>
                    </a:solidFill>
                    <a:effectLst/>
                    <a:uLnTx/>
                    <a:uFillTx/>
                    <a:latin typeface="Arial" panose="020B0604020202020204" pitchFamily="34" charset="0"/>
                    <a:ea typeface="+mn-ea"/>
                    <a:cs typeface="Arial" panose="020B0604020202020204" pitchFamily="34" charset="0"/>
                  </a:rPr>
                  <a:t>Add text here</a:t>
                </a:r>
              </a:p>
            </p:txBody>
          </p:sp>
        </p:grpSp>
        <p:grpSp>
          <p:nvGrpSpPr>
            <p:cNvPr id="87" name="Group 86">
              <a:extLst>
                <a:ext uri="{FF2B5EF4-FFF2-40B4-BE49-F238E27FC236}">
                  <a16:creationId xmlns:a16="http://schemas.microsoft.com/office/drawing/2014/main" id="{256F01CC-2333-AE7F-F191-F7A291AB2D50}"/>
                </a:ext>
              </a:extLst>
            </p:cNvPr>
            <p:cNvGrpSpPr/>
            <p:nvPr/>
          </p:nvGrpSpPr>
          <p:grpSpPr>
            <a:xfrm>
              <a:off x="5909963" y="4893336"/>
              <a:ext cx="1758103" cy="836741"/>
              <a:chOff x="6085099" y="1127089"/>
              <a:chExt cx="1758103" cy="836741"/>
            </a:xfrm>
          </p:grpSpPr>
          <p:sp>
            <p:nvSpPr>
              <p:cNvPr id="88" name="TextBox 87">
                <a:extLst>
                  <a:ext uri="{FF2B5EF4-FFF2-40B4-BE49-F238E27FC236}">
                    <a16:creationId xmlns:a16="http://schemas.microsoft.com/office/drawing/2014/main" id="{CBC16227-A353-188F-5967-192D8148F434}"/>
                  </a:ext>
                </a:extLst>
              </p:cNvPr>
              <p:cNvSpPr txBox="1"/>
              <p:nvPr/>
            </p:nvSpPr>
            <p:spPr>
              <a:xfrm>
                <a:off x="6085099" y="1283849"/>
                <a:ext cx="1568159" cy="523220"/>
              </a:xfrm>
              <a:prstGeom prst="rect">
                <a:avLst/>
              </a:prstGeom>
              <a:noFill/>
            </p:spPr>
            <p:txBody>
              <a:bodyPr wrap="square" anchor="ctr">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u="none" strike="noStrike" kern="0" cap="none" spc="0" normalizeH="0" baseline="0" noProof="0" dirty="0">
                    <a:ln>
                      <a:noFill/>
                    </a:ln>
                    <a:solidFill>
                      <a:schemeClr val="tx2">
                        <a:lumMod val="75000"/>
                        <a:lumOff val="25000"/>
                      </a:schemeClr>
                    </a:solidFill>
                    <a:effectLst/>
                    <a:uLnTx/>
                    <a:uFillTx/>
                    <a:latin typeface="Century Gothic" panose="020B0502020202020204" pitchFamily="34" charset="0"/>
                    <a:ea typeface="Calibri"/>
                    <a:cs typeface="Calibri"/>
                    <a:sym typeface="Calibri"/>
                  </a:rPr>
                  <a:t>Freshness </a:t>
                </a:r>
                <a:br>
                  <a:rPr kumimoji="0" lang="en-US" sz="1400" b="1" u="none" strike="noStrike" kern="0" cap="none" spc="0" normalizeH="0" baseline="0" noProof="0" dirty="0">
                    <a:ln>
                      <a:noFill/>
                    </a:ln>
                    <a:solidFill>
                      <a:schemeClr val="tx2">
                        <a:lumMod val="75000"/>
                        <a:lumOff val="25000"/>
                      </a:schemeClr>
                    </a:solidFill>
                    <a:effectLst/>
                    <a:uLnTx/>
                    <a:uFillTx/>
                    <a:latin typeface="Century Gothic" panose="020B0502020202020204" pitchFamily="34" charset="0"/>
                    <a:ea typeface="Calibri"/>
                    <a:cs typeface="Calibri"/>
                    <a:sym typeface="Calibri"/>
                  </a:rPr>
                </a:br>
                <a:r>
                  <a:rPr kumimoji="0" lang="en-US" sz="1400" b="1" u="none" strike="noStrike" kern="0" cap="none" spc="0" normalizeH="0" baseline="0" noProof="0" dirty="0">
                    <a:ln>
                      <a:noFill/>
                    </a:ln>
                    <a:solidFill>
                      <a:schemeClr val="tx2">
                        <a:lumMod val="75000"/>
                        <a:lumOff val="25000"/>
                      </a:schemeClr>
                    </a:solidFill>
                    <a:effectLst/>
                    <a:uLnTx/>
                    <a:uFillTx/>
                    <a:latin typeface="Century Gothic" panose="020B0502020202020204" pitchFamily="34" charset="0"/>
                    <a:ea typeface="Calibri"/>
                    <a:cs typeface="Calibri"/>
                    <a:sym typeface="Calibri"/>
                  </a:rPr>
                  <a:t>and quality</a:t>
                </a:r>
              </a:p>
            </p:txBody>
          </p:sp>
          <p:grpSp>
            <p:nvGrpSpPr>
              <p:cNvPr id="89" name="Group 88">
                <a:extLst>
                  <a:ext uri="{FF2B5EF4-FFF2-40B4-BE49-F238E27FC236}">
                    <a16:creationId xmlns:a16="http://schemas.microsoft.com/office/drawing/2014/main" id="{83777192-8E1D-7E58-A391-EC36D0EE0DD6}"/>
                  </a:ext>
                </a:extLst>
              </p:cNvPr>
              <p:cNvGrpSpPr/>
              <p:nvPr/>
            </p:nvGrpSpPr>
            <p:grpSpPr>
              <a:xfrm>
                <a:off x="7713428" y="1127089"/>
                <a:ext cx="129774" cy="836741"/>
                <a:chOff x="7658713" y="1127089"/>
                <a:chExt cx="129774" cy="836741"/>
              </a:xfrm>
            </p:grpSpPr>
            <p:sp>
              <p:nvSpPr>
                <p:cNvPr id="90" name="Freeform: Shape 89">
                  <a:extLst>
                    <a:ext uri="{FF2B5EF4-FFF2-40B4-BE49-F238E27FC236}">
                      <a16:creationId xmlns:a16="http://schemas.microsoft.com/office/drawing/2014/main" id="{28CB0EE6-6FF5-F101-D4A3-133A960A1E08}"/>
                    </a:ext>
                  </a:extLst>
                </p:cNvPr>
                <p:cNvSpPr/>
                <p:nvPr/>
              </p:nvSpPr>
              <p:spPr>
                <a:xfrm>
                  <a:off x="7699482" y="1430032"/>
                  <a:ext cx="89005" cy="230855"/>
                </a:xfrm>
                <a:custGeom>
                  <a:avLst/>
                  <a:gdLst>
                    <a:gd name="connsiteX0" fmla="*/ 0 w 130314"/>
                    <a:gd name="connsiteY0" fmla="*/ 0 h 279335"/>
                    <a:gd name="connsiteX1" fmla="*/ 130314 w 130314"/>
                    <a:gd name="connsiteY1" fmla="*/ 139667 h 279335"/>
                    <a:gd name="connsiteX2" fmla="*/ 0 w 130314"/>
                    <a:gd name="connsiteY2" fmla="*/ 279335 h 279335"/>
                    <a:gd name="connsiteX3" fmla="*/ 0 w 130314"/>
                    <a:gd name="connsiteY3" fmla="*/ 0 h 279335"/>
                  </a:gdLst>
                  <a:ahLst/>
                  <a:cxnLst>
                    <a:cxn ang="0">
                      <a:pos x="connsiteX0" y="connsiteY0"/>
                    </a:cxn>
                    <a:cxn ang="0">
                      <a:pos x="connsiteX1" y="connsiteY1"/>
                    </a:cxn>
                    <a:cxn ang="0">
                      <a:pos x="connsiteX2" y="connsiteY2"/>
                    </a:cxn>
                    <a:cxn ang="0">
                      <a:pos x="connsiteX3" y="connsiteY3"/>
                    </a:cxn>
                  </a:cxnLst>
                  <a:rect l="l" t="t" r="r" b="b"/>
                  <a:pathLst>
                    <a:path w="130314" h="279335">
                      <a:moveTo>
                        <a:pt x="0" y="0"/>
                      </a:moveTo>
                      <a:lnTo>
                        <a:pt x="130314" y="139667"/>
                      </a:lnTo>
                      <a:lnTo>
                        <a:pt x="0" y="279335"/>
                      </a:lnTo>
                      <a:lnTo>
                        <a:pt x="0" y="0"/>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1" name="Rectangle: Rounded Corners 90">
                  <a:extLst>
                    <a:ext uri="{FF2B5EF4-FFF2-40B4-BE49-F238E27FC236}">
                      <a16:creationId xmlns:a16="http://schemas.microsoft.com/office/drawing/2014/main" id="{B6C66AAF-D3BD-D24F-4B4C-0EBD25C5C628}"/>
                    </a:ext>
                  </a:extLst>
                </p:cNvPr>
                <p:cNvSpPr/>
                <p:nvPr/>
              </p:nvSpPr>
              <p:spPr>
                <a:xfrm>
                  <a:off x="7658713" y="1127089"/>
                  <a:ext cx="45719" cy="836741"/>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9" name="Group 128">
              <a:extLst>
                <a:ext uri="{FF2B5EF4-FFF2-40B4-BE49-F238E27FC236}">
                  <a16:creationId xmlns:a16="http://schemas.microsoft.com/office/drawing/2014/main" id="{BC2E9A46-C5C4-303C-5356-B66606CC27B5}"/>
                </a:ext>
              </a:extLst>
            </p:cNvPr>
            <p:cNvGrpSpPr/>
            <p:nvPr/>
          </p:nvGrpSpPr>
          <p:grpSpPr>
            <a:xfrm>
              <a:off x="8171881" y="4833047"/>
              <a:ext cx="957320" cy="957318"/>
              <a:chOff x="8171881" y="4833047"/>
              <a:chExt cx="957320" cy="957318"/>
            </a:xfrm>
          </p:grpSpPr>
          <p:sp>
            <p:nvSpPr>
              <p:cNvPr id="92" name="Oval 91">
                <a:extLst>
                  <a:ext uri="{FF2B5EF4-FFF2-40B4-BE49-F238E27FC236}">
                    <a16:creationId xmlns:a16="http://schemas.microsoft.com/office/drawing/2014/main" id="{74B2AB37-DD9F-39B2-9446-080353995B70}"/>
                  </a:ext>
                </a:extLst>
              </p:cNvPr>
              <p:cNvSpPr/>
              <p:nvPr/>
            </p:nvSpPr>
            <p:spPr>
              <a:xfrm flipH="1">
                <a:off x="8171881" y="4833047"/>
                <a:ext cx="957320" cy="957318"/>
              </a:xfrm>
              <a:prstGeom prst="ellipse">
                <a:avLst/>
              </a:prstGeom>
              <a:solidFill>
                <a:schemeClr val="accent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prstClr val="white"/>
                  </a:solidFill>
                  <a:latin typeface="Arial" panose="020B0604020202020204" pitchFamily="34" charset="0"/>
                  <a:cs typeface="Arial" panose="020B0604020202020204" pitchFamily="34" charset="0"/>
                </a:endParaRPr>
              </a:p>
            </p:txBody>
          </p:sp>
          <p:sp>
            <p:nvSpPr>
              <p:cNvPr id="93" name="Google Shape;34793;p3353">
                <a:extLst>
                  <a:ext uri="{FF2B5EF4-FFF2-40B4-BE49-F238E27FC236}">
                    <a16:creationId xmlns:a16="http://schemas.microsoft.com/office/drawing/2014/main" id="{FB16332F-F253-344C-9504-DB3EBBDF5E11}"/>
                  </a:ext>
                </a:extLst>
              </p:cNvPr>
              <p:cNvSpPr/>
              <p:nvPr/>
            </p:nvSpPr>
            <p:spPr>
              <a:xfrm flipH="1">
                <a:off x="8234138" y="4896281"/>
                <a:ext cx="832807" cy="830850"/>
              </a:xfrm>
              <a:prstGeom prst="ellipse">
                <a:avLst/>
              </a:prstGeom>
              <a:no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kern="0">
                  <a:solidFill>
                    <a:prstClr val="white"/>
                  </a:solidFill>
                  <a:latin typeface="Arial" panose="020B0604020202020204" pitchFamily="34" charset="0"/>
                  <a:cs typeface="Arial" panose="020B0604020202020204" pitchFamily="34" charset="0"/>
                  <a:sym typeface="Calibri"/>
                </a:endParaRPr>
              </a:p>
            </p:txBody>
          </p:sp>
          <p:sp>
            <p:nvSpPr>
              <p:cNvPr id="126" name="Freeform: Shape 125">
                <a:extLst>
                  <a:ext uri="{FF2B5EF4-FFF2-40B4-BE49-F238E27FC236}">
                    <a16:creationId xmlns:a16="http://schemas.microsoft.com/office/drawing/2014/main" id="{33C1C44B-6D45-FB65-0352-A7DA1288159C}"/>
                  </a:ext>
                </a:extLst>
              </p:cNvPr>
              <p:cNvSpPr/>
              <p:nvPr/>
            </p:nvSpPr>
            <p:spPr>
              <a:xfrm>
                <a:off x="8450653" y="5113023"/>
                <a:ext cx="399777" cy="397366"/>
              </a:xfrm>
              <a:custGeom>
                <a:avLst/>
                <a:gdLst>
                  <a:gd name="connsiteX0" fmla="*/ 2434385 w 4599907"/>
                  <a:gd name="connsiteY0" fmla="*/ 4199621 h 4572172"/>
                  <a:gd name="connsiteX1" fmla="*/ 4599725 w 4599907"/>
                  <a:gd name="connsiteY1" fmla="*/ 4199621 h 4572172"/>
                  <a:gd name="connsiteX2" fmla="*/ 4599725 w 4599907"/>
                  <a:gd name="connsiteY2" fmla="*/ 4291250 h 4572172"/>
                  <a:gd name="connsiteX3" fmla="*/ 4594431 w 4599907"/>
                  <a:gd name="connsiteY3" fmla="*/ 4345462 h 4572172"/>
                  <a:gd name="connsiteX4" fmla="*/ 4319361 w 4599907"/>
                  <a:gd name="connsiteY4" fmla="*/ 4570701 h 4572172"/>
                  <a:gd name="connsiteX5" fmla="*/ 2714750 w 4599907"/>
                  <a:gd name="connsiteY5" fmla="*/ 4570701 h 4572172"/>
                  <a:gd name="connsiteX6" fmla="*/ 2434385 w 4599907"/>
                  <a:gd name="connsiteY6" fmla="*/ 4291250 h 4572172"/>
                  <a:gd name="connsiteX7" fmla="*/ 2434385 w 4599907"/>
                  <a:gd name="connsiteY7" fmla="*/ 4199621 h 4572172"/>
                  <a:gd name="connsiteX8" fmla="*/ 574737 w 4599907"/>
                  <a:gd name="connsiteY8" fmla="*/ 3486460 h 4572172"/>
                  <a:gd name="connsiteX9" fmla="*/ 458982 w 4599907"/>
                  <a:gd name="connsiteY9" fmla="*/ 3508110 h 4572172"/>
                  <a:gd name="connsiteX10" fmla="*/ 392567 w 4599907"/>
                  <a:gd name="connsiteY10" fmla="*/ 4017016 h 4572172"/>
                  <a:gd name="connsiteX11" fmla="*/ 843324 w 4599907"/>
                  <a:gd name="connsiteY11" fmla="*/ 4262401 h 4572172"/>
                  <a:gd name="connsiteX12" fmla="*/ 909739 w 4599907"/>
                  <a:gd name="connsiteY12" fmla="*/ 3753496 h 4572172"/>
                  <a:gd name="connsiteX13" fmla="*/ 574737 w 4599907"/>
                  <a:gd name="connsiteY13" fmla="*/ 3486460 h 4572172"/>
                  <a:gd name="connsiteX14" fmla="*/ 3855620 w 4599907"/>
                  <a:gd name="connsiteY14" fmla="*/ 3460149 h 4572172"/>
                  <a:gd name="connsiteX15" fmla="*/ 3951569 w 4599907"/>
                  <a:gd name="connsiteY15" fmla="*/ 3491594 h 4572172"/>
                  <a:gd name="connsiteX16" fmla="*/ 3939521 w 4599907"/>
                  <a:gd name="connsiteY16" fmla="*/ 3683614 h 4572172"/>
                  <a:gd name="connsiteX17" fmla="*/ 3903563 w 4599907"/>
                  <a:gd name="connsiteY17" fmla="*/ 3701137 h 4572172"/>
                  <a:gd name="connsiteX18" fmla="*/ 3833836 w 4599907"/>
                  <a:gd name="connsiteY18" fmla="*/ 3759546 h 4572172"/>
                  <a:gd name="connsiteX19" fmla="*/ 3785649 w 4599907"/>
                  <a:gd name="connsiteY19" fmla="*/ 3817771 h 4572172"/>
                  <a:gd name="connsiteX20" fmla="*/ 3712821 w 4599907"/>
                  <a:gd name="connsiteY20" fmla="*/ 3843691 h 4572172"/>
                  <a:gd name="connsiteX21" fmla="*/ 3627944 w 4599907"/>
                  <a:gd name="connsiteY21" fmla="*/ 3903560 h 4572172"/>
                  <a:gd name="connsiteX22" fmla="*/ 3579026 w 4599907"/>
                  <a:gd name="connsiteY22" fmla="*/ 3963430 h 4572172"/>
                  <a:gd name="connsiteX23" fmla="*/ 3376784 w 4599907"/>
                  <a:gd name="connsiteY23" fmla="*/ 3926742 h 4572172"/>
                  <a:gd name="connsiteX24" fmla="*/ 3416758 w 4599907"/>
                  <a:gd name="connsiteY24" fmla="*/ 3725230 h 4572172"/>
                  <a:gd name="connsiteX25" fmla="*/ 3483747 w 4599907"/>
                  <a:gd name="connsiteY25" fmla="*/ 3702049 h 4572172"/>
                  <a:gd name="connsiteX26" fmla="*/ 3570631 w 4599907"/>
                  <a:gd name="connsiteY26" fmla="*/ 3641997 h 4572172"/>
                  <a:gd name="connsiteX27" fmla="*/ 3619548 w 4599907"/>
                  <a:gd name="connsiteY27" fmla="*/ 3582128 h 4572172"/>
                  <a:gd name="connsiteX28" fmla="*/ 3686537 w 4599907"/>
                  <a:gd name="connsiteY28" fmla="*/ 3556756 h 4572172"/>
                  <a:gd name="connsiteX29" fmla="*/ 3767580 w 4599907"/>
                  <a:gd name="connsiteY29" fmla="*/ 3512219 h 4572172"/>
                  <a:gd name="connsiteX30" fmla="*/ 3821973 w 4599907"/>
                  <a:gd name="connsiteY30" fmla="*/ 3468776 h 4572172"/>
                  <a:gd name="connsiteX31" fmla="*/ 3855620 w 4599907"/>
                  <a:gd name="connsiteY31" fmla="*/ 3460149 h 4572172"/>
                  <a:gd name="connsiteX32" fmla="*/ 3203241 w 4599907"/>
                  <a:gd name="connsiteY32" fmla="*/ 3268767 h 4572172"/>
                  <a:gd name="connsiteX33" fmla="*/ 3257589 w 4599907"/>
                  <a:gd name="connsiteY33" fmla="*/ 3282961 h 4572172"/>
                  <a:gd name="connsiteX34" fmla="*/ 3309975 w 4599907"/>
                  <a:gd name="connsiteY34" fmla="*/ 3326221 h 4572172"/>
                  <a:gd name="connsiteX35" fmla="*/ 3424603 w 4599907"/>
                  <a:gd name="connsiteY35" fmla="*/ 3382804 h 4572172"/>
                  <a:gd name="connsiteX36" fmla="*/ 3490680 w 4599907"/>
                  <a:gd name="connsiteY36" fmla="*/ 3398137 h 4572172"/>
                  <a:gd name="connsiteX37" fmla="*/ 3558032 w 4599907"/>
                  <a:gd name="connsiteY37" fmla="*/ 3589245 h 4572172"/>
                  <a:gd name="connsiteX38" fmla="*/ 3360719 w 4599907"/>
                  <a:gd name="connsiteY38" fmla="*/ 3659518 h 4572172"/>
                  <a:gd name="connsiteX39" fmla="*/ 3308515 w 4599907"/>
                  <a:gd name="connsiteY39" fmla="*/ 3616077 h 4572172"/>
                  <a:gd name="connsiteX40" fmla="*/ 3195165 w 4599907"/>
                  <a:gd name="connsiteY40" fmla="*/ 3560040 h 4572172"/>
                  <a:gd name="connsiteX41" fmla="*/ 3128907 w 4599907"/>
                  <a:gd name="connsiteY41" fmla="*/ 3544890 h 4572172"/>
                  <a:gd name="connsiteX42" fmla="*/ 3064839 w 4599907"/>
                  <a:gd name="connsiteY42" fmla="*/ 3345386 h 4572172"/>
                  <a:gd name="connsiteX43" fmla="*/ 3203241 w 4599907"/>
                  <a:gd name="connsiteY43" fmla="*/ 3268767 h 4572172"/>
                  <a:gd name="connsiteX44" fmla="*/ 273792 w 4599907"/>
                  <a:gd name="connsiteY44" fmla="*/ 2956548 h 4572172"/>
                  <a:gd name="connsiteX45" fmla="*/ 1199761 w 4599907"/>
                  <a:gd name="connsiteY45" fmla="*/ 3617901 h 4572172"/>
                  <a:gd name="connsiteX46" fmla="*/ 961561 w 4599907"/>
                  <a:gd name="connsiteY46" fmla="*/ 4494404 h 4572172"/>
                  <a:gd name="connsiteX47" fmla="*/ 112438 w 4599907"/>
                  <a:gd name="connsiteY47" fmla="*/ 4171877 h 4572172"/>
                  <a:gd name="connsiteX48" fmla="*/ 186361 w 4599907"/>
                  <a:gd name="connsiteY48" fmla="*/ 2972844 h 4572172"/>
                  <a:gd name="connsiteX49" fmla="*/ 273792 w 4599907"/>
                  <a:gd name="connsiteY49" fmla="*/ 2956548 h 4572172"/>
                  <a:gd name="connsiteX50" fmla="*/ 3516965 w 4599907"/>
                  <a:gd name="connsiteY50" fmla="*/ 2929769 h 4572172"/>
                  <a:gd name="connsiteX51" fmla="*/ 2954776 w 4599907"/>
                  <a:gd name="connsiteY51" fmla="*/ 3491958 h 4572172"/>
                  <a:gd name="connsiteX52" fmla="*/ 3516965 w 4599907"/>
                  <a:gd name="connsiteY52" fmla="*/ 4054146 h 4572172"/>
                  <a:gd name="connsiteX53" fmla="*/ 4079154 w 4599907"/>
                  <a:gd name="connsiteY53" fmla="*/ 3491958 h 4572172"/>
                  <a:gd name="connsiteX54" fmla="*/ 3516965 w 4599907"/>
                  <a:gd name="connsiteY54" fmla="*/ 2929769 h 4572172"/>
                  <a:gd name="connsiteX55" fmla="*/ 2460123 w 4599907"/>
                  <a:gd name="connsiteY55" fmla="*/ 2850004 h 4572172"/>
                  <a:gd name="connsiteX56" fmla="*/ 4574355 w 4599907"/>
                  <a:gd name="connsiteY56" fmla="*/ 2850004 h 4572172"/>
                  <a:gd name="connsiteX57" fmla="*/ 4588409 w 4599907"/>
                  <a:gd name="connsiteY57" fmla="*/ 2888152 h 4572172"/>
                  <a:gd name="connsiteX58" fmla="*/ 4599907 w 4599907"/>
                  <a:gd name="connsiteY58" fmla="*/ 2969743 h 4572172"/>
                  <a:gd name="connsiteX59" fmla="*/ 4599907 w 4599907"/>
                  <a:gd name="connsiteY59" fmla="*/ 4134094 h 4572172"/>
                  <a:gd name="connsiteX60" fmla="*/ 2434751 w 4599907"/>
                  <a:gd name="connsiteY60" fmla="*/ 4134094 h 4572172"/>
                  <a:gd name="connsiteX61" fmla="*/ 2434569 w 4599907"/>
                  <a:gd name="connsiteY61" fmla="*/ 3351045 h 4572172"/>
                  <a:gd name="connsiteX62" fmla="*/ 2434569 w 4599907"/>
                  <a:gd name="connsiteY62" fmla="*/ 2969925 h 4572172"/>
                  <a:gd name="connsiteX63" fmla="*/ 2435846 w 4599907"/>
                  <a:gd name="connsiteY63" fmla="*/ 2941999 h 4572172"/>
                  <a:gd name="connsiteX64" fmla="*/ 2446067 w 4599907"/>
                  <a:gd name="connsiteY64" fmla="*/ 2888152 h 4572172"/>
                  <a:gd name="connsiteX65" fmla="*/ 2460123 w 4599907"/>
                  <a:gd name="connsiteY65" fmla="*/ 2850004 h 4572172"/>
                  <a:gd name="connsiteX66" fmla="*/ 1718227 w 4599907"/>
                  <a:gd name="connsiteY66" fmla="*/ 2707608 h 4572172"/>
                  <a:gd name="connsiteX67" fmla="*/ 1717940 w 4599907"/>
                  <a:gd name="connsiteY67" fmla="*/ 2714543 h 4572172"/>
                  <a:gd name="connsiteX68" fmla="*/ 1723771 w 4599907"/>
                  <a:gd name="connsiteY68" fmla="*/ 2714697 h 4572172"/>
                  <a:gd name="connsiteX69" fmla="*/ 1719058 w 4599907"/>
                  <a:gd name="connsiteY69" fmla="*/ 2713289 h 4572172"/>
                  <a:gd name="connsiteX70" fmla="*/ 774104 w 4599907"/>
                  <a:gd name="connsiteY70" fmla="*/ 2697044 h 4572172"/>
                  <a:gd name="connsiteX71" fmla="*/ 901874 w 4599907"/>
                  <a:gd name="connsiteY71" fmla="*/ 2697044 h 4572172"/>
                  <a:gd name="connsiteX72" fmla="*/ 901874 w 4599907"/>
                  <a:gd name="connsiteY72" fmla="*/ 2956599 h 4572172"/>
                  <a:gd name="connsiteX73" fmla="*/ 774104 w 4599907"/>
                  <a:gd name="connsiteY73" fmla="*/ 2956599 h 4572172"/>
                  <a:gd name="connsiteX74" fmla="*/ 2739939 w 4599907"/>
                  <a:gd name="connsiteY74" fmla="*/ 2478558 h 4572172"/>
                  <a:gd name="connsiteX75" fmla="*/ 4294355 w 4599907"/>
                  <a:gd name="connsiteY75" fmla="*/ 2478558 h 4572172"/>
                  <a:gd name="connsiteX76" fmla="*/ 4536205 w 4599907"/>
                  <a:gd name="connsiteY76" fmla="*/ 2784111 h 4572172"/>
                  <a:gd name="connsiteX77" fmla="*/ 2498271 w 4599907"/>
                  <a:gd name="connsiteY77" fmla="*/ 2784111 h 4572172"/>
                  <a:gd name="connsiteX78" fmla="*/ 774104 w 4599907"/>
                  <a:gd name="connsiteY78" fmla="*/ 2277228 h 4572172"/>
                  <a:gd name="connsiteX79" fmla="*/ 901874 w 4599907"/>
                  <a:gd name="connsiteY79" fmla="*/ 2277228 h 4572172"/>
                  <a:gd name="connsiteX80" fmla="*/ 901874 w 4599907"/>
                  <a:gd name="connsiteY80" fmla="*/ 2551021 h 4572172"/>
                  <a:gd name="connsiteX81" fmla="*/ 774104 w 4599907"/>
                  <a:gd name="connsiteY81" fmla="*/ 2551021 h 4572172"/>
                  <a:gd name="connsiteX82" fmla="*/ 2347504 w 4599907"/>
                  <a:gd name="connsiteY82" fmla="*/ 2153656 h 4572172"/>
                  <a:gd name="connsiteX83" fmla="*/ 1988799 w 4599907"/>
                  <a:gd name="connsiteY83" fmla="*/ 2743793 h 4572172"/>
                  <a:gd name="connsiteX84" fmla="*/ 1947738 w 4599907"/>
                  <a:gd name="connsiteY84" fmla="*/ 2748451 h 4572172"/>
                  <a:gd name="connsiteX85" fmla="*/ 1987403 w 4599907"/>
                  <a:gd name="connsiteY85" fmla="*/ 2763821 h 4572172"/>
                  <a:gd name="connsiteX86" fmla="*/ 2321584 w 4599907"/>
                  <a:gd name="connsiteY86" fmla="*/ 3267264 h 4572172"/>
                  <a:gd name="connsiteX87" fmla="*/ 1739316 w 4599907"/>
                  <a:gd name="connsiteY87" fmla="*/ 4567414 h 4572172"/>
                  <a:gd name="connsiteX88" fmla="*/ 1670139 w 4599907"/>
                  <a:gd name="connsiteY88" fmla="*/ 4560479 h 4572172"/>
                  <a:gd name="connsiteX89" fmla="*/ 1600960 w 4599907"/>
                  <a:gd name="connsiteY89" fmla="*/ 4567414 h 4572172"/>
                  <a:gd name="connsiteX90" fmla="*/ 1186801 w 4599907"/>
                  <a:gd name="connsiteY90" fmla="*/ 4413726 h 4572172"/>
                  <a:gd name="connsiteX91" fmla="*/ 1335563 w 4599907"/>
                  <a:gd name="connsiteY91" fmla="*/ 4176803 h 4572172"/>
                  <a:gd name="connsiteX92" fmla="*/ 1257988 w 4599907"/>
                  <a:gd name="connsiteY92" fmla="*/ 3587966 h 4572172"/>
                  <a:gd name="connsiteX93" fmla="*/ 1016138 w 4599907"/>
                  <a:gd name="connsiteY93" fmla="*/ 3272738 h 4572172"/>
                  <a:gd name="connsiteX94" fmla="*/ 1019059 w 4599907"/>
                  <a:gd name="connsiteY94" fmla="*/ 3267264 h 4572172"/>
                  <a:gd name="connsiteX95" fmla="*/ 1587988 w 4599907"/>
                  <a:gd name="connsiteY95" fmla="*/ 2715744 h 4572172"/>
                  <a:gd name="connsiteX96" fmla="*/ 1625197 w 4599907"/>
                  <a:gd name="connsiteY96" fmla="*/ 2714634 h 4572172"/>
                  <a:gd name="connsiteX97" fmla="*/ 1625762 w 4599907"/>
                  <a:gd name="connsiteY97" fmla="*/ 2701746 h 4572172"/>
                  <a:gd name="connsiteX98" fmla="*/ 1615928 w 4599907"/>
                  <a:gd name="connsiteY98" fmla="*/ 2641374 h 4572172"/>
                  <a:gd name="connsiteX99" fmla="*/ 1559162 w 4599907"/>
                  <a:gd name="connsiteY99" fmla="*/ 2537880 h 4572172"/>
                  <a:gd name="connsiteX100" fmla="*/ 1563543 w 4599907"/>
                  <a:gd name="connsiteY100" fmla="*/ 2472353 h 4572172"/>
                  <a:gd name="connsiteX101" fmla="*/ 1597264 w 4599907"/>
                  <a:gd name="connsiteY101" fmla="*/ 2460922 h 4572172"/>
                  <a:gd name="connsiteX102" fmla="*/ 1629070 w 4599907"/>
                  <a:gd name="connsiteY102" fmla="*/ 2476734 h 4572172"/>
                  <a:gd name="connsiteX103" fmla="*/ 1705550 w 4599907"/>
                  <a:gd name="connsiteY103" fmla="*/ 2616368 h 4572172"/>
                  <a:gd name="connsiteX104" fmla="*/ 1715309 w 4599907"/>
                  <a:gd name="connsiteY104" fmla="*/ 2674732 h 4572172"/>
                  <a:gd name="connsiteX105" fmla="*/ 1713887 w 4599907"/>
                  <a:gd name="connsiteY105" fmla="*/ 2634625 h 4572172"/>
                  <a:gd name="connsiteX106" fmla="*/ 2347504 w 4599907"/>
                  <a:gd name="connsiteY106" fmla="*/ 2153656 h 4572172"/>
                  <a:gd name="connsiteX107" fmla="*/ 2658534 w 4599907"/>
                  <a:gd name="connsiteY107" fmla="*/ 1949773 h 4572172"/>
                  <a:gd name="connsiteX108" fmla="*/ 4375947 w 4599907"/>
                  <a:gd name="connsiteY108" fmla="*/ 1949773 h 4572172"/>
                  <a:gd name="connsiteX109" fmla="*/ 4436547 w 4599907"/>
                  <a:gd name="connsiteY109" fmla="*/ 2010373 h 4572172"/>
                  <a:gd name="connsiteX110" fmla="*/ 4436547 w 4599907"/>
                  <a:gd name="connsiteY110" fmla="*/ 2352249 h 4572172"/>
                  <a:gd name="connsiteX111" fmla="*/ 4375947 w 4599907"/>
                  <a:gd name="connsiteY111" fmla="*/ 2412848 h 4572172"/>
                  <a:gd name="connsiteX112" fmla="*/ 2658534 w 4599907"/>
                  <a:gd name="connsiteY112" fmla="*/ 2412848 h 4572172"/>
                  <a:gd name="connsiteX113" fmla="*/ 2597934 w 4599907"/>
                  <a:gd name="connsiteY113" fmla="*/ 2352249 h 4572172"/>
                  <a:gd name="connsiteX114" fmla="*/ 2597934 w 4599907"/>
                  <a:gd name="connsiteY114" fmla="*/ 2010373 h 4572172"/>
                  <a:gd name="connsiteX115" fmla="*/ 2658534 w 4599907"/>
                  <a:gd name="connsiteY115" fmla="*/ 1949773 h 4572172"/>
                  <a:gd name="connsiteX116" fmla="*/ 774104 w 4599907"/>
                  <a:gd name="connsiteY116" fmla="*/ 1784400 h 4572172"/>
                  <a:gd name="connsiteX117" fmla="*/ 901874 w 4599907"/>
                  <a:gd name="connsiteY117" fmla="*/ 1784400 h 4572172"/>
                  <a:gd name="connsiteX118" fmla="*/ 901874 w 4599907"/>
                  <a:gd name="connsiteY118" fmla="*/ 2131205 h 4572172"/>
                  <a:gd name="connsiteX119" fmla="*/ 774104 w 4599907"/>
                  <a:gd name="connsiteY119" fmla="*/ 2131205 h 4572172"/>
                  <a:gd name="connsiteX120" fmla="*/ 3693836 w 4599907"/>
                  <a:gd name="connsiteY120" fmla="*/ 817728 h 4572172"/>
                  <a:gd name="connsiteX121" fmla="*/ 3801893 w 4599907"/>
                  <a:gd name="connsiteY121" fmla="*/ 1166723 h 4572172"/>
                  <a:gd name="connsiteX122" fmla="*/ 3585779 w 4599907"/>
                  <a:gd name="connsiteY122" fmla="*/ 1166723 h 4572172"/>
                  <a:gd name="connsiteX123" fmla="*/ 1752095 w 4599907"/>
                  <a:gd name="connsiteY123" fmla="*/ 723362 h 4572172"/>
                  <a:gd name="connsiteX124" fmla="*/ 1831677 w 4599907"/>
                  <a:gd name="connsiteY124" fmla="*/ 802945 h 4572172"/>
                  <a:gd name="connsiteX125" fmla="*/ 1831677 w 4599907"/>
                  <a:gd name="connsiteY125" fmla="*/ 1002812 h 4572172"/>
                  <a:gd name="connsiteX126" fmla="*/ 2031547 w 4599907"/>
                  <a:gd name="connsiteY126" fmla="*/ 1002812 h 4572172"/>
                  <a:gd name="connsiteX127" fmla="*/ 2110945 w 4599907"/>
                  <a:gd name="connsiteY127" fmla="*/ 1082579 h 4572172"/>
                  <a:gd name="connsiteX128" fmla="*/ 2031363 w 4599907"/>
                  <a:gd name="connsiteY128" fmla="*/ 1162161 h 4572172"/>
                  <a:gd name="connsiteX129" fmla="*/ 1831493 w 4599907"/>
                  <a:gd name="connsiteY129" fmla="*/ 1162161 h 4572172"/>
                  <a:gd name="connsiteX130" fmla="*/ 1831493 w 4599907"/>
                  <a:gd name="connsiteY130" fmla="*/ 1361847 h 4572172"/>
                  <a:gd name="connsiteX131" fmla="*/ 1751913 w 4599907"/>
                  <a:gd name="connsiteY131" fmla="*/ 1441429 h 4572172"/>
                  <a:gd name="connsiteX132" fmla="*/ 1672330 w 4599907"/>
                  <a:gd name="connsiteY132" fmla="*/ 1361847 h 4572172"/>
                  <a:gd name="connsiteX133" fmla="*/ 1672330 w 4599907"/>
                  <a:gd name="connsiteY133" fmla="*/ 1161977 h 4572172"/>
                  <a:gd name="connsiteX134" fmla="*/ 1472461 w 4599907"/>
                  <a:gd name="connsiteY134" fmla="*/ 1161977 h 4572172"/>
                  <a:gd name="connsiteX135" fmla="*/ 1392878 w 4599907"/>
                  <a:gd name="connsiteY135" fmla="*/ 1082395 h 4572172"/>
                  <a:gd name="connsiteX136" fmla="*/ 1472461 w 4599907"/>
                  <a:gd name="connsiteY136" fmla="*/ 1002812 h 4572172"/>
                  <a:gd name="connsiteX137" fmla="*/ 1672512 w 4599907"/>
                  <a:gd name="connsiteY137" fmla="*/ 1002812 h 4572172"/>
                  <a:gd name="connsiteX138" fmla="*/ 1672512 w 4599907"/>
                  <a:gd name="connsiteY138" fmla="*/ 802945 h 4572172"/>
                  <a:gd name="connsiteX139" fmla="*/ 1752095 w 4599907"/>
                  <a:gd name="connsiteY139" fmla="*/ 723362 h 4572172"/>
                  <a:gd name="connsiteX140" fmla="*/ 3552376 w 4599907"/>
                  <a:gd name="connsiteY140" fmla="*/ 516374 h 4572172"/>
                  <a:gd name="connsiteX141" fmla="*/ 3194803 w 4599907"/>
                  <a:gd name="connsiteY141" fmla="*/ 1574859 h 4572172"/>
                  <a:gd name="connsiteX142" fmla="*/ 3461295 w 4599907"/>
                  <a:gd name="connsiteY142" fmla="*/ 1574859 h 4572172"/>
                  <a:gd name="connsiteX143" fmla="*/ 3527370 w 4599907"/>
                  <a:gd name="connsiteY143" fmla="*/ 1358745 h 4572172"/>
                  <a:gd name="connsiteX144" fmla="*/ 3860120 w 4599907"/>
                  <a:gd name="connsiteY144" fmla="*/ 1358745 h 4572172"/>
                  <a:gd name="connsiteX145" fmla="*/ 3926197 w 4599907"/>
                  <a:gd name="connsiteY145" fmla="*/ 1574859 h 4572172"/>
                  <a:gd name="connsiteX146" fmla="*/ 4199990 w 4599907"/>
                  <a:gd name="connsiteY146" fmla="*/ 1574859 h 4572172"/>
                  <a:gd name="connsiteX147" fmla="*/ 3842415 w 4599907"/>
                  <a:gd name="connsiteY147" fmla="*/ 516374 h 4572172"/>
                  <a:gd name="connsiteX148" fmla="*/ 828499 w 4599907"/>
                  <a:gd name="connsiteY148" fmla="*/ 296610 h 4572172"/>
                  <a:gd name="connsiteX149" fmla="*/ 455592 w 4599907"/>
                  <a:gd name="connsiteY149" fmla="*/ 443911 h 4572172"/>
                  <a:gd name="connsiteX150" fmla="*/ 317236 w 4599907"/>
                  <a:gd name="connsiteY150" fmla="*/ 839086 h 4572172"/>
                  <a:gd name="connsiteX151" fmla="*/ 455228 w 4599907"/>
                  <a:gd name="connsiteY151" fmla="*/ 1237729 h 4572172"/>
                  <a:gd name="connsiteX152" fmla="*/ 827769 w 4599907"/>
                  <a:gd name="connsiteY152" fmla="*/ 1379553 h 4572172"/>
                  <a:gd name="connsiteX153" fmla="*/ 945317 w 4599907"/>
                  <a:gd name="connsiteY153" fmla="*/ 1371888 h 4572172"/>
                  <a:gd name="connsiteX154" fmla="*/ 1036948 w 4599907"/>
                  <a:gd name="connsiteY154" fmla="*/ 1349437 h 4572172"/>
                  <a:gd name="connsiteX155" fmla="*/ 1114704 w 4599907"/>
                  <a:gd name="connsiteY155" fmla="*/ 1320414 h 4572172"/>
                  <a:gd name="connsiteX156" fmla="*/ 1181144 w 4599907"/>
                  <a:gd name="connsiteY156" fmla="*/ 1289931 h 4572172"/>
                  <a:gd name="connsiteX157" fmla="*/ 1181144 w 4599907"/>
                  <a:gd name="connsiteY157" fmla="*/ 1044796 h 4572172"/>
                  <a:gd name="connsiteX158" fmla="*/ 1157417 w 4599907"/>
                  <a:gd name="connsiteY158" fmla="*/ 1044796 h 4572172"/>
                  <a:gd name="connsiteX159" fmla="*/ 1111235 w 4599907"/>
                  <a:gd name="connsiteY159" fmla="*/ 1084769 h 4572172"/>
                  <a:gd name="connsiteX160" fmla="*/ 1049542 w 4599907"/>
                  <a:gd name="connsiteY160" fmla="*/ 1128942 h 4572172"/>
                  <a:gd name="connsiteX161" fmla="*/ 970507 w 4599907"/>
                  <a:gd name="connsiteY161" fmla="*/ 1167090 h 4572172"/>
                  <a:gd name="connsiteX162" fmla="*/ 871758 w 4599907"/>
                  <a:gd name="connsiteY162" fmla="*/ 1184247 h 4572172"/>
                  <a:gd name="connsiteX163" fmla="*/ 771916 w 4599907"/>
                  <a:gd name="connsiteY163" fmla="*/ 1166724 h 4572172"/>
                  <a:gd name="connsiteX164" fmla="*/ 681198 w 4599907"/>
                  <a:gd name="connsiteY164" fmla="*/ 1109959 h 4572172"/>
                  <a:gd name="connsiteX165" fmla="*/ 613297 w 4599907"/>
                  <a:gd name="connsiteY165" fmla="*/ 1003180 h 4572172"/>
                  <a:gd name="connsiteX166" fmla="*/ 587379 w 4599907"/>
                  <a:gd name="connsiteY166" fmla="*/ 839634 h 4572172"/>
                  <a:gd name="connsiteX167" fmla="*/ 612203 w 4599907"/>
                  <a:gd name="connsiteY167" fmla="*/ 679373 h 4572172"/>
                  <a:gd name="connsiteX168" fmla="*/ 676271 w 4599907"/>
                  <a:gd name="connsiteY168" fmla="*/ 571498 h 4572172"/>
                  <a:gd name="connsiteX169" fmla="*/ 766257 w 4599907"/>
                  <a:gd name="connsiteY169" fmla="*/ 509622 h 4572172"/>
                  <a:gd name="connsiteX170" fmla="*/ 870297 w 4599907"/>
                  <a:gd name="connsiteY170" fmla="*/ 491733 h 4572172"/>
                  <a:gd name="connsiteX171" fmla="*/ 961746 w 4599907"/>
                  <a:gd name="connsiteY171" fmla="*/ 507430 h 4572172"/>
                  <a:gd name="connsiteX172" fmla="*/ 1041874 w 4599907"/>
                  <a:gd name="connsiteY172" fmla="*/ 545580 h 4572172"/>
                  <a:gd name="connsiteX173" fmla="*/ 1107039 w 4599907"/>
                  <a:gd name="connsiteY173" fmla="*/ 591395 h 4572172"/>
                  <a:gd name="connsiteX174" fmla="*/ 1154678 w 4599907"/>
                  <a:gd name="connsiteY174" fmla="*/ 631733 h 4572172"/>
                  <a:gd name="connsiteX175" fmla="*/ 1181326 w 4599907"/>
                  <a:gd name="connsiteY175" fmla="*/ 631733 h 4572172"/>
                  <a:gd name="connsiteX176" fmla="*/ 1181510 w 4599907"/>
                  <a:gd name="connsiteY176" fmla="*/ 631733 h 4572172"/>
                  <a:gd name="connsiteX177" fmla="*/ 1181510 w 4599907"/>
                  <a:gd name="connsiteY177" fmla="*/ 383312 h 4572172"/>
                  <a:gd name="connsiteX178" fmla="*/ 1113610 w 4599907"/>
                  <a:gd name="connsiteY178" fmla="*/ 351733 h 4572172"/>
                  <a:gd name="connsiteX179" fmla="*/ 1035852 w 4599907"/>
                  <a:gd name="connsiteY179" fmla="*/ 323076 h 4572172"/>
                  <a:gd name="connsiteX180" fmla="*/ 940572 w 4599907"/>
                  <a:gd name="connsiteY180" fmla="*/ 303545 h 4572172"/>
                  <a:gd name="connsiteX181" fmla="*/ 828499 w 4599907"/>
                  <a:gd name="connsiteY181" fmla="*/ 296610 h 4572172"/>
                  <a:gd name="connsiteX182" fmla="*/ 3697304 w 4599907"/>
                  <a:gd name="connsiteY182" fmla="*/ 205710 h 4572172"/>
                  <a:gd name="connsiteX183" fmla="*/ 4599726 w 4599907"/>
                  <a:gd name="connsiteY183" fmla="*/ 1108133 h 4572172"/>
                  <a:gd name="connsiteX184" fmla="*/ 4158188 w 4599907"/>
                  <a:gd name="connsiteY184" fmla="*/ 1883879 h 4572172"/>
                  <a:gd name="connsiteX185" fmla="*/ 3236419 w 4599907"/>
                  <a:gd name="connsiteY185" fmla="*/ 1883879 h 4572172"/>
                  <a:gd name="connsiteX186" fmla="*/ 2794881 w 4599907"/>
                  <a:gd name="connsiteY186" fmla="*/ 1108133 h 4572172"/>
                  <a:gd name="connsiteX187" fmla="*/ 3697304 w 4599907"/>
                  <a:gd name="connsiteY187" fmla="*/ 205710 h 4572172"/>
                  <a:gd name="connsiteX188" fmla="*/ 837990 w 4599907"/>
                  <a:gd name="connsiteY188" fmla="*/ 0 h 4572172"/>
                  <a:gd name="connsiteX189" fmla="*/ 1662291 w 4599907"/>
                  <a:gd name="connsiteY189" fmla="*/ 688863 h 4572172"/>
                  <a:gd name="connsiteX190" fmla="*/ 1606618 w 4599907"/>
                  <a:gd name="connsiteY190" fmla="*/ 802945 h 4572172"/>
                  <a:gd name="connsiteX191" fmla="*/ 1606618 w 4599907"/>
                  <a:gd name="connsiteY191" fmla="*/ 937102 h 4572172"/>
                  <a:gd name="connsiteX192" fmla="*/ 1472461 w 4599907"/>
                  <a:gd name="connsiteY192" fmla="*/ 937102 h 4572172"/>
                  <a:gd name="connsiteX193" fmla="*/ 1327168 w 4599907"/>
                  <a:gd name="connsiteY193" fmla="*/ 1082395 h 4572172"/>
                  <a:gd name="connsiteX194" fmla="*/ 1472643 w 4599907"/>
                  <a:gd name="connsiteY194" fmla="*/ 1228054 h 4572172"/>
                  <a:gd name="connsiteX195" fmla="*/ 1579604 w 4599907"/>
                  <a:gd name="connsiteY195" fmla="*/ 1228054 h 4572172"/>
                  <a:gd name="connsiteX196" fmla="*/ 837990 w 4599907"/>
                  <a:gd name="connsiteY196" fmla="*/ 1675979 h 4572172"/>
                  <a:gd name="connsiteX197" fmla="*/ 0 w 4599907"/>
                  <a:gd name="connsiteY197" fmla="*/ 837991 h 4572172"/>
                  <a:gd name="connsiteX198" fmla="*/ 837990 w 4599907"/>
                  <a:gd name="connsiteY198" fmla="*/ 0 h 457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4599907" h="4572172">
                    <a:moveTo>
                      <a:pt x="2434385" y="4199621"/>
                    </a:moveTo>
                    <a:cubicBezTo>
                      <a:pt x="2434567" y="4199621"/>
                      <a:pt x="4599907" y="4199621"/>
                      <a:pt x="4599725" y="4199621"/>
                    </a:cubicBezTo>
                    <a:cubicBezTo>
                      <a:pt x="4599725" y="4199621"/>
                      <a:pt x="4599725" y="4291250"/>
                      <a:pt x="4599725" y="4291250"/>
                    </a:cubicBezTo>
                    <a:cubicBezTo>
                      <a:pt x="4599725" y="4309503"/>
                      <a:pt x="4597899" y="4327573"/>
                      <a:pt x="4594431" y="4345462"/>
                    </a:cubicBezTo>
                    <a:cubicBezTo>
                      <a:pt x="4568876" y="4474874"/>
                      <a:pt x="4451146" y="4570701"/>
                      <a:pt x="4319361" y="4570701"/>
                    </a:cubicBezTo>
                    <a:cubicBezTo>
                      <a:pt x="4319361" y="4570701"/>
                      <a:pt x="2714750" y="4570701"/>
                      <a:pt x="2714750" y="4570701"/>
                    </a:cubicBezTo>
                    <a:cubicBezTo>
                      <a:pt x="2563250" y="4570701"/>
                      <a:pt x="2434385" y="4443114"/>
                      <a:pt x="2434385" y="4291250"/>
                    </a:cubicBezTo>
                    <a:cubicBezTo>
                      <a:pt x="2434385" y="4291250"/>
                      <a:pt x="2434385" y="4199621"/>
                      <a:pt x="2434385" y="4199621"/>
                    </a:cubicBezTo>
                    <a:close/>
                    <a:moveTo>
                      <a:pt x="574737" y="3486460"/>
                    </a:moveTo>
                    <a:cubicBezTo>
                      <a:pt x="534076" y="3483140"/>
                      <a:pt x="494685" y="3489918"/>
                      <a:pt x="458982" y="3508110"/>
                    </a:cubicBezTo>
                    <a:cubicBezTo>
                      <a:pt x="316169" y="3580878"/>
                      <a:pt x="286434" y="3808724"/>
                      <a:pt x="392567" y="4017016"/>
                    </a:cubicBezTo>
                    <a:cubicBezTo>
                      <a:pt x="498700" y="4225307"/>
                      <a:pt x="700511" y="4335171"/>
                      <a:pt x="843324" y="4262401"/>
                    </a:cubicBezTo>
                    <a:cubicBezTo>
                      <a:pt x="986139" y="4189633"/>
                      <a:pt x="1015874" y="3961787"/>
                      <a:pt x="909739" y="3753496"/>
                    </a:cubicBezTo>
                    <a:cubicBezTo>
                      <a:pt x="830139" y="3597276"/>
                      <a:pt x="696721" y="3496423"/>
                      <a:pt x="574737" y="3486460"/>
                    </a:cubicBezTo>
                    <a:close/>
                    <a:moveTo>
                      <a:pt x="3855620" y="3460149"/>
                    </a:moveTo>
                    <a:cubicBezTo>
                      <a:pt x="3890067" y="3456513"/>
                      <a:pt x="3925695" y="3467637"/>
                      <a:pt x="3951569" y="3491594"/>
                    </a:cubicBezTo>
                    <a:cubicBezTo>
                      <a:pt x="4011254" y="3547082"/>
                      <a:pt x="4002311" y="3639259"/>
                      <a:pt x="3939521" y="3683614"/>
                    </a:cubicBezTo>
                    <a:cubicBezTo>
                      <a:pt x="3928387" y="3691645"/>
                      <a:pt x="3916157" y="3697486"/>
                      <a:pt x="3903563" y="3701137"/>
                    </a:cubicBezTo>
                    <a:cubicBezTo>
                      <a:pt x="3873081" y="3710262"/>
                      <a:pt x="3846978" y="3730523"/>
                      <a:pt x="3833836" y="3759546"/>
                    </a:cubicBezTo>
                    <a:cubicBezTo>
                      <a:pt x="3823615" y="3782179"/>
                      <a:pt x="3807370" y="3802439"/>
                      <a:pt x="3785649" y="3817771"/>
                    </a:cubicBezTo>
                    <a:cubicBezTo>
                      <a:pt x="3763381" y="3833469"/>
                      <a:pt x="3738191" y="3841865"/>
                      <a:pt x="3712821" y="3843691"/>
                    </a:cubicBezTo>
                    <a:cubicBezTo>
                      <a:pt x="3676131" y="3846245"/>
                      <a:pt x="3642730" y="3869793"/>
                      <a:pt x="3627944" y="3903560"/>
                    </a:cubicBezTo>
                    <a:cubicBezTo>
                      <a:pt x="3617722" y="3926924"/>
                      <a:pt x="3601296" y="3947731"/>
                      <a:pt x="3579026" y="3963430"/>
                    </a:cubicBezTo>
                    <a:cubicBezTo>
                      <a:pt x="3513316" y="4009791"/>
                      <a:pt x="3422235" y="3993547"/>
                      <a:pt x="3376784" y="3926742"/>
                    </a:cubicBezTo>
                    <a:cubicBezTo>
                      <a:pt x="3332247" y="3861396"/>
                      <a:pt x="3350684" y="3768671"/>
                      <a:pt x="3416758" y="3725230"/>
                    </a:cubicBezTo>
                    <a:cubicBezTo>
                      <a:pt x="3437384" y="3711540"/>
                      <a:pt x="3460565" y="3704057"/>
                      <a:pt x="3483747" y="3702049"/>
                    </a:cubicBezTo>
                    <a:cubicBezTo>
                      <a:pt x="3521347" y="3698946"/>
                      <a:pt x="3555480" y="3676495"/>
                      <a:pt x="3570631" y="3641997"/>
                    </a:cubicBezTo>
                    <a:cubicBezTo>
                      <a:pt x="3580852" y="3618634"/>
                      <a:pt x="3597279" y="3597824"/>
                      <a:pt x="3619548" y="3582128"/>
                    </a:cubicBezTo>
                    <a:cubicBezTo>
                      <a:pt x="3640174" y="3567708"/>
                      <a:pt x="3663173" y="3559310"/>
                      <a:pt x="3686537" y="3556756"/>
                    </a:cubicBezTo>
                    <a:cubicBezTo>
                      <a:pt x="3718478" y="3553287"/>
                      <a:pt x="3749143" y="3538685"/>
                      <a:pt x="3767580" y="3512219"/>
                    </a:cubicBezTo>
                    <a:cubicBezTo>
                      <a:pt x="3780356" y="3493966"/>
                      <a:pt x="3798609" y="3478634"/>
                      <a:pt x="3821973" y="3468776"/>
                    </a:cubicBezTo>
                    <a:cubicBezTo>
                      <a:pt x="3832788" y="3464213"/>
                      <a:pt x="3844139" y="3461361"/>
                      <a:pt x="3855620" y="3460149"/>
                    </a:cubicBezTo>
                    <a:close/>
                    <a:moveTo>
                      <a:pt x="3203241" y="3268767"/>
                    </a:moveTo>
                    <a:cubicBezTo>
                      <a:pt x="3221734" y="3269854"/>
                      <a:pt x="3240203" y="3274474"/>
                      <a:pt x="3257589" y="3282961"/>
                    </a:cubicBezTo>
                    <a:cubicBezTo>
                      <a:pt x="3278946" y="3293548"/>
                      <a:pt x="3296651" y="3308515"/>
                      <a:pt x="3309975" y="3326221"/>
                    </a:cubicBezTo>
                    <a:cubicBezTo>
                      <a:pt x="3336990" y="3361997"/>
                      <a:pt x="3379884" y="3383170"/>
                      <a:pt x="3424603" y="3382804"/>
                    </a:cubicBezTo>
                    <a:cubicBezTo>
                      <a:pt x="3446873" y="3382622"/>
                      <a:pt x="3469322" y="3387551"/>
                      <a:pt x="3490680" y="3398137"/>
                    </a:cubicBezTo>
                    <a:cubicBezTo>
                      <a:pt x="3559857" y="3432818"/>
                      <a:pt x="3590339" y="3518788"/>
                      <a:pt x="3558032" y="3589245"/>
                    </a:cubicBezTo>
                    <a:cubicBezTo>
                      <a:pt x="3523717" y="3664446"/>
                      <a:pt x="3434277" y="3695841"/>
                      <a:pt x="3360719" y="3659518"/>
                    </a:cubicBezTo>
                    <a:cubicBezTo>
                      <a:pt x="3339362" y="3649114"/>
                      <a:pt x="3321839" y="3633964"/>
                      <a:pt x="3308515" y="3616077"/>
                    </a:cubicBezTo>
                    <a:cubicBezTo>
                      <a:pt x="3282049" y="3580483"/>
                      <a:pt x="3239336" y="3559492"/>
                      <a:pt x="3195165" y="3560040"/>
                    </a:cubicBezTo>
                    <a:cubicBezTo>
                      <a:pt x="3172896" y="3560222"/>
                      <a:pt x="3150262" y="3555477"/>
                      <a:pt x="3128907" y="3544890"/>
                    </a:cubicBezTo>
                    <a:cubicBezTo>
                      <a:pt x="3055347" y="3508566"/>
                      <a:pt x="3025961" y="3418398"/>
                      <a:pt x="3064839" y="3345386"/>
                    </a:cubicBezTo>
                    <a:cubicBezTo>
                      <a:pt x="3092082" y="3294050"/>
                      <a:pt x="3147765" y="3265507"/>
                      <a:pt x="3203241" y="3268767"/>
                    </a:cubicBezTo>
                    <a:close/>
                    <a:moveTo>
                      <a:pt x="273792" y="2956548"/>
                    </a:moveTo>
                    <a:cubicBezTo>
                      <a:pt x="517490" y="2960703"/>
                      <a:pt x="1012418" y="3250242"/>
                      <a:pt x="1199761" y="3617901"/>
                    </a:cubicBezTo>
                    <a:cubicBezTo>
                      <a:pt x="1413869" y="4038082"/>
                      <a:pt x="1261821" y="4341445"/>
                      <a:pt x="961561" y="4494404"/>
                    </a:cubicBezTo>
                    <a:cubicBezTo>
                      <a:pt x="661302" y="4647364"/>
                      <a:pt x="326543" y="4592057"/>
                      <a:pt x="112438" y="4171877"/>
                    </a:cubicBezTo>
                    <a:cubicBezTo>
                      <a:pt x="-101668" y="3751695"/>
                      <a:pt x="28292" y="3053522"/>
                      <a:pt x="186361" y="2972844"/>
                    </a:cubicBezTo>
                    <a:cubicBezTo>
                      <a:pt x="209291" y="2961185"/>
                      <a:pt x="238978" y="2955954"/>
                      <a:pt x="273792" y="2956548"/>
                    </a:cubicBezTo>
                    <a:close/>
                    <a:moveTo>
                      <a:pt x="3516965" y="2929769"/>
                    </a:moveTo>
                    <a:cubicBezTo>
                      <a:pt x="3206477" y="2929769"/>
                      <a:pt x="2954776" y="3181469"/>
                      <a:pt x="2954776" y="3491958"/>
                    </a:cubicBezTo>
                    <a:cubicBezTo>
                      <a:pt x="2954776" y="3802446"/>
                      <a:pt x="3206477" y="4054146"/>
                      <a:pt x="3516965" y="4054146"/>
                    </a:cubicBezTo>
                    <a:cubicBezTo>
                      <a:pt x="3827454" y="4054146"/>
                      <a:pt x="4079154" y="3802446"/>
                      <a:pt x="4079154" y="3491958"/>
                    </a:cubicBezTo>
                    <a:cubicBezTo>
                      <a:pt x="4079154" y="3181469"/>
                      <a:pt x="3827454" y="2929769"/>
                      <a:pt x="3516965" y="2929769"/>
                    </a:cubicBezTo>
                    <a:close/>
                    <a:moveTo>
                      <a:pt x="2460123" y="2850004"/>
                    </a:moveTo>
                    <a:lnTo>
                      <a:pt x="4574355" y="2850004"/>
                    </a:lnTo>
                    <a:cubicBezTo>
                      <a:pt x="4579648" y="2864059"/>
                      <a:pt x="4586949" y="2882860"/>
                      <a:pt x="4588409" y="2888152"/>
                    </a:cubicBezTo>
                    <a:cubicBezTo>
                      <a:pt x="4596075" y="2914254"/>
                      <a:pt x="4599907" y="2941633"/>
                      <a:pt x="4599907" y="2969743"/>
                    </a:cubicBezTo>
                    <a:lnTo>
                      <a:pt x="4599907" y="4134094"/>
                    </a:lnTo>
                    <a:lnTo>
                      <a:pt x="2434751" y="4134094"/>
                    </a:lnTo>
                    <a:cubicBezTo>
                      <a:pt x="2540800" y="3888592"/>
                      <a:pt x="2540800" y="3609140"/>
                      <a:pt x="2434569" y="3351045"/>
                    </a:cubicBezTo>
                    <a:lnTo>
                      <a:pt x="2434569" y="2969925"/>
                    </a:lnTo>
                    <a:cubicBezTo>
                      <a:pt x="2434569" y="2960434"/>
                      <a:pt x="2434933" y="2951124"/>
                      <a:pt x="2435846" y="2941999"/>
                    </a:cubicBezTo>
                    <a:cubicBezTo>
                      <a:pt x="2437490" y="2923562"/>
                      <a:pt x="2440956" y="2905675"/>
                      <a:pt x="2446067" y="2888152"/>
                    </a:cubicBezTo>
                    <a:cubicBezTo>
                      <a:pt x="2447527" y="2882860"/>
                      <a:pt x="2454646" y="2864059"/>
                      <a:pt x="2460123" y="2850004"/>
                    </a:cubicBezTo>
                    <a:close/>
                    <a:moveTo>
                      <a:pt x="1718227" y="2707608"/>
                    </a:moveTo>
                    <a:lnTo>
                      <a:pt x="1717940" y="2714543"/>
                    </a:lnTo>
                    <a:lnTo>
                      <a:pt x="1723771" y="2714697"/>
                    </a:lnTo>
                    <a:lnTo>
                      <a:pt x="1719058" y="2713289"/>
                    </a:lnTo>
                    <a:close/>
                    <a:moveTo>
                      <a:pt x="774104" y="2697044"/>
                    </a:moveTo>
                    <a:lnTo>
                      <a:pt x="901874" y="2697044"/>
                    </a:lnTo>
                    <a:lnTo>
                      <a:pt x="901874" y="2956599"/>
                    </a:lnTo>
                    <a:lnTo>
                      <a:pt x="774104" y="2956599"/>
                    </a:lnTo>
                    <a:close/>
                    <a:moveTo>
                      <a:pt x="2739939" y="2478558"/>
                    </a:moveTo>
                    <a:lnTo>
                      <a:pt x="4294355" y="2478558"/>
                    </a:lnTo>
                    <a:lnTo>
                      <a:pt x="4536205" y="2784111"/>
                    </a:lnTo>
                    <a:lnTo>
                      <a:pt x="2498271" y="2784111"/>
                    </a:lnTo>
                    <a:close/>
                    <a:moveTo>
                      <a:pt x="774104" y="2277228"/>
                    </a:moveTo>
                    <a:lnTo>
                      <a:pt x="901874" y="2277228"/>
                    </a:lnTo>
                    <a:lnTo>
                      <a:pt x="901874" y="2551021"/>
                    </a:lnTo>
                    <a:lnTo>
                      <a:pt x="774104" y="2551021"/>
                    </a:lnTo>
                    <a:close/>
                    <a:moveTo>
                      <a:pt x="2347504" y="2153656"/>
                    </a:moveTo>
                    <a:cubicBezTo>
                      <a:pt x="2347504" y="2153656"/>
                      <a:pt x="2309066" y="2669144"/>
                      <a:pt x="1988799" y="2743793"/>
                    </a:cubicBezTo>
                    <a:lnTo>
                      <a:pt x="1947738" y="2748451"/>
                    </a:lnTo>
                    <a:lnTo>
                      <a:pt x="1987403" y="2763821"/>
                    </a:lnTo>
                    <a:cubicBezTo>
                      <a:pt x="2159023" y="2843039"/>
                      <a:pt x="2181692" y="3014047"/>
                      <a:pt x="2321584" y="3267264"/>
                    </a:cubicBezTo>
                    <a:cubicBezTo>
                      <a:pt x="2684999" y="3925097"/>
                      <a:pt x="2202575" y="4604286"/>
                      <a:pt x="1739316" y="4567414"/>
                    </a:cubicBezTo>
                    <a:cubicBezTo>
                      <a:pt x="1714858" y="4565408"/>
                      <a:pt x="1691859" y="4563034"/>
                      <a:pt x="1670139" y="4560479"/>
                    </a:cubicBezTo>
                    <a:cubicBezTo>
                      <a:pt x="1648418" y="4563218"/>
                      <a:pt x="1625602" y="4565408"/>
                      <a:pt x="1600960" y="4567414"/>
                    </a:cubicBezTo>
                    <a:cubicBezTo>
                      <a:pt x="1455850" y="4578914"/>
                      <a:pt x="1308914" y="4520141"/>
                      <a:pt x="1186801" y="4413726"/>
                    </a:cubicBezTo>
                    <a:cubicBezTo>
                      <a:pt x="1255980" y="4345095"/>
                      <a:pt x="1306358" y="4265331"/>
                      <a:pt x="1335563" y="4176803"/>
                    </a:cubicBezTo>
                    <a:cubicBezTo>
                      <a:pt x="1393790" y="4001211"/>
                      <a:pt x="1367506" y="3802984"/>
                      <a:pt x="1257988" y="3587966"/>
                    </a:cubicBezTo>
                    <a:cubicBezTo>
                      <a:pt x="1199213" y="3472426"/>
                      <a:pt x="1113792" y="3365829"/>
                      <a:pt x="1016138" y="3272738"/>
                    </a:cubicBezTo>
                    <a:cubicBezTo>
                      <a:pt x="1017050" y="3270914"/>
                      <a:pt x="1017963" y="3269088"/>
                      <a:pt x="1019059" y="3267264"/>
                    </a:cubicBezTo>
                    <a:cubicBezTo>
                      <a:pt x="1196169" y="2945899"/>
                      <a:pt x="1202425" y="2740200"/>
                      <a:pt x="1587988" y="2715744"/>
                    </a:cubicBezTo>
                    <a:lnTo>
                      <a:pt x="1625197" y="2714634"/>
                    </a:lnTo>
                    <a:lnTo>
                      <a:pt x="1625762" y="2701746"/>
                    </a:lnTo>
                    <a:cubicBezTo>
                      <a:pt x="1624598" y="2680664"/>
                      <a:pt x="1621313" y="2660540"/>
                      <a:pt x="1615928" y="2641374"/>
                    </a:cubicBezTo>
                    <a:cubicBezTo>
                      <a:pt x="1605342" y="2603590"/>
                      <a:pt x="1586359" y="2569093"/>
                      <a:pt x="1559162" y="2537880"/>
                    </a:cubicBezTo>
                    <a:cubicBezTo>
                      <a:pt x="1542186" y="2518533"/>
                      <a:pt x="1544194" y="2489146"/>
                      <a:pt x="1563543" y="2472353"/>
                    </a:cubicBezTo>
                    <a:cubicBezTo>
                      <a:pt x="1573217" y="2463865"/>
                      <a:pt x="1585400" y="2460123"/>
                      <a:pt x="1597264" y="2460922"/>
                    </a:cubicBezTo>
                    <a:cubicBezTo>
                      <a:pt x="1609129" y="2461720"/>
                      <a:pt x="1620674" y="2467060"/>
                      <a:pt x="1629070" y="2476734"/>
                    </a:cubicBezTo>
                    <a:cubicBezTo>
                      <a:pt x="1665759" y="2518715"/>
                      <a:pt x="1691313" y="2565260"/>
                      <a:pt x="1705550" y="2616368"/>
                    </a:cubicBezTo>
                    <a:lnTo>
                      <a:pt x="1715309" y="2674732"/>
                    </a:lnTo>
                    <a:lnTo>
                      <a:pt x="1713887" y="2634625"/>
                    </a:lnTo>
                    <a:cubicBezTo>
                      <a:pt x="1718362" y="2491858"/>
                      <a:pt x="1796222" y="2200474"/>
                      <a:pt x="2347504" y="2153656"/>
                    </a:cubicBezTo>
                    <a:close/>
                    <a:moveTo>
                      <a:pt x="2658534" y="1949773"/>
                    </a:moveTo>
                    <a:lnTo>
                      <a:pt x="4375947" y="1949773"/>
                    </a:lnTo>
                    <a:cubicBezTo>
                      <a:pt x="4409350" y="1949773"/>
                      <a:pt x="4436547" y="1977152"/>
                      <a:pt x="4436547" y="2010373"/>
                    </a:cubicBezTo>
                    <a:lnTo>
                      <a:pt x="4436547" y="2352249"/>
                    </a:lnTo>
                    <a:cubicBezTo>
                      <a:pt x="4436547" y="2385652"/>
                      <a:pt x="4409350" y="2412848"/>
                      <a:pt x="4375947" y="2412848"/>
                    </a:cubicBezTo>
                    <a:lnTo>
                      <a:pt x="2658534" y="2412848"/>
                    </a:lnTo>
                    <a:cubicBezTo>
                      <a:pt x="2625131" y="2412848"/>
                      <a:pt x="2597934" y="2385470"/>
                      <a:pt x="2597934" y="2352249"/>
                    </a:cubicBezTo>
                    <a:lnTo>
                      <a:pt x="2597934" y="2010373"/>
                    </a:lnTo>
                    <a:cubicBezTo>
                      <a:pt x="2597934" y="1976970"/>
                      <a:pt x="2625313" y="1949773"/>
                      <a:pt x="2658534" y="1949773"/>
                    </a:cubicBezTo>
                    <a:close/>
                    <a:moveTo>
                      <a:pt x="774104" y="1784400"/>
                    </a:moveTo>
                    <a:lnTo>
                      <a:pt x="901874" y="1784400"/>
                    </a:lnTo>
                    <a:lnTo>
                      <a:pt x="901874" y="2131205"/>
                    </a:lnTo>
                    <a:lnTo>
                      <a:pt x="774104" y="2131205"/>
                    </a:lnTo>
                    <a:close/>
                    <a:moveTo>
                      <a:pt x="3693836" y="817728"/>
                    </a:moveTo>
                    <a:lnTo>
                      <a:pt x="3801893" y="1166723"/>
                    </a:lnTo>
                    <a:lnTo>
                      <a:pt x="3585779" y="1166723"/>
                    </a:lnTo>
                    <a:close/>
                    <a:moveTo>
                      <a:pt x="1752095" y="723362"/>
                    </a:moveTo>
                    <a:cubicBezTo>
                      <a:pt x="1795902" y="723362"/>
                      <a:pt x="1831677" y="759138"/>
                      <a:pt x="1831677" y="802945"/>
                    </a:cubicBezTo>
                    <a:lnTo>
                      <a:pt x="1831677" y="1002812"/>
                    </a:lnTo>
                    <a:lnTo>
                      <a:pt x="2031547" y="1002812"/>
                    </a:lnTo>
                    <a:cubicBezTo>
                      <a:pt x="2075354" y="1002812"/>
                      <a:pt x="2110945" y="1038772"/>
                      <a:pt x="2110945" y="1082579"/>
                    </a:cubicBezTo>
                    <a:cubicBezTo>
                      <a:pt x="2110945" y="1126386"/>
                      <a:pt x="2075170" y="1162161"/>
                      <a:pt x="2031363" y="1162161"/>
                    </a:cubicBezTo>
                    <a:lnTo>
                      <a:pt x="1831493" y="1162161"/>
                    </a:lnTo>
                    <a:lnTo>
                      <a:pt x="1831493" y="1361847"/>
                    </a:lnTo>
                    <a:cubicBezTo>
                      <a:pt x="1831493" y="1405654"/>
                      <a:pt x="1795720" y="1441429"/>
                      <a:pt x="1751913" y="1441429"/>
                    </a:cubicBezTo>
                    <a:cubicBezTo>
                      <a:pt x="1708106" y="1441429"/>
                      <a:pt x="1672330" y="1405654"/>
                      <a:pt x="1672330" y="1361847"/>
                    </a:cubicBezTo>
                    <a:lnTo>
                      <a:pt x="1672330" y="1161977"/>
                    </a:lnTo>
                    <a:lnTo>
                      <a:pt x="1472461" y="1161977"/>
                    </a:lnTo>
                    <a:cubicBezTo>
                      <a:pt x="1428654" y="1161977"/>
                      <a:pt x="1392878" y="1126204"/>
                      <a:pt x="1392878" y="1082395"/>
                    </a:cubicBezTo>
                    <a:cubicBezTo>
                      <a:pt x="1392878" y="1038590"/>
                      <a:pt x="1428654" y="1002812"/>
                      <a:pt x="1472461" y="1002812"/>
                    </a:cubicBezTo>
                    <a:lnTo>
                      <a:pt x="1672512" y="1002812"/>
                    </a:lnTo>
                    <a:lnTo>
                      <a:pt x="1672512" y="802945"/>
                    </a:lnTo>
                    <a:cubicBezTo>
                      <a:pt x="1672512" y="759138"/>
                      <a:pt x="1708288" y="723362"/>
                      <a:pt x="1752095" y="723362"/>
                    </a:cubicBezTo>
                    <a:close/>
                    <a:moveTo>
                      <a:pt x="3552376" y="516374"/>
                    </a:moveTo>
                    <a:lnTo>
                      <a:pt x="3194803" y="1574859"/>
                    </a:lnTo>
                    <a:lnTo>
                      <a:pt x="3461295" y="1574859"/>
                    </a:lnTo>
                    <a:lnTo>
                      <a:pt x="3527370" y="1358745"/>
                    </a:lnTo>
                    <a:lnTo>
                      <a:pt x="3860120" y="1358745"/>
                    </a:lnTo>
                    <a:lnTo>
                      <a:pt x="3926197" y="1574859"/>
                    </a:lnTo>
                    <a:lnTo>
                      <a:pt x="4199990" y="1574859"/>
                    </a:lnTo>
                    <a:lnTo>
                      <a:pt x="3842415" y="516374"/>
                    </a:lnTo>
                    <a:close/>
                    <a:moveTo>
                      <a:pt x="828499" y="296610"/>
                    </a:moveTo>
                    <a:cubicBezTo>
                      <a:pt x="672072" y="296610"/>
                      <a:pt x="547770" y="345710"/>
                      <a:pt x="455592" y="443911"/>
                    </a:cubicBezTo>
                    <a:cubicBezTo>
                      <a:pt x="363415" y="542111"/>
                      <a:pt x="317236" y="673896"/>
                      <a:pt x="317236" y="839086"/>
                    </a:cubicBezTo>
                    <a:cubicBezTo>
                      <a:pt x="317236" y="1010297"/>
                      <a:pt x="363233" y="1143178"/>
                      <a:pt x="455228" y="1237729"/>
                    </a:cubicBezTo>
                    <a:cubicBezTo>
                      <a:pt x="547222" y="1332278"/>
                      <a:pt x="671342" y="1379553"/>
                      <a:pt x="827769" y="1379553"/>
                    </a:cubicBezTo>
                    <a:cubicBezTo>
                      <a:pt x="877599" y="1379553"/>
                      <a:pt x="916843" y="1376999"/>
                      <a:pt x="945317" y="1371888"/>
                    </a:cubicBezTo>
                    <a:cubicBezTo>
                      <a:pt x="973610" y="1366777"/>
                      <a:pt x="1004275" y="1359292"/>
                      <a:pt x="1036948" y="1349437"/>
                    </a:cubicBezTo>
                    <a:cubicBezTo>
                      <a:pt x="1063596" y="1341587"/>
                      <a:pt x="1089516" y="1331914"/>
                      <a:pt x="1114704" y="1320414"/>
                    </a:cubicBezTo>
                    <a:cubicBezTo>
                      <a:pt x="1139894" y="1308914"/>
                      <a:pt x="1161979" y="1298877"/>
                      <a:pt x="1181144" y="1289931"/>
                    </a:cubicBezTo>
                    <a:lnTo>
                      <a:pt x="1181144" y="1044796"/>
                    </a:lnTo>
                    <a:lnTo>
                      <a:pt x="1157417" y="1044796"/>
                    </a:lnTo>
                    <a:cubicBezTo>
                      <a:pt x="1144457" y="1056478"/>
                      <a:pt x="1128942" y="1069802"/>
                      <a:pt x="1111235" y="1084769"/>
                    </a:cubicBezTo>
                    <a:cubicBezTo>
                      <a:pt x="1093349" y="1099737"/>
                      <a:pt x="1072905" y="1114522"/>
                      <a:pt x="1049542" y="1128942"/>
                    </a:cubicBezTo>
                    <a:cubicBezTo>
                      <a:pt x="1028186" y="1142996"/>
                      <a:pt x="1001718" y="1155590"/>
                      <a:pt x="970507" y="1167090"/>
                    </a:cubicBezTo>
                    <a:cubicBezTo>
                      <a:pt x="939294" y="1178590"/>
                      <a:pt x="906257" y="1184247"/>
                      <a:pt x="871758" y="1184247"/>
                    </a:cubicBezTo>
                    <a:cubicBezTo>
                      <a:pt x="838538" y="1184247"/>
                      <a:pt x="805317" y="1178406"/>
                      <a:pt x="771916" y="1166724"/>
                    </a:cubicBezTo>
                    <a:cubicBezTo>
                      <a:pt x="738513" y="1155044"/>
                      <a:pt x="708212" y="1136061"/>
                      <a:pt x="681198" y="1109959"/>
                    </a:cubicBezTo>
                    <a:cubicBezTo>
                      <a:pt x="653271" y="1082945"/>
                      <a:pt x="630638" y="1047351"/>
                      <a:pt x="613297" y="1003180"/>
                    </a:cubicBezTo>
                    <a:cubicBezTo>
                      <a:pt x="595958" y="959007"/>
                      <a:pt x="587379" y="904430"/>
                      <a:pt x="587379" y="839634"/>
                    </a:cubicBezTo>
                    <a:cubicBezTo>
                      <a:pt x="587379" y="778120"/>
                      <a:pt x="595592" y="724640"/>
                      <a:pt x="612203" y="679373"/>
                    </a:cubicBezTo>
                    <a:cubicBezTo>
                      <a:pt x="628813" y="634106"/>
                      <a:pt x="650169" y="598148"/>
                      <a:pt x="676271" y="571498"/>
                    </a:cubicBezTo>
                    <a:cubicBezTo>
                      <a:pt x="704745" y="542111"/>
                      <a:pt x="734680" y="521486"/>
                      <a:pt x="766257" y="509622"/>
                    </a:cubicBezTo>
                    <a:cubicBezTo>
                      <a:pt x="797834" y="497756"/>
                      <a:pt x="832515" y="491733"/>
                      <a:pt x="870297" y="491733"/>
                    </a:cubicBezTo>
                    <a:cubicBezTo>
                      <a:pt x="902058" y="491733"/>
                      <a:pt x="932541" y="496844"/>
                      <a:pt x="961746" y="507430"/>
                    </a:cubicBezTo>
                    <a:cubicBezTo>
                      <a:pt x="990950" y="517835"/>
                      <a:pt x="1017599" y="530611"/>
                      <a:pt x="1041874" y="545580"/>
                    </a:cubicBezTo>
                    <a:cubicBezTo>
                      <a:pt x="1066152" y="560546"/>
                      <a:pt x="1087872" y="575696"/>
                      <a:pt x="1107039" y="591395"/>
                    </a:cubicBezTo>
                    <a:cubicBezTo>
                      <a:pt x="1126204" y="607091"/>
                      <a:pt x="1142084" y="620599"/>
                      <a:pt x="1154678" y="631733"/>
                    </a:cubicBezTo>
                    <a:lnTo>
                      <a:pt x="1181326" y="631733"/>
                    </a:lnTo>
                    <a:lnTo>
                      <a:pt x="1181510" y="631733"/>
                    </a:lnTo>
                    <a:lnTo>
                      <a:pt x="1181510" y="383312"/>
                    </a:lnTo>
                    <a:cubicBezTo>
                      <a:pt x="1164170" y="374367"/>
                      <a:pt x="1141718" y="363781"/>
                      <a:pt x="1113610" y="351733"/>
                    </a:cubicBezTo>
                    <a:cubicBezTo>
                      <a:pt x="1085499" y="339687"/>
                      <a:pt x="1059581" y="330013"/>
                      <a:pt x="1035852" y="323076"/>
                    </a:cubicBezTo>
                    <a:cubicBezTo>
                      <a:pt x="1005369" y="314679"/>
                      <a:pt x="973792" y="308108"/>
                      <a:pt x="940572" y="303545"/>
                    </a:cubicBezTo>
                    <a:cubicBezTo>
                      <a:pt x="907351" y="298983"/>
                      <a:pt x="870115" y="296610"/>
                      <a:pt x="828499" y="296610"/>
                    </a:cubicBezTo>
                    <a:close/>
                    <a:moveTo>
                      <a:pt x="3697304" y="205710"/>
                    </a:moveTo>
                    <a:cubicBezTo>
                      <a:pt x="4195790" y="205710"/>
                      <a:pt x="4599726" y="609828"/>
                      <a:pt x="4599726" y="1108133"/>
                    </a:cubicBezTo>
                    <a:cubicBezTo>
                      <a:pt x="4599726" y="1438145"/>
                      <a:pt x="4422490" y="1726540"/>
                      <a:pt x="4158188" y="1883879"/>
                    </a:cubicBezTo>
                    <a:lnTo>
                      <a:pt x="3236419" y="1883879"/>
                    </a:lnTo>
                    <a:cubicBezTo>
                      <a:pt x="2972117" y="1726540"/>
                      <a:pt x="2794881" y="1438145"/>
                      <a:pt x="2794881" y="1108133"/>
                    </a:cubicBezTo>
                    <a:cubicBezTo>
                      <a:pt x="2794881" y="609646"/>
                      <a:pt x="3198999" y="205710"/>
                      <a:pt x="3697304" y="205710"/>
                    </a:cubicBezTo>
                    <a:close/>
                    <a:moveTo>
                      <a:pt x="837990" y="0"/>
                    </a:moveTo>
                    <a:cubicBezTo>
                      <a:pt x="1249776" y="0"/>
                      <a:pt x="1591834" y="297157"/>
                      <a:pt x="1662291" y="688863"/>
                    </a:cubicBezTo>
                    <a:cubicBezTo>
                      <a:pt x="1628339" y="715513"/>
                      <a:pt x="1606618" y="756582"/>
                      <a:pt x="1606618" y="802945"/>
                    </a:cubicBezTo>
                    <a:lnTo>
                      <a:pt x="1606618" y="937102"/>
                    </a:lnTo>
                    <a:lnTo>
                      <a:pt x="1472461" y="937102"/>
                    </a:lnTo>
                    <a:cubicBezTo>
                      <a:pt x="1392330" y="937102"/>
                      <a:pt x="1327168" y="1002267"/>
                      <a:pt x="1327168" y="1082395"/>
                    </a:cubicBezTo>
                    <a:cubicBezTo>
                      <a:pt x="1327168" y="1162526"/>
                      <a:pt x="1392330" y="1227870"/>
                      <a:pt x="1472643" y="1228054"/>
                    </a:cubicBezTo>
                    <a:lnTo>
                      <a:pt x="1579604" y="1228054"/>
                    </a:lnTo>
                    <a:cubicBezTo>
                      <a:pt x="1439239" y="1494364"/>
                      <a:pt x="1159971" y="1675979"/>
                      <a:pt x="837990" y="1675979"/>
                    </a:cubicBezTo>
                    <a:cubicBezTo>
                      <a:pt x="375097" y="1675979"/>
                      <a:pt x="0" y="1300700"/>
                      <a:pt x="0" y="837991"/>
                    </a:cubicBezTo>
                    <a:cubicBezTo>
                      <a:pt x="0" y="375097"/>
                      <a:pt x="375097" y="0"/>
                      <a:pt x="837990" y="0"/>
                    </a:cubicBezTo>
                    <a:close/>
                  </a:path>
                </a:pathLst>
              </a:custGeom>
              <a:solidFill>
                <a:schemeClr val="bg2"/>
              </a:solidFill>
              <a:ln w="9525" cap="flat">
                <a:noFill/>
                <a:prstDash val="solid"/>
                <a:miter/>
              </a:ln>
            </p:spPr>
            <p:txBody>
              <a:bodyPr rtlCol="0" anchor="ctr"/>
              <a:lstStyle/>
              <a:p>
                <a:endParaRPr lang="en-US"/>
              </a:p>
            </p:txBody>
          </p:sp>
        </p:grpSp>
      </p:grpSp>
      <p:sp>
        <p:nvSpPr>
          <p:cNvPr id="2" name="Title 1">
            <a:extLst>
              <a:ext uri="{FF2B5EF4-FFF2-40B4-BE49-F238E27FC236}">
                <a16:creationId xmlns:a16="http://schemas.microsoft.com/office/drawing/2014/main" id="{D20ADAE8-9AE3-1B7D-1425-52C8BFA1F515}"/>
              </a:ext>
            </a:extLst>
          </p:cNvPr>
          <p:cNvSpPr>
            <a:spLocks noGrp="1"/>
          </p:cNvSpPr>
          <p:nvPr>
            <p:ph type="title"/>
          </p:nvPr>
        </p:nvSpPr>
        <p:spPr/>
        <p:txBody>
          <a:bodyPr/>
          <a:lstStyle/>
          <a:p>
            <a:r>
              <a:rPr lang="en-US" dirty="0">
                <a:solidFill>
                  <a:schemeClr val="bg2"/>
                </a:solidFill>
              </a:rPr>
              <a:t>Advantages of local networks and short supply chains</a:t>
            </a:r>
          </a:p>
        </p:txBody>
      </p:sp>
      <p:sp>
        <p:nvSpPr>
          <p:cNvPr id="4" name="Text Placeholder 3">
            <a:extLst>
              <a:ext uri="{FF2B5EF4-FFF2-40B4-BE49-F238E27FC236}">
                <a16:creationId xmlns:a16="http://schemas.microsoft.com/office/drawing/2014/main" id="{F77E9FA3-5D9E-EB66-6498-16EE46E1565F}"/>
              </a:ext>
            </a:extLst>
          </p:cNvPr>
          <p:cNvSpPr>
            <a:spLocks noGrp="1"/>
          </p:cNvSpPr>
          <p:nvPr>
            <p:ph type="body" sz="quarter" idx="13"/>
          </p:nvPr>
        </p:nvSpPr>
        <p:spPr/>
        <p:txBody>
          <a:bodyPr>
            <a:normAutofit/>
          </a:bodyPr>
          <a:lstStyle/>
          <a:p>
            <a:r>
              <a:rPr lang="en-US" dirty="0">
                <a:solidFill>
                  <a:schemeClr val="bg2">
                    <a:lumMod val="95000"/>
                  </a:schemeClr>
                </a:solidFill>
              </a:rPr>
              <a:t>The following slide represents benefits of local food networks and short supply chains. It includes various advantages such as reduced transportation emissions, support for local economies, freshness </a:t>
            </a:r>
            <a:br>
              <a:rPr lang="en-US" dirty="0">
                <a:solidFill>
                  <a:schemeClr val="bg2">
                    <a:lumMod val="95000"/>
                  </a:schemeClr>
                </a:solidFill>
              </a:rPr>
            </a:br>
            <a:r>
              <a:rPr lang="en-US" dirty="0">
                <a:solidFill>
                  <a:schemeClr val="bg2">
                    <a:lumMod val="95000"/>
                  </a:schemeClr>
                </a:solidFill>
              </a:rPr>
              <a:t>and quality.</a:t>
            </a:r>
          </a:p>
        </p:txBody>
      </p:sp>
    </p:spTree>
    <p:extLst>
      <p:ext uri="{BB962C8B-B14F-4D97-AF65-F5344CB8AC3E}">
        <p14:creationId xmlns:p14="http://schemas.microsoft.com/office/powerpoint/2010/main" val="259236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5C8BBE-4842-0CC6-6E7F-D48B0A73F270}"/>
              </a:ext>
            </a:extLst>
          </p:cNvPr>
          <p:cNvSpPr/>
          <p:nvPr/>
        </p:nvSpPr>
        <p:spPr>
          <a:xfrm>
            <a:off x="5105209" y="3991428"/>
            <a:ext cx="7033531" cy="2866571"/>
          </a:xfrm>
          <a:prstGeom prst="rect">
            <a:avLst/>
          </a:prstGeom>
          <a:solidFill>
            <a:schemeClr val="accent3"/>
          </a:solidFill>
          <a:ln w="12700" cap="flat" cmpd="sng" algn="ctr">
            <a:noFill/>
            <a:prstDash val="solid"/>
            <a:miter lim="800000"/>
          </a:ln>
          <a:effectLst/>
        </p:spPr>
        <p:txBody>
          <a:bodyPr wrap="square" rtlCol="0" anchor="ctr">
            <a:noAutofit/>
          </a:bodyPr>
          <a:lstStyle/>
          <a:p>
            <a:r>
              <a:rPr lang="en-US" sz="2000" b="1" dirty="0">
                <a:solidFill>
                  <a:schemeClr val="bg1"/>
                </a:solidFill>
              </a:rPr>
              <a:t>Admin</a:t>
            </a:r>
            <a:endParaRPr lang="en-US" sz="2000" dirty="0">
              <a:solidFill>
                <a:schemeClr val="bg1"/>
              </a:solidFill>
            </a:endParaRPr>
          </a:p>
          <a:p>
            <a:pPr>
              <a:buFont typeface="Arial" panose="020B0604020202020204" pitchFamily="34" charset="0"/>
              <a:buChar char="•"/>
            </a:pPr>
            <a:r>
              <a:rPr lang="en-US" sz="2000" dirty="0">
                <a:solidFill>
                  <a:schemeClr val="bg1"/>
                </a:solidFill>
              </a:rPr>
              <a:t>Role overview</a:t>
            </a:r>
          </a:p>
          <a:p>
            <a:pPr>
              <a:buFont typeface="Arial" panose="020B0604020202020204" pitchFamily="34" charset="0"/>
              <a:buChar char="•"/>
            </a:pPr>
            <a:r>
              <a:rPr lang="en-US" sz="2000" dirty="0">
                <a:solidFill>
                  <a:schemeClr val="bg1"/>
                </a:solidFill>
              </a:rPr>
              <a:t>Permissions and access levels</a:t>
            </a:r>
          </a:p>
          <a:p>
            <a:pPr>
              <a:buFont typeface="Arial" panose="020B0604020202020204" pitchFamily="34" charset="0"/>
              <a:buChar char="•"/>
            </a:pPr>
            <a:r>
              <a:rPr lang="en-US" sz="2000" dirty="0">
                <a:solidFill>
                  <a:schemeClr val="bg1"/>
                </a:solidFill>
              </a:rPr>
              <a:t>System configuration and management</a:t>
            </a:r>
          </a:p>
          <a:p>
            <a:pPr algn="l"/>
            <a:endParaRPr lang="en-US" sz="1400" dirty="0">
              <a:solidFill>
                <a:schemeClr val="bg1"/>
              </a:solidFill>
              <a:latin typeface="Gujarati MT" pitchFamily="2" charset="0"/>
              <a:ea typeface="Telegraf"/>
              <a:cs typeface="Gujarati MT" pitchFamily="2" charset="0"/>
              <a:sym typeface="Telegraf"/>
            </a:endParaRPr>
          </a:p>
        </p:txBody>
      </p:sp>
      <p:sp>
        <p:nvSpPr>
          <p:cNvPr id="3" name="Slide Number Placeholder 2">
            <a:extLst>
              <a:ext uri="{FF2B5EF4-FFF2-40B4-BE49-F238E27FC236}">
                <a16:creationId xmlns:a16="http://schemas.microsoft.com/office/drawing/2014/main" id="{16800567-30B0-9E08-39B2-BE4FB3578A49}"/>
              </a:ext>
            </a:extLst>
          </p:cNvPr>
          <p:cNvSpPr>
            <a:spLocks noGrp="1"/>
          </p:cNvSpPr>
          <p:nvPr>
            <p:ph type="sldNum" sz="quarter" idx="12"/>
          </p:nvPr>
        </p:nvSpPr>
        <p:spPr/>
        <p:txBody>
          <a:bodyPr/>
          <a:lstStyle/>
          <a:p>
            <a:fld id="{C83511D6-7947-48BF-B87B-28E846A6EF3C}" type="slidenum">
              <a:rPr lang="en-US" smtClean="0"/>
              <a:t>3</a:t>
            </a:fld>
            <a:endParaRPr lang="en-US"/>
          </a:p>
        </p:txBody>
      </p:sp>
      <p:sp>
        <p:nvSpPr>
          <p:cNvPr id="2" name="Title 1">
            <a:extLst>
              <a:ext uri="{FF2B5EF4-FFF2-40B4-BE49-F238E27FC236}">
                <a16:creationId xmlns:a16="http://schemas.microsoft.com/office/drawing/2014/main" id="{1EB5C27E-7F6A-F1D1-B197-3D468F69B8F0}"/>
              </a:ext>
            </a:extLst>
          </p:cNvPr>
          <p:cNvSpPr>
            <a:spLocks noGrp="1"/>
          </p:cNvSpPr>
          <p:nvPr>
            <p:ph type="title"/>
          </p:nvPr>
        </p:nvSpPr>
        <p:spPr/>
        <p:txBody>
          <a:bodyPr/>
          <a:lstStyle/>
          <a:p>
            <a:pPr algn="ctr"/>
            <a:r>
              <a:rPr lang="en-US" sz="4400" b="1" dirty="0">
                <a:solidFill>
                  <a:schemeClr val="accent1"/>
                </a:solidFill>
              </a:rPr>
              <a:t>Table of contents</a:t>
            </a:r>
            <a:br>
              <a:rPr lang="en-US" dirty="0"/>
            </a:br>
            <a:r>
              <a:rPr lang="en-US" dirty="0"/>
              <a:t>Optimizing farm-to-table supply chain for sustainable fresh food</a:t>
            </a:r>
          </a:p>
        </p:txBody>
      </p:sp>
      <p:pic>
        <p:nvPicPr>
          <p:cNvPr id="17" name="Picture Placeholder 16" descr="A plate of food on a table&#10;&#10;Description automatically generated">
            <a:extLst>
              <a:ext uri="{FF2B5EF4-FFF2-40B4-BE49-F238E27FC236}">
                <a16:creationId xmlns:a16="http://schemas.microsoft.com/office/drawing/2014/main" id="{686FC6DF-5EAC-E81B-D966-F4A655CC7538}"/>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a:stretch/>
        </p:blipFill>
        <p:spPr/>
      </p:pic>
      <p:grpSp>
        <p:nvGrpSpPr>
          <p:cNvPr id="10" name="Group 9">
            <a:extLst>
              <a:ext uri="{FF2B5EF4-FFF2-40B4-BE49-F238E27FC236}">
                <a16:creationId xmlns:a16="http://schemas.microsoft.com/office/drawing/2014/main" id="{2FC4193C-3A89-9146-D202-4E4B288C1024}"/>
              </a:ext>
            </a:extLst>
          </p:cNvPr>
          <p:cNvGrpSpPr/>
          <p:nvPr/>
        </p:nvGrpSpPr>
        <p:grpSpPr>
          <a:xfrm>
            <a:off x="3489273" y="3686986"/>
            <a:ext cx="7342743" cy="1569660"/>
            <a:chOff x="3499433" y="3253869"/>
            <a:chExt cx="7342743" cy="1569660"/>
          </a:xfrm>
        </p:grpSpPr>
        <p:sp>
          <p:nvSpPr>
            <p:cNvPr id="39" name="TextBox 38">
              <a:extLst>
                <a:ext uri="{FF2B5EF4-FFF2-40B4-BE49-F238E27FC236}">
                  <a16:creationId xmlns:a16="http://schemas.microsoft.com/office/drawing/2014/main" id="{88D26E7F-A135-0A0D-150D-35BF95EE3F63}"/>
                </a:ext>
              </a:extLst>
            </p:cNvPr>
            <p:cNvSpPr txBox="1"/>
            <p:nvPr/>
          </p:nvSpPr>
          <p:spPr>
            <a:xfrm>
              <a:off x="3499433" y="3253869"/>
              <a:ext cx="1563248" cy="1569660"/>
            </a:xfrm>
            <a:prstGeom prst="rect">
              <a:avLst/>
            </a:prstGeom>
            <a:noFill/>
          </p:spPr>
          <p:txBody>
            <a:bodyPr wrap="none" rtlCol="0" anchor="ctr">
              <a:spAutoFit/>
            </a:bodyPr>
            <a:lstStyle/>
            <a:p>
              <a:pPr algn="ctr"/>
              <a:r>
                <a:rPr lang="en-US" sz="9600" b="1" dirty="0">
                  <a:ln w="22225">
                    <a:noFill/>
                  </a:ln>
                  <a:solidFill>
                    <a:schemeClr val="accent2"/>
                  </a:solidFill>
                  <a:latin typeface="Century Gothic" panose="020B0502020202020204" pitchFamily="34" charset="0"/>
                  <a:cs typeface="Arial" panose="020B0604020202020204" pitchFamily="34" charset="0"/>
                </a:rPr>
                <a:t>01</a:t>
              </a:r>
              <a:endParaRPr lang="en-IN" sz="9600" b="1" dirty="0">
                <a:ln w="22225">
                  <a:noFill/>
                </a:ln>
                <a:solidFill>
                  <a:schemeClr val="accent2"/>
                </a:solidFill>
                <a:latin typeface="Century Gothic" panose="020B0502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36A5AD81-7A4A-EA64-5E60-B01DB95F252F}"/>
                </a:ext>
              </a:extLst>
            </p:cNvPr>
            <p:cNvCxnSpPr>
              <a:cxnSpLocks/>
            </p:cNvCxnSpPr>
            <p:nvPr/>
          </p:nvCxnSpPr>
          <p:spPr>
            <a:xfrm flipH="1">
              <a:off x="4579098" y="4499679"/>
              <a:ext cx="6263078" cy="0"/>
            </a:xfrm>
            <a:prstGeom prst="line">
              <a:avLst/>
            </a:prstGeom>
            <a:ln>
              <a:solidFill>
                <a:schemeClr val="accent2"/>
              </a:solidFill>
              <a:headEnd type="oval" w="sm" len="sm"/>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2FAC72E7-04D5-CB21-22B8-88B7C996A56C}"/>
              </a:ext>
            </a:extLst>
          </p:cNvPr>
          <p:cNvGrpSpPr/>
          <p:nvPr/>
        </p:nvGrpSpPr>
        <p:grpSpPr>
          <a:xfrm>
            <a:off x="11754102" y="6396366"/>
            <a:ext cx="390460" cy="403176"/>
            <a:chOff x="4225328" y="1941649"/>
            <a:chExt cx="3694952" cy="3815272"/>
          </a:xfrm>
        </p:grpSpPr>
        <p:sp>
          <p:nvSpPr>
            <p:cNvPr id="21" name="Freeform: Shape 20">
              <a:extLst>
                <a:ext uri="{FF2B5EF4-FFF2-40B4-BE49-F238E27FC236}">
                  <a16:creationId xmlns:a16="http://schemas.microsoft.com/office/drawing/2014/main" id="{53655669-CC55-B218-DE56-109996C85C9E}"/>
                </a:ext>
              </a:extLst>
            </p:cNvPr>
            <p:cNvSpPr/>
            <p:nvPr/>
          </p:nvSpPr>
          <p:spPr>
            <a:xfrm>
              <a:off x="6034111" y="1941649"/>
              <a:ext cx="158364" cy="928334"/>
            </a:xfrm>
            <a:custGeom>
              <a:avLst/>
              <a:gdLst>
                <a:gd name="connsiteX0" fmla="*/ 67350 w 158364"/>
                <a:gd name="connsiteY0" fmla="*/ 0 h 928334"/>
                <a:gd name="connsiteX1" fmla="*/ 91014 w 158364"/>
                <a:gd name="connsiteY1" fmla="*/ 0 h 928334"/>
                <a:gd name="connsiteX2" fmla="*/ 158364 w 158364"/>
                <a:gd name="connsiteY2" fmla="*/ 67350 h 928334"/>
                <a:gd name="connsiteX3" fmla="*/ 158364 w 158364"/>
                <a:gd name="connsiteY3" fmla="*/ 862805 h 928334"/>
                <a:gd name="connsiteX4" fmla="*/ 91014 w 158364"/>
                <a:gd name="connsiteY4" fmla="*/ 928334 h 928334"/>
                <a:gd name="connsiteX5" fmla="*/ 67350 w 158364"/>
                <a:gd name="connsiteY5" fmla="*/ 928334 h 928334"/>
                <a:gd name="connsiteX6" fmla="*/ 0 w 158364"/>
                <a:gd name="connsiteY6" fmla="*/ 860984 h 928334"/>
                <a:gd name="connsiteX7" fmla="*/ 0 w 158364"/>
                <a:gd name="connsiteY7" fmla="*/ 67350 h 928334"/>
                <a:gd name="connsiteX8" fmla="*/ 67350 w 158364"/>
                <a:gd name="connsiteY8" fmla="*/ 0 h 9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64" h="928334">
                  <a:moveTo>
                    <a:pt x="67350" y="0"/>
                  </a:moveTo>
                  <a:lnTo>
                    <a:pt x="91014" y="0"/>
                  </a:lnTo>
                  <a:cubicBezTo>
                    <a:pt x="127419" y="0"/>
                    <a:pt x="158364" y="29124"/>
                    <a:pt x="158364" y="67350"/>
                  </a:cubicBezTo>
                  <a:lnTo>
                    <a:pt x="158364" y="862805"/>
                  </a:lnTo>
                  <a:cubicBezTo>
                    <a:pt x="158364" y="899210"/>
                    <a:pt x="127419" y="928334"/>
                    <a:pt x="91014" y="928334"/>
                  </a:cubicBezTo>
                  <a:lnTo>
                    <a:pt x="67350" y="928334"/>
                  </a:lnTo>
                  <a:cubicBezTo>
                    <a:pt x="30944" y="928334"/>
                    <a:pt x="0" y="899210"/>
                    <a:pt x="0" y="860984"/>
                  </a:cubicBezTo>
                  <a:lnTo>
                    <a:pt x="0" y="67350"/>
                  </a:lnTo>
                  <a:cubicBezTo>
                    <a:pt x="0" y="30944"/>
                    <a:pt x="29124" y="0"/>
                    <a:pt x="67350" y="0"/>
                  </a:cubicBezTo>
                  <a:close/>
                </a:path>
              </a:pathLst>
            </a:custGeom>
            <a:solidFill>
              <a:schemeClr val="accent2">
                <a:lumMod val="60000"/>
                <a:lumOff val="40000"/>
              </a:schemeClr>
            </a:solidFill>
            <a:ln w="1818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1A741EA-ECD5-01CF-24A0-8D53D7AA1815}"/>
                </a:ext>
              </a:extLst>
            </p:cNvPr>
            <p:cNvSpPr/>
            <p:nvPr/>
          </p:nvSpPr>
          <p:spPr>
            <a:xfrm>
              <a:off x="4708830" y="2019922"/>
              <a:ext cx="1031950" cy="1092159"/>
            </a:xfrm>
            <a:custGeom>
              <a:avLst/>
              <a:gdLst>
                <a:gd name="connsiteX0" fmla="*/ 841092 w 1031950"/>
                <a:gd name="connsiteY0" fmla="*/ 0 h 1092159"/>
                <a:gd name="connsiteX1" fmla="*/ 926644 w 1031950"/>
                <a:gd name="connsiteY1" fmla="*/ 114676 h 1092159"/>
                <a:gd name="connsiteX2" fmla="*/ 999455 w 1031950"/>
                <a:gd name="connsiteY2" fmla="*/ 662577 h 1092159"/>
                <a:gd name="connsiteX3" fmla="*/ 941206 w 1031950"/>
                <a:gd name="connsiteY3" fmla="*/ 709903 h 1092159"/>
                <a:gd name="connsiteX4" fmla="*/ 842912 w 1031950"/>
                <a:gd name="connsiteY4" fmla="*/ 851884 h 1092159"/>
                <a:gd name="connsiteX5" fmla="*/ 688190 w 1031950"/>
                <a:gd name="connsiteY5" fmla="*/ 811838 h 1092159"/>
                <a:gd name="connsiteX6" fmla="*/ 686370 w 1031950"/>
                <a:gd name="connsiteY6" fmla="*/ 811838 h 1092159"/>
                <a:gd name="connsiteX7" fmla="*/ 684549 w 1031950"/>
                <a:gd name="connsiteY7" fmla="*/ 811838 h 1092159"/>
                <a:gd name="connsiteX8" fmla="*/ 398768 w 1031950"/>
                <a:gd name="connsiteY8" fmla="*/ 1092159 h 1092159"/>
                <a:gd name="connsiteX9" fmla="*/ 291373 w 1031950"/>
                <a:gd name="connsiteY9" fmla="*/ 1064855 h 1092159"/>
                <a:gd name="connsiteX10" fmla="*/ 242224 w 1031950"/>
                <a:gd name="connsiteY10" fmla="*/ 1070315 h 1092159"/>
                <a:gd name="connsiteX11" fmla="*/ 129 w 1031950"/>
                <a:gd name="connsiteY11" fmla="*/ 511495 h 1092159"/>
                <a:gd name="connsiteX12" fmla="*/ 122087 w 1031950"/>
                <a:gd name="connsiteY12" fmla="*/ 427763 h 1092159"/>
                <a:gd name="connsiteX13" fmla="*/ 542569 w 1031950"/>
                <a:gd name="connsiteY13" fmla="*/ 638913 h 1092159"/>
                <a:gd name="connsiteX14" fmla="*/ 537108 w 1031950"/>
                <a:gd name="connsiteY14" fmla="*/ 535158 h 1092159"/>
                <a:gd name="connsiteX15" fmla="*/ 841092 w 1031950"/>
                <a:gd name="connsiteY15" fmla="*/ 0 h 109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1950" h="1092159">
                  <a:moveTo>
                    <a:pt x="841092" y="0"/>
                  </a:moveTo>
                  <a:cubicBezTo>
                    <a:pt x="877497" y="30944"/>
                    <a:pt x="902981" y="72810"/>
                    <a:pt x="926644" y="114676"/>
                  </a:cubicBezTo>
                  <a:cubicBezTo>
                    <a:pt x="1023118" y="287601"/>
                    <a:pt x="1066805" y="471449"/>
                    <a:pt x="999455" y="662577"/>
                  </a:cubicBezTo>
                  <a:cubicBezTo>
                    <a:pt x="966690" y="684420"/>
                    <a:pt x="946667" y="704443"/>
                    <a:pt x="941206" y="709903"/>
                  </a:cubicBezTo>
                  <a:cubicBezTo>
                    <a:pt x="899340" y="748129"/>
                    <a:pt x="868396" y="799096"/>
                    <a:pt x="842912" y="851884"/>
                  </a:cubicBezTo>
                  <a:cubicBezTo>
                    <a:pt x="788304" y="820939"/>
                    <a:pt x="730056" y="813658"/>
                    <a:pt x="688190" y="811838"/>
                  </a:cubicBezTo>
                  <a:lnTo>
                    <a:pt x="686370" y="811838"/>
                  </a:lnTo>
                  <a:lnTo>
                    <a:pt x="684549" y="811838"/>
                  </a:lnTo>
                  <a:cubicBezTo>
                    <a:pt x="682729" y="811838"/>
                    <a:pt x="429713" y="824580"/>
                    <a:pt x="398768" y="1092159"/>
                  </a:cubicBezTo>
                  <a:cubicBezTo>
                    <a:pt x="366003" y="1075776"/>
                    <a:pt x="333239" y="1063034"/>
                    <a:pt x="291373" y="1064855"/>
                  </a:cubicBezTo>
                  <a:cubicBezTo>
                    <a:pt x="276810" y="1064855"/>
                    <a:pt x="260428" y="1066675"/>
                    <a:pt x="242224" y="1070315"/>
                  </a:cubicBezTo>
                  <a:cubicBezTo>
                    <a:pt x="71120" y="928335"/>
                    <a:pt x="1950" y="739028"/>
                    <a:pt x="129" y="511495"/>
                  </a:cubicBezTo>
                  <a:cubicBezTo>
                    <a:pt x="-1691" y="415021"/>
                    <a:pt x="14692" y="418661"/>
                    <a:pt x="122087" y="427763"/>
                  </a:cubicBezTo>
                  <a:cubicBezTo>
                    <a:pt x="285912" y="442325"/>
                    <a:pt x="436994" y="511495"/>
                    <a:pt x="542569" y="638913"/>
                  </a:cubicBezTo>
                  <a:cubicBezTo>
                    <a:pt x="531647" y="604328"/>
                    <a:pt x="533467" y="571563"/>
                    <a:pt x="537108" y="535158"/>
                  </a:cubicBezTo>
                  <a:cubicBezTo>
                    <a:pt x="553490" y="353131"/>
                    <a:pt x="666347" y="81912"/>
                    <a:pt x="841092" y="0"/>
                  </a:cubicBezTo>
                  <a:close/>
                </a:path>
              </a:pathLst>
            </a:custGeom>
            <a:solidFill>
              <a:schemeClr val="accent1"/>
            </a:solidFill>
            <a:ln w="1818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A867C08-BAB0-7153-F0E7-95D40E4F61A7}"/>
                </a:ext>
              </a:extLst>
            </p:cNvPr>
            <p:cNvSpPr/>
            <p:nvPr/>
          </p:nvSpPr>
          <p:spPr>
            <a:xfrm>
              <a:off x="4470505" y="2640760"/>
              <a:ext cx="3190922" cy="1064725"/>
            </a:xfrm>
            <a:custGeom>
              <a:avLst/>
              <a:gdLst>
                <a:gd name="connsiteX0" fmla="*/ 1455790 w 3190922"/>
                <a:gd name="connsiteY0" fmla="*/ 1471 h 1064725"/>
                <a:gd name="connsiteX1" fmla="*/ 1527200 w 3190922"/>
                <a:gd name="connsiteY1" fmla="*/ 1692 h 1064725"/>
                <a:gd name="connsiteX2" fmla="*/ 1527200 w 3190922"/>
                <a:gd name="connsiteY2" fmla="*/ 165515 h 1064725"/>
                <a:gd name="connsiteX3" fmla="*/ 1630956 w 3190922"/>
                <a:gd name="connsiteY3" fmla="*/ 269270 h 1064725"/>
                <a:gd name="connsiteX4" fmla="*/ 1654620 w 3190922"/>
                <a:gd name="connsiteY4" fmla="*/ 269270 h 1064725"/>
                <a:gd name="connsiteX5" fmla="*/ 1758374 w 3190922"/>
                <a:gd name="connsiteY5" fmla="*/ 165515 h 1064725"/>
                <a:gd name="connsiteX6" fmla="*/ 1758374 w 3190922"/>
                <a:gd name="connsiteY6" fmla="*/ 19894 h 1064725"/>
                <a:gd name="connsiteX7" fmla="*/ 2149731 w 3190922"/>
                <a:gd name="connsiteY7" fmla="*/ 351182 h 1064725"/>
                <a:gd name="connsiteX8" fmla="*/ 2457356 w 3190922"/>
                <a:gd name="connsiteY8" fmla="*/ 192819 h 1064725"/>
                <a:gd name="connsiteX9" fmla="*/ 2863274 w 3190922"/>
                <a:gd name="connsiteY9" fmla="*/ 655166 h 1064725"/>
                <a:gd name="connsiteX10" fmla="*/ 2865095 w 3190922"/>
                <a:gd name="connsiteY10" fmla="*/ 664267 h 1064725"/>
                <a:gd name="connsiteX11" fmla="*/ 3190922 w 3190922"/>
                <a:gd name="connsiteY11" fmla="*/ 1064725 h 1064725"/>
                <a:gd name="connsiteX12" fmla="*/ 1820 w 3190922"/>
                <a:gd name="connsiteY12" fmla="*/ 1064725 h 1064725"/>
                <a:gd name="connsiteX13" fmla="*/ 0 w 3190922"/>
                <a:gd name="connsiteY13" fmla="*/ 1064725 h 1064725"/>
                <a:gd name="connsiteX14" fmla="*/ 222072 w 3190922"/>
                <a:gd name="connsiteY14" fmla="*/ 735257 h 1064725"/>
                <a:gd name="connsiteX15" fmla="*/ 253016 w 3190922"/>
                <a:gd name="connsiteY15" fmla="*/ 713414 h 1064725"/>
                <a:gd name="connsiteX16" fmla="*/ 444144 w 3190922"/>
                <a:gd name="connsiteY16" fmla="*/ 496803 h 1064725"/>
                <a:gd name="connsiteX17" fmla="*/ 668036 w 3190922"/>
                <a:gd name="connsiteY17" fmla="*/ 536849 h 1064725"/>
                <a:gd name="connsiteX18" fmla="*/ 922874 w 3190922"/>
                <a:gd name="connsiteY18" fmla="*/ 231045 h 1064725"/>
                <a:gd name="connsiteX19" fmla="*/ 1093979 w 3190922"/>
                <a:gd name="connsiteY19" fmla="*/ 289293 h 1064725"/>
                <a:gd name="connsiteX20" fmla="*/ 1203194 w 3190922"/>
                <a:gd name="connsiteY20" fmla="*/ 118188 h 1064725"/>
                <a:gd name="connsiteX21" fmla="*/ 1455790 w 3190922"/>
                <a:gd name="connsiteY21" fmla="*/ 1471 h 10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90922" h="1064725">
                  <a:moveTo>
                    <a:pt x="1455790" y="1471"/>
                  </a:moveTo>
                  <a:cubicBezTo>
                    <a:pt x="1478337" y="-470"/>
                    <a:pt x="1502171" y="-583"/>
                    <a:pt x="1527200" y="1692"/>
                  </a:cubicBezTo>
                  <a:lnTo>
                    <a:pt x="1527200" y="165515"/>
                  </a:lnTo>
                  <a:cubicBezTo>
                    <a:pt x="1527200" y="223764"/>
                    <a:pt x="1574528" y="269270"/>
                    <a:pt x="1630956" y="269270"/>
                  </a:cubicBezTo>
                  <a:lnTo>
                    <a:pt x="1654620" y="269270"/>
                  </a:lnTo>
                  <a:cubicBezTo>
                    <a:pt x="1712868" y="269270"/>
                    <a:pt x="1758374" y="221943"/>
                    <a:pt x="1758374" y="165515"/>
                  </a:cubicBezTo>
                  <a:lnTo>
                    <a:pt x="1758374" y="19894"/>
                  </a:lnTo>
                  <a:cubicBezTo>
                    <a:pt x="1934940" y="47198"/>
                    <a:pt x="2096944" y="176437"/>
                    <a:pt x="2149731" y="351182"/>
                  </a:cubicBezTo>
                  <a:cubicBezTo>
                    <a:pt x="2193418" y="238326"/>
                    <a:pt x="2342679" y="180077"/>
                    <a:pt x="2457356" y="192819"/>
                  </a:cubicBezTo>
                  <a:cubicBezTo>
                    <a:pt x="2692170" y="218303"/>
                    <a:pt x="2888758" y="409430"/>
                    <a:pt x="2863274" y="655166"/>
                  </a:cubicBezTo>
                  <a:lnTo>
                    <a:pt x="2865095" y="664267"/>
                  </a:lnTo>
                  <a:cubicBezTo>
                    <a:pt x="3047121" y="709774"/>
                    <a:pt x="3170899" y="880878"/>
                    <a:pt x="3190922" y="1064725"/>
                  </a:cubicBezTo>
                  <a:lnTo>
                    <a:pt x="1820" y="1064725"/>
                  </a:lnTo>
                  <a:cubicBezTo>
                    <a:pt x="1820" y="1064725"/>
                    <a:pt x="0" y="1064725"/>
                    <a:pt x="0" y="1064725"/>
                  </a:cubicBezTo>
                  <a:cubicBezTo>
                    <a:pt x="20023" y="939127"/>
                    <a:pt x="101935" y="791686"/>
                    <a:pt x="222072" y="735257"/>
                  </a:cubicBezTo>
                  <a:cubicBezTo>
                    <a:pt x="236634" y="727976"/>
                    <a:pt x="251196" y="731617"/>
                    <a:pt x="253016" y="713414"/>
                  </a:cubicBezTo>
                  <a:cubicBezTo>
                    <a:pt x="262118" y="613300"/>
                    <a:pt x="351311" y="525927"/>
                    <a:pt x="444144" y="496803"/>
                  </a:cubicBezTo>
                  <a:cubicBezTo>
                    <a:pt x="557000" y="462218"/>
                    <a:pt x="598866" y="491342"/>
                    <a:pt x="668036" y="536849"/>
                  </a:cubicBezTo>
                  <a:cubicBezTo>
                    <a:pt x="664396" y="240146"/>
                    <a:pt x="922874" y="231045"/>
                    <a:pt x="922874" y="231045"/>
                  </a:cubicBezTo>
                  <a:cubicBezTo>
                    <a:pt x="984763" y="232865"/>
                    <a:pt x="1044832" y="247427"/>
                    <a:pt x="1093979" y="289293"/>
                  </a:cubicBezTo>
                  <a:cubicBezTo>
                    <a:pt x="1119462" y="229224"/>
                    <a:pt x="1154047" y="161875"/>
                    <a:pt x="1203194" y="118188"/>
                  </a:cubicBezTo>
                  <a:cubicBezTo>
                    <a:pt x="1203194" y="118188"/>
                    <a:pt x="1297961" y="15059"/>
                    <a:pt x="1455790" y="1471"/>
                  </a:cubicBezTo>
                  <a:close/>
                </a:path>
              </a:pathLst>
            </a:custGeom>
            <a:solidFill>
              <a:schemeClr val="accent2"/>
            </a:solidFill>
            <a:ln w="1818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D4F0A42-BA01-EC37-BD2D-451AA9B15258}"/>
                </a:ext>
              </a:extLst>
            </p:cNvPr>
            <p:cNvSpPr/>
            <p:nvPr/>
          </p:nvSpPr>
          <p:spPr>
            <a:xfrm>
              <a:off x="4225328" y="3073672"/>
              <a:ext cx="3694952" cy="2683249"/>
            </a:xfrm>
            <a:custGeom>
              <a:avLst/>
              <a:gdLst>
                <a:gd name="connsiteX0" fmla="*/ 250643 w 3694949"/>
                <a:gd name="connsiteY0" fmla="*/ 666399 h 2683251"/>
                <a:gd name="connsiteX1" fmla="*/ 3443384 w 3694949"/>
                <a:gd name="connsiteY1" fmla="*/ 666399 h 2683251"/>
                <a:gd name="connsiteX2" fmla="*/ 3672738 w 3694949"/>
                <a:gd name="connsiteY2" fmla="*/ 748311 h 2683251"/>
                <a:gd name="connsiteX3" fmla="*/ 3507094 w 3694949"/>
                <a:gd name="connsiteY3" fmla="*/ 1014069 h 2683251"/>
                <a:gd name="connsiteX4" fmla="*/ 3496172 w 3694949"/>
                <a:gd name="connsiteY4" fmla="*/ 1112363 h 2683251"/>
                <a:gd name="connsiteX5" fmla="*/ 3024724 w 3694949"/>
                <a:gd name="connsiteY5" fmla="*/ 2035237 h 2683251"/>
                <a:gd name="connsiteX6" fmla="*/ 2813574 w 3694949"/>
                <a:gd name="connsiteY6" fmla="*/ 2233646 h 2683251"/>
                <a:gd name="connsiteX7" fmla="*/ 2718920 w 3694949"/>
                <a:gd name="connsiteY7" fmla="*/ 2308277 h 2683251"/>
                <a:gd name="connsiteX8" fmla="*/ 2611524 w 3694949"/>
                <a:gd name="connsiteY8" fmla="*/ 2390189 h 2683251"/>
                <a:gd name="connsiteX9" fmla="*/ 2808113 w 3694949"/>
                <a:gd name="connsiteY9" fmla="*/ 2390189 h 2683251"/>
                <a:gd name="connsiteX10" fmla="*/ 2795371 w 3694949"/>
                <a:gd name="connsiteY10" fmla="*/ 2683251 h 2683251"/>
                <a:gd name="connsiteX11" fmla="*/ 898656 w 3694949"/>
                <a:gd name="connsiteY11" fmla="*/ 2683251 h 2683251"/>
                <a:gd name="connsiteX12" fmla="*/ 885914 w 3694949"/>
                <a:gd name="connsiteY12" fmla="*/ 2390189 h 2683251"/>
                <a:gd name="connsiteX13" fmla="*/ 1082503 w 3694949"/>
                <a:gd name="connsiteY13" fmla="*/ 2390189 h 2683251"/>
                <a:gd name="connsiteX14" fmla="*/ 975107 w 3694949"/>
                <a:gd name="connsiteY14" fmla="*/ 2308277 h 2683251"/>
                <a:gd name="connsiteX15" fmla="*/ 880454 w 3694949"/>
                <a:gd name="connsiteY15" fmla="*/ 2233646 h 2683251"/>
                <a:gd name="connsiteX16" fmla="*/ 669303 w 3694949"/>
                <a:gd name="connsiteY16" fmla="*/ 2035237 h 2683251"/>
                <a:gd name="connsiteX17" fmla="*/ 197855 w 3694949"/>
                <a:gd name="connsiteY17" fmla="*/ 1112363 h 2683251"/>
                <a:gd name="connsiteX18" fmla="*/ 186933 w 3694949"/>
                <a:gd name="connsiteY18" fmla="*/ 1014069 h 2683251"/>
                <a:gd name="connsiteX19" fmla="*/ 21290 w 3694949"/>
                <a:gd name="connsiteY19" fmla="*/ 748311 h 2683251"/>
                <a:gd name="connsiteX20" fmla="*/ 250643 w 3694949"/>
                <a:gd name="connsiteY20" fmla="*/ 666399 h 2683251"/>
                <a:gd name="connsiteX21" fmla="*/ 1257247 w 3694949"/>
                <a:gd name="connsiteY21" fmla="*/ 269582 h 2683251"/>
                <a:gd name="connsiteX22" fmla="*/ 1273629 w 3694949"/>
                <a:gd name="connsiteY22" fmla="*/ 402461 h 2683251"/>
                <a:gd name="connsiteX23" fmla="*/ 1257247 w 3694949"/>
                <a:gd name="connsiteY23" fmla="*/ 269582 h 2683251"/>
                <a:gd name="connsiteX24" fmla="*/ 2484105 w 3694949"/>
                <a:gd name="connsiteY24" fmla="*/ 242278 h 2683251"/>
                <a:gd name="connsiteX25" fmla="*/ 2513229 w 3694949"/>
                <a:gd name="connsiteY25" fmla="*/ 375157 h 2683251"/>
                <a:gd name="connsiteX26" fmla="*/ 2484105 w 3694949"/>
                <a:gd name="connsiteY26" fmla="*/ 242278 h 2683251"/>
                <a:gd name="connsiteX27" fmla="*/ 1788765 w 3694949"/>
                <a:gd name="connsiteY27" fmla="*/ 183 h 2683251"/>
                <a:gd name="connsiteX28" fmla="*/ 1816069 w 3694949"/>
                <a:gd name="connsiteY28" fmla="*/ 142164 h 2683251"/>
                <a:gd name="connsiteX29" fmla="*/ 1788765 w 3694949"/>
                <a:gd name="connsiteY29" fmla="*/ 183 h 268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94949" h="2683251">
                  <a:moveTo>
                    <a:pt x="250643" y="666399"/>
                  </a:moveTo>
                  <a:lnTo>
                    <a:pt x="3443384" y="666399"/>
                  </a:lnTo>
                  <a:cubicBezTo>
                    <a:pt x="3530757" y="670040"/>
                    <a:pt x="3625411" y="660938"/>
                    <a:pt x="3672738" y="748311"/>
                  </a:cubicBezTo>
                  <a:cubicBezTo>
                    <a:pt x="3743728" y="884830"/>
                    <a:pt x="3632692" y="1048654"/>
                    <a:pt x="3507094" y="1014069"/>
                  </a:cubicBezTo>
                  <a:cubicBezTo>
                    <a:pt x="3507094" y="1035912"/>
                    <a:pt x="3505274" y="1092341"/>
                    <a:pt x="3496172" y="1112363"/>
                  </a:cubicBezTo>
                  <a:cubicBezTo>
                    <a:pt x="3470688" y="1427270"/>
                    <a:pt x="3232234" y="1807705"/>
                    <a:pt x="3024724" y="2035237"/>
                  </a:cubicBezTo>
                  <a:cubicBezTo>
                    <a:pt x="2959195" y="2106228"/>
                    <a:pt x="2886384" y="2171757"/>
                    <a:pt x="2813574" y="2233646"/>
                  </a:cubicBezTo>
                  <a:lnTo>
                    <a:pt x="2718920" y="2308277"/>
                  </a:lnTo>
                  <a:cubicBezTo>
                    <a:pt x="2682515" y="2333761"/>
                    <a:pt x="2642469" y="2357424"/>
                    <a:pt x="2611524" y="2390189"/>
                  </a:cubicBezTo>
                  <a:cubicBezTo>
                    <a:pt x="2644289" y="2355604"/>
                    <a:pt x="2769887" y="2375627"/>
                    <a:pt x="2808113" y="2390189"/>
                  </a:cubicBezTo>
                  <a:cubicBezTo>
                    <a:pt x="2948273" y="2441156"/>
                    <a:pt x="2966476" y="2665048"/>
                    <a:pt x="2795371" y="2683251"/>
                  </a:cubicBezTo>
                  <a:lnTo>
                    <a:pt x="898656" y="2683251"/>
                  </a:lnTo>
                  <a:cubicBezTo>
                    <a:pt x="727552" y="2665048"/>
                    <a:pt x="745754" y="2441156"/>
                    <a:pt x="885914" y="2390189"/>
                  </a:cubicBezTo>
                  <a:cubicBezTo>
                    <a:pt x="924140" y="2375627"/>
                    <a:pt x="1049738" y="2355604"/>
                    <a:pt x="1082503" y="2390189"/>
                  </a:cubicBezTo>
                  <a:cubicBezTo>
                    <a:pt x="1051558" y="2357424"/>
                    <a:pt x="1011513" y="2333761"/>
                    <a:pt x="975107" y="2308277"/>
                  </a:cubicBezTo>
                  <a:lnTo>
                    <a:pt x="880454" y="2233646"/>
                  </a:lnTo>
                  <a:cubicBezTo>
                    <a:pt x="805823" y="2171757"/>
                    <a:pt x="734833" y="2106228"/>
                    <a:pt x="669303" y="2035237"/>
                  </a:cubicBezTo>
                  <a:cubicBezTo>
                    <a:pt x="461793" y="1807705"/>
                    <a:pt x="223339" y="1427270"/>
                    <a:pt x="197855" y="1112363"/>
                  </a:cubicBezTo>
                  <a:cubicBezTo>
                    <a:pt x="190574" y="1092341"/>
                    <a:pt x="186933" y="1035912"/>
                    <a:pt x="186933" y="1014069"/>
                  </a:cubicBezTo>
                  <a:cubicBezTo>
                    <a:pt x="63156" y="1048654"/>
                    <a:pt x="-47880" y="883010"/>
                    <a:pt x="21290" y="748311"/>
                  </a:cubicBezTo>
                  <a:cubicBezTo>
                    <a:pt x="68616" y="660938"/>
                    <a:pt x="165090" y="670040"/>
                    <a:pt x="250643" y="666399"/>
                  </a:cubicBezTo>
                  <a:close/>
                  <a:moveTo>
                    <a:pt x="1257247" y="269582"/>
                  </a:moveTo>
                  <a:cubicBezTo>
                    <a:pt x="1353721" y="262301"/>
                    <a:pt x="1361002" y="375157"/>
                    <a:pt x="1273629" y="402461"/>
                  </a:cubicBezTo>
                  <a:cubicBezTo>
                    <a:pt x="1180796" y="406102"/>
                    <a:pt x="1168054" y="293245"/>
                    <a:pt x="1257247" y="269582"/>
                  </a:cubicBezTo>
                  <a:close/>
                  <a:moveTo>
                    <a:pt x="2484105" y="242278"/>
                  </a:moveTo>
                  <a:cubicBezTo>
                    <a:pt x="2584219" y="234996"/>
                    <a:pt x="2600602" y="338751"/>
                    <a:pt x="2513229" y="375157"/>
                  </a:cubicBezTo>
                  <a:cubicBezTo>
                    <a:pt x="2409474" y="387899"/>
                    <a:pt x="2396732" y="271402"/>
                    <a:pt x="2484105" y="242278"/>
                  </a:cubicBezTo>
                  <a:close/>
                  <a:moveTo>
                    <a:pt x="1788765" y="183"/>
                  </a:moveTo>
                  <a:cubicBezTo>
                    <a:pt x="1876137" y="-5278"/>
                    <a:pt x="1907082" y="113039"/>
                    <a:pt x="1816069" y="142164"/>
                  </a:cubicBezTo>
                  <a:cubicBezTo>
                    <a:pt x="1714134" y="145804"/>
                    <a:pt x="1694111" y="29307"/>
                    <a:pt x="1788765" y="183"/>
                  </a:cubicBezTo>
                  <a:close/>
                </a:path>
              </a:pathLst>
            </a:custGeom>
            <a:solidFill>
              <a:schemeClr val="bg2">
                <a:alpha val="14000"/>
              </a:schemeClr>
            </a:solidFill>
            <a:ln w="18181" cap="flat">
              <a:noFill/>
              <a:prstDash val="solid"/>
              <a:miter/>
            </a:ln>
          </p:spPr>
          <p:txBody>
            <a:bodyPr wrap="square" rtlCol="0" anchor="ctr">
              <a:noAutofit/>
            </a:bodyPr>
            <a:lstStyle/>
            <a:p>
              <a:endParaRPr lang="en-US" dirty="0"/>
            </a:p>
          </p:txBody>
        </p:sp>
      </p:grpSp>
      <p:sp>
        <p:nvSpPr>
          <p:cNvPr id="14" name="Title 1">
            <a:extLst>
              <a:ext uri="{FF2B5EF4-FFF2-40B4-BE49-F238E27FC236}">
                <a16:creationId xmlns:a16="http://schemas.microsoft.com/office/drawing/2014/main" id="{4F46C1CF-A34C-D29A-D339-65C23242C903}"/>
              </a:ext>
            </a:extLst>
          </p:cNvPr>
          <p:cNvSpPr txBox="1">
            <a:spLocks/>
          </p:cNvSpPr>
          <p:nvPr/>
        </p:nvSpPr>
        <p:spPr>
          <a:xfrm flipH="1">
            <a:off x="0" y="4591864"/>
            <a:ext cx="3937029" cy="1665700"/>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a:solidFill>
                  <a:schemeClr val="tx2">
                    <a:lumMod val="85000"/>
                    <a:lumOff val="15000"/>
                  </a:schemeClr>
                </a:solidFill>
                <a:latin typeface="Century Gothic" panose="020B0502020202020204" pitchFamily="34" charset="0"/>
                <a:ea typeface="Tahoma" panose="020B0604030504040204" pitchFamily="34" charset="0"/>
                <a:cs typeface="Tahoma" panose="020B0604030504040204" pitchFamily="34" charset="0"/>
              </a:defRPr>
            </a:lvl1pPr>
          </a:lstStyle>
          <a:p>
            <a:pPr algn="ctr"/>
            <a:r>
              <a:rPr lang="en-US" sz="4800" b="1" dirty="0">
                <a:ln w="6350">
                  <a:solidFill>
                    <a:schemeClr val="bg2">
                      <a:alpha val="24000"/>
                    </a:schemeClr>
                  </a:solidFill>
                </a:ln>
                <a:solidFill>
                  <a:schemeClr val="tx2">
                    <a:lumMod val="85000"/>
                    <a:lumOff val="15000"/>
                    <a:alpha val="4000"/>
                  </a:schemeClr>
                </a:solidFill>
              </a:rPr>
              <a:t>Table </a:t>
            </a:r>
            <a:br>
              <a:rPr lang="en-US" sz="4800" b="1" dirty="0">
                <a:ln w="6350">
                  <a:solidFill>
                    <a:schemeClr val="bg2">
                      <a:alpha val="24000"/>
                    </a:schemeClr>
                  </a:solidFill>
                </a:ln>
                <a:solidFill>
                  <a:schemeClr val="tx2">
                    <a:lumMod val="85000"/>
                    <a:lumOff val="15000"/>
                    <a:alpha val="4000"/>
                  </a:schemeClr>
                </a:solidFill>
              </a:rPr>
            </a:br>
            <a:r>
              <a:rPr lang="en-US" sz="4800" b="1" dirty="0">
                <a:ln w="6350">
                  <a:solidFill>
                    <a:schemeClr val="bg2">
                      <a:alpha val="24000"/>
                    </a:schemeClr>
                  </a:solidFill>
                </a:ln>
                <a:solidFill>
                  <a:schemeClr val="tx2">
                    <a:lumMod val="85000"/>
                    <a:lumOff val="15000"/>
                    <a:alpha val="4000"/>
                  </a:schemeClr>
                </a:solidFill>
              </a:rPr>
              <a:t>of contents </a:t>
            </a:r>
          </a:p>
        </p:txBody>
      </p:sp>
    </p:spTree>
    <p:extLst>
      <p:ext uri="{BB962C8B-B14F-4D97-AF65-F5344CB8AC3E}">
        <p14:creationId xmlns:p14="http://schemas.microsoft.com/office/powerpoint/2010/main" val="2515108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E8EA44-B30A-4760-BCE0-0EF507838384}"/>
              </a:ext>
            </a:extLst>
          </p:cNvPr>
          <p:cNvSpPr>
            <a:spLocks noGrp="1"/>
          </p:cNvSpPr>
          <p:nvPr>
            <p:ph type="sldNum" sz="quarter" idx="12"/>
          </p:nvPr>
        </p:nvSpPr>
        <p:spPr/>
        <p:txBody>
          <a:bodyPr/>
          <a:lstStyle/>
          <a:p>
            <a:fld id="{C83511D6-7947-48BF-B87B-28E846A6EF3C}" type="slidenum">
              <a:rPr lang="en-US" smtClean="0"/>
              <a:t>30</a:t>
            </a:fld>
            <a:endParaRPr lang="en-US"/>
          </a:p>
        </p:txBody>
      </p:sp>
      <p:sp>
        <p:nvSpPr>
          <p:cNvPr id="2" name="Title 1">
            <a:extLst>
              <a:ext uri="{FF2B5EF4-FFF2-40B4-BE49-F238E27FC236}">
                <a16:creationId xmlns:a16="http://schemas.microsoft.com/office/drawing/2014/main" id="{FCB79138-25DF-4C8E-91B1-A9CA8E57988A}"/>
              </a:ext>
            </a:extLst>
          </p:cNvPr>
          <p:cNvSpPr>
            <a:spLocks noGrp="1"/>
          </p:cNvSpPr>
          <p:nvPr>
            <p:ph type="title"/>
          </p:nvPr>
        </p:nvSpPr>
        <p:spPr/>
        <p:txBody>
          <a:bodyPr/>
          <a:lstStyle/>
          <a:p>
            <a:r>
              <a:rPr lang="en-US" dirty="0"/>
              <a:t>Impact of implementing short supply chains on farm-to-table KPIs</a:t>
            </a:r>
          </a:p>
        </p:txBody>
      </p:sp>
      <p:sp>
        <p:nvSpPr>
          <p:cNvPr id="4" name="Text Placeholder 3">
            <a:extLst>
              <a:ext uri="{FF2B5EF4-FFF2-40B4-BE49-F238E27FC236}">
                <a16:creationId xmlns:a16="http://schemas.microsoft.com/office/drawing/2014/main" id="{0AB6F56C-DF80-4829-A9E9-4C37B208C586}"/>
              </a:ext>
            </a:extLst>
          </p:cNvPr>
          <p:cNvSpPr>
            <a:spLocks noGrp="1"/>
          </p:cNvSpPr>
          <p:nvPr>
            <p:ph type="body" sz="quarter" idx="13"/>
          </p:nvPr>
        </p:nvSpPr>
        <p:spPr/>
        <p:txBody>
          <a:bodyPr>
            <a:normAutofit/>
          </a:bodyPr>
          <a:lstStyle/>
          <a:p>
            <a:r>
              <a:rPr lang="en-US" dirty="0"/>
              <a:t>The following slide represents impact of implementing short supply chains on farm-to-table metrics. It includes various KPIs such as such as percentage of produce sourced from nearby farms, number of farmer's markets attended, amount of produce unsold, and percentage of repeat customers from local establishments.</a:t>
            </a:r>
          </a:p>
        </p:txBody>
      </p:sp>
      <p:graphicFrame>
        <p:nvGraphicFramePr>
          <p:cNvPr id="35" name="Table 34">
            <a:extLst>
              <a:ext uri="{FF2B5EF4-FFF2-40B4-BE49-F238E27FC236}">
                <a16:creationId xmlns:a16="http://schemas.microsoft.com/office/drawing/2014/main" id="{CF5DDB32-E36B-EDC2-AB52-814092A9FF10}"/>
              </a:ext>
            </a:extLst>
          </p:cNvPr>
          <p:cNvGraphicFramePr>
            <a:graphicFrameLocks noGrp="1"/>
          </p:cNvGraphicFramePr>
          <p:nvPr>
            <p:extLst>
              <p:ext uri="{D42A27DB-BD31-4B8C-83A1-F6EECF244321}">
                <p14:modId xmlns:p14="http://schemas.microsoft.com/office/powerpoint/2010/main" val="838741987"/>
              </p:ext>
            </p:extLst>
          </p:nvPr>
        </p:nvGraphicFramePr>
        <p:xfrm>
          <a:off x="188650" y="2631152"/>
          <a:ext cx="8223968" cy="3688872"/>
        </p:xfrm>
        <a:graphic>
          <a:graphicData uri="http://schemas.openxmlformats.org/drawingml/2006/table">
            <a:tbl>
              <a:tblPr firstRow="1" bandRow="1">
                <a:tableStyleId>{5C22544A-7EE6-4342-B048-85BDC9FD1C3A}</a:tableStyleId>
              </a:tblPr>
              <a:tblGrid>
                <a:gridCol w="2055992">
                  <a:extLst>
                    <a:ext uri="{9D8B030D-6E8A-4147-A177-3AD203B41FA5}">
                      <a16:colId xmlns:a16="http://schemas.microsoft.com/office/drawing/2014/main" val="3465102784"/>
                    </a:ext>
                  </a:extLst>
                </a:gridCol>
                <a:gridCol w="2055992">
                  <a:extLst>
                    <a:ext uri="{9D8B030D-6E8A-4147-A177-3AD203B41FA5}">
                      <a16:colId xmlns:a16="http://schemas.microsoft.com/office/drawing/2014/main" val="829456787"/>
                    </a:ext>
                  </a:extLst>
                </a:gridCol>
                <a:gridCol w="2055992">
                  <a:extLst>
                    <a:ext uri="{9D8B030D-6E8A-4147-A177-3AD203B41FA5}">
                      <a16:colId xmlns:a16="http://schemas.microsoft.com/office/drawing/2014/main" val="2595713323"/>
                    </a:ext>
                  </a:extLst>
                </a:gridCol>
                <a:gridCol w="2055992">
                  <a:extLst>
                    <a:ext uri="{9D8B030D-6E8A-4147-A177-3AD203B41FA5}">
                      <a16:colId xmlns:a16="http://schemas.microsoft.com/office/drawing/2014/main" val="2483956335"/>
                    </a:ext>
                  </a:extLst>
                </a:gridCol>
              </a:tblGrid>
              <a:tr h="922218">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100" b="0" dirty="0">
                          <a:solidFill>
                            <a:schemeClr val="tx2">
                              <a:lumMod val="65000"/>
                              <a:lumOff val="35000"/>
                            </a:schemeClr>
                          </a:solidFill>
                          <a:effectLst/>
                          <a:latin typeface="Arial" panose="020B0604020202020204" pitchFamily="34" charset="0"/>
                          <a:cs typeface="Arial" panose="020B0604020202020204" pitchFamily="34" charset="0"/>
                        </a:rPr>
                        <a:t>Percentage of sourced products from nearby farms</a:t>
                      </a:r>
                    </a:p>
                  </a:txBody>
                  <a:tcPr marL="64008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chemeClr val="bg2"/>
                    </a:solidFill>
                  </a:tcPr>
                </a:tc>
                <a:tc>
                  <a:txBody>
                    <a:bodyPr/>
                    <a:lstStyle/>
                    <a:p>
                      <a:pPr algn="ctr" fontAlgn="base"/>
                      <a:r>
                        <a:rPr lang="en-IN" sz="1100" b="0" dirty="0">
                          <a:solidFill>
                            <a:schemeClr val="tx2">
                              <a:lumMod val="65000"/>
                              <a:lumOff val="35000"/>
                            </a:schemeClr>
                          </a:solidFill>
                          <a:effectLst/>
                          <a:latin typeface="Arial" panose="020B0604020202020204" pitchFamily="34" charset="0"/>
                          <a:cs typeface="Arial" panose="020B0604020202020204" pitchFamily="34" charset="0"/>
                        </a:rPr>
                        <a:t>75%</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chemeClr val="bg2"/>
                    </a:solidFill>
                  </a:tcPr>
                </a:tc>
                <a:tc>
                  <a:txBody>
                    <a:bodyPr/>
                    <a:lstStyle/>
                    <a:p>
                      <a:pPr algn="ctr" fontAlgn="base"/>
                      <a:r>
                        <a:rPr lang="en-IN" sz="1100" b="0" dirty="0">
                          <a:solidFill>
                            <a:schemeClr val="tx2">
                              <a:lumMod val="65000"/>
                              <a:lumOff val="35000"/>
                            </a:schemeClr>
                          </a:solidFill>
                          <a:effectLst/>
                          <a:latin typeface="Arial" panose="020B0604020202020204" pitchFamily="34" charset="0"/>
                          <a:cs typeface="Arial" panose="020B0604020202020204" pitchFamily="34" charset="0"/>
                        </a:rPr>
                        <a:t>83%</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chemeClr val="bg2"/>
                    </a:solidFill>
                  </a:tcPr>
                </a:tc>
                <a:tc>
                  <a:txBody>
                    <a:bodyPr/>
                    <a:lstStyle/>
                    <a:p>
                      <a:pPr algn="ctr" fontAlgn="base"/>
                      <a:r>
                        <a:rPr lang="en-IN" sz="1100" b="0" dirty="0">
                          <a:solidFill>
                            <a:schemeClr val="tx2">
                              <a:lumMod val="65000"/>
                              <a:lumOff val="35000"/>
                            </a:schemeClr>
                          </a:solidFill>
                          <a:effectLst/>
                          <a:latin typeface="Arial" panose="020B0604020202020204" pitchFamily="34" charset="0"/>
                          <a:cs typeface="Arial" panose="020B0604020202020204" pitchFamily="34" charset="0"/>
                        </a:rPr>
                        <a:t>85%</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74897469"/>
                  </a:ext>
                </a:extLst>
              </a:tr>
              <a:tr h="922218">
                <a:tc>
                  <a:txBody>
                    <a:bodyPr/>
                    <a:lstStyle/>
                    <a:p>
                      <a:pPr algn="l" fontAlgn="base"/>
                      <a:r>
                        <a:rPr lang="en-US" sz="1100" b="0" dirty="0">
                          <a:solidFill>
                            <a:schemeClr val="tx2">
                              <a:lumMod val="65000"/>
                              <a:lumOff val="35000"/>
                            </a:schemeClr>
                          </a:solidFill>
                          <a:effectLst/>
                          <a:latin typeface="Arial" panose="020B0604020202020204" pitchFamily="34" charset="0"/>
                          <a:cs typeface="Arial" panose="020B0604020202020204" pitchFamily="34" charset="0"/>
                        </a:rPr>
                        <a:t>Number of </a:t>
                      </a:r>
                      <a:br>
                        <a:rPr lang="en-US" sz="1100" b="0" dirty="0">
                          <a:solidFill>
                            <a:schemeClr val="tx2">
                              <a:lumMod val="65000"/>
                              <a:lumOff val="35000"/>
                            </a:schemeClr>
                          </a:solidFill>
                          <a:effectLst/>
                          <a:latin typeface="Arial" panose="020B0604020202020204" pitchFamily="34" charset="0"/>
                          <a:cs typeface="Arial" panose="020B0604020202020204" pitchFamily="34" charset="0"/>
                        </a:rPr>
                      </a:br>
                      <a:r>
                        <a:rPr lang="en-US" sz="1100" b="0" dirty="0">
                          <a:solidFill>
                            <a:schemeClr val="tx2">
                              <a:lumMod val="65000"/>
                              <a:lumOff val="35000"/>
                            </a:schemeClr>
                          </a:solidFill>
                          <a:effectLst/>
                          <a:latin typeface="Arial" panose="020B0604020202020204" pitchFamily="34" charset="0"/>
                          <a:cs typeface="Arial" panose="020B0604020202020204" pitchFamily="34" charset="0"/>
                        </a:rPr>
                        <a:t>markets attended</a:t>
                      </a:r>
                    </a:p>
                  </a:txBody>
                  <a:tcPr marL="64008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chemeClr val="bg2"/>
                    </a:solidFill>
                  </a:tcPr>
                </a:tc>
                <a:tc>
                  <a:txBody>
                    <a:bodyPr/>
                    <a:lstStyle/>
                    <a:p>
                      <a:pPr algn="ctr" fontAlgn="base"/>
                      <a:r>
                        <a:rPr lang="en-IN" sz="1100" b="0" dirty="0">
                          <a:solidFill>
                            <a:schemeClr val="tx2">
                              <a:lumMod val="65000"/>
                              <a:lumOff val="35000"/>
                            </a:schemeClr>
                          </a:solidFill>
                          <a:effectLst/>
                          <a:latin typeface="Arial" panose="020B0604020202020204" pitchFamily="34" charset="0"/>
                          <a:cs typeface="Arial" panose="020B0604020202020204" pitchFamily="34" charset="0"/>
                        </a:rPr>
                        <a:t>52 markets per year</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chemeClr val="bg2"/>
                    </a:solidFill>
                  </a:tcPr>
                </a:tc>
                <a:tc>
                  <a:txBody>
                    <a:bodyPr/>
                    <a:lstStyle/>
                    <a:p>
                      <a:pPr algn="ctr" fontAlgn="base"/>
                      <a:r>
                        <a:rPr lang="en-IN" sz="1100" b="0" dirty="0">
                          <a:solidFill>
                            <a:schemeClr val="tx2">
                              <a:lumMod val="65000"/>
                              <a:lumOff val="35000"/>
                            </a:schemeClr>
                          </a:solidFill>
                          <a:effectLst/>
                          <a:latin typeface="Arial" panose="020B0604020202020204" pitchFamily="34" charset="0"/>
                          <a:cs typeface="Arial" panose="020B0604020202020204" pitchFamily="34" charset="0"/>
                        </a:rPr>
                        <a:t>72 markets per year</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chemeClr val="bg2"/>
                    </a:solidFill>
                  </a:tcPr>
                </a:tc>
                <a:tc>
                  <a:txBody>
                    <a:bodyPr/>
                    <a:lstStyle/>
                    <a:p>
                      <a:pPr algn="ctr" fontAlgn="base"/>
                      <a:r>
                        <a:rPr lang="en-IN" sz="1100" b="0" dirty="0">
                          <a:solidFill>
                            <a:schemeClr val="tx2">
                              <a:lumMod val="65000"/>
                              <a:lumOff val="35000"/>
                            </a:schemeClr>
                          </a:solidFill>
                          <a:effectLst/>
                          <a:latin typeface="Arial" panose="020B0604020202020204" pitchFamily="34" charset="0"/>
                          <a:cs typeface="Arial" panose="020B0604020202020204" pitchFamily="34" charset="0"/>
                        </a:rPr>
                        <a:t>70 markets per year</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057663889"/>
                  </a:ext>
                </a:extLst>
              </a:tr>
              <a:tr h="922218">
                <a:tc>
                  <a:txBody>
                    <a:bodyPr/>
                    <a:lstStyle/>
                    <a:p>
                      <a:pPr algn="l" fontAlgn="base"/>
                      <a:r>
                        <a:rPr lang="en-IN" sz="1100" b="0" dirty="0">
                          <a:solidFill>
                            <a:schemeClr val="tx2">
                              <a:lumMod val="65000"/>
                              <a:lumOff val="35000"/>
                            </a:schemeClr>
                          </a:solidFill>
                          <a:effectLst/>
                          <a:latin typeface="Arial" panose="020B0604020202020204" pitchFamily="34" charset="0"/>
                          <a:cs typeface="Arial" panose="020B0604020202020204" pitchFamily="34" charset="0"/>
                        </a:rPr>
                        <a:t>Amount of </a:t>
                      </a:r>
                      <a:br>
                        <a:rPr lang="en-IN" sz="1100" b="0" dirty="0">
                          <a:solidFill>
                            <a:schemeClr val="tx2">
                              <a:lumMod val="65000"/>
                              <a:lumOff val="35000"/>
                            </a:schemeClr>
                          </a:solidFill>
                          <a:effectLst/>
                          <a:latin typeface="Arial" panose="020B0604020202020204" pitchFamily="34" charset="0"/>
                          <a:cs typeface="Arial" panose="020B0604020202020204" pitchFamily="34" charset="0"/>
                        </a:rPr>
                      </a:br>
                      <a:r>
                        <a:rPr lang="en-IN" sz="1100" b="0" dirty="0">
                          <a:solidFill>
                            <a:schemeClr val="tx2">
                              <a:lumMod val="65000"/>
                              <a:lumOff val="35000"/>
                            </a:schemeClr>
                          </a:solidFill>
                          <a:effectLst/>
                          <a:latin typeface="Arial" panose="020B0604020202020204" pitchFamily="34" charset="0"/>
                          <a:cs typeface="Arial" panose="020B0604020202020204" pitchFamily="34" charset="0"/>
                        </a:rPr>
                        <a:t>produce unsold</a:t>
                      </a:r>
                    </a:p>
                  </a:txBody>
                  <a:tcPr marL="64008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chemeClr val="bg2"/>
                    </a:solidFill>
                  </a:tcPr>
                </a:tc>
                <a:tc>
                  <a:txBody>
                    <a:bodyPr/>
                    <a:lstStyle/>
                    <a:p>
                      <a:pPr algn="ctr" fontAlgn="base"/>
                      <a:r>
                        <a:rPr lang="en-IN" sz="1100" b="0" dirty="0">
                          <a:solidFill>
                            <a:schemeClr val="tx2">
                              <a:lumMod val="65000"/>
                              <a:lumOff val="35000"/>
                            </a:schemeClr>
                          </a:solidFill>
                          <a:effectLst/>
                          <a:latin typeface="Arial" panose="020B0604020202020204" pitchFamily="34" charset="0"/>
                          <a:cs typeface="Arial" panose="020B0604020202020204" pitchFamily="34" charset="0"/>
                        </a:rPr>
                        <a:t>5%</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chemeClr val="bg2"/>
                    </a:solidFill>
                  </a:tcPr>
                </a:tc>
                <a:tc>
                  <a:txBody>
                    <a:bodyPr/>
                    <a:lstStyle/>
                    <a:p>
                      <a:pPr algn="ctr" fontAlgn="base"/>
                      <a:r>
                        <a:rPr lang="en-IN" sz="1100" b="0" dirty="0">
                          <a:solidFill>
                            <a:schemeClr val="tx2">
                              <a:lumMod val="65000"/>
                              <a:lumOff val="35000"/>
                            </a:schemeClr>
                          </a:solidFill>
                          <a:effectLst/>
                          <a:latin typeface="Arial" panose="020B0604020202020204" pitchFamily="34" charset="0"/>
                          <a:cs typeface="Arial" panose="020B0604020202020204" pitchFamily="34" charset="0"/>
                        </a:rPr>
                        <a:t>2.1%</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chemeClr val="bg2"/>
                    </a:solidFill>
                  </a:tcPr>
                </a:tc>
                <a:tc>
                  <a:txBody>
                    <a:bodyPr/>
                    <a:lstStyle/>
                    <a:p>
                      <a:pPr algn="ctr" fontAlgn="base"/>
                      <a:r>
                        <a:rPr lang="en-IN" sz="1100" b="0" dirty="0">
                          <a:solidFill>
                            <a:schemeClr val="tx2">
                              <a:lumMod val="65000"/>
                              <a:lumOff val="35000"/>
                            </a:schemeClr>
                          </a:solidFill>
                          <a:effectLst/>
                          <a:latin typeface="Arial" panose="020B0604020202020204" pitchFamily="34" charset="0"/>
                          <a:cs typeface="Arial" panose="020B0604020202020204" pitchFamily="34" charset="0"/>
                        </a:rPr>
                        <a:t>2%</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90423363"/>
                  </a:ext>
                </a:extLst>
              </a:tr>
              <a:tr h="922218">
                <a:tc>
                  <a:txBody>
                    <a:bodyPr/>
                    <a:lstStyle/>
                    <a:p>
                      <a:pPr algn="l" fontAlgn="base"/>
                      <a:r>
                        <a:rPr lang="en-US" sz="1100" b="0" dirty="0">
                          <a:solidFill>
                            <a:schemeClr val="tx2">
                              <a:lumMod val="65000"/>
                              <a:lumOff val="35000"/>
                            </a:schemeClr>
                          </a:solidFill>
                          <a:effectLst/>
                          <a:latin typeface="Arial" panose="020B0604020202020204" pitchFamily="34" charset="0"/>
                          <a:cs typeface="Arial" panose="020B0604020202020204" pitchFamily="34" charset="0"/>
                        </a:rPr>
                        <a:t>Percentage of repeat customers from local establishments</a:t>
                      </a:r>
                    </a:p>
                  </a:txBody>
                  <a:tcPr marL="64008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chemeClr val="bg2"/>
                    </a:solidFill>
                  </a:tcPr>
                </a:tc>
                <a:tc>
                  <a:txBody>
                    <a:bodyPr/>
                    <a:lstStyle/>
                    <a:p>
                      <a:pPr algn="ctr" fontAlgn="base"/>
                      <a:r>
                        <a:rPr lang="en-IN" sz="1100" b="0" dirty="0">
                          <a:solidFill>
                            <a:schemeClr val="tx2">
                              <a:lumMod val="65000"/>
                              <a:lumOff val="35000"/>
                            </a:schemeClr>
                          </a:solidFill>
                          <a:effectLst/>
                          <a:latin typeface="Arial" panose="020B0604020202020204" pitchFamily="34" charset="0"/>
                          <a:cs typeface="Arial" panose="020B0604020202020204" pitchFamily="34" charset="0"/>
                        </a:rPr>
                        <a:t>60%</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chemeClr val="bg2"/>
                    </a:solidFill>
                  </a:tcPr>
                </a:tc>
                <a:tc>
                  <a:txBody>
                    <a:bodyPr/>
                    <a:lstStyle/>
                    <a:p>
                      <a:pPr algn="ctr" fontAlgn="base"/>
                      <a:r>
                        <a:rPr lang="en-IN" sz="1100" b="0" dirty="0">
                          <a:solidFill>
                            <a:schemeClr val="tx2">
                              <a:lumMod val="65000"/>
                              <a:lumOff val="35000"/>
                            </a:schemeClr>
                          </a:solidFill>
                          <a:effectLst/>
                          <a:latin typeface="Arial" panose="020B0604020202020204" pitchFamily="34" charset="0"/>
                          <a:cs typeface="Arial" panose="020B0604020202020204" pitchFamily="34" charset="0"/>
                        </a:rPr>
                        <a:t>77%</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chemeClr val="bg2"/>
                    </a:solidFill>
                  </a:tcPr>
                </a:tc>
                <a:tc>
                  <a:txBody>
                    <a:bodyPr/>
                    <a:lstStyle/>
                    <a:p>
                      <a:pPr algn="ctr" fontAlgn="base"/>
                      <a:r>
                        <a:rPr lang="en-IN" sz="1100" b="0" dirty="0">
                          <a:solidFill>
                            <a:schemeClr val="tx2">
                              <a:lumMod val="65000"/>
                              <a:lumOff val="35000"/>
                            </a:schemeClr>
                          </a:solidFill>
                          <a:effectLst/>
                          <a:latin typeface="Arial" panose="020B0604020202020204" pitchFamily="34" charset="0"/>
                          <a:cs typeface="Arial" panose="020B0604020202020204" pitchFamily="34" charset="0"/>
                        </a:rPr>
                        <a:t>78%</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972531299"/>
                  </a:ext>
                </a:extLst>
              </a:tr>
            </a:tbl>
          </a:graphicData>
        </a:graphic>
      </p:graphicFrame>
      <p:grpSp>
        <p:nvGrpSpPr>
          <p:cNvPr id="23" name="Group 22">
            <a:extLst>
              <a:ext uri="{FF2B5EF4-FFF2-40B4-BE49-F238E27FC236}">
                <a16:creationId xmlns:a16="http://schemas.microsoft.com/office/drawing/2014/main" id="{62B7F837-05A8-CFA0-DF9C-F860A8A7ACB0}"/>
              </a:ext>
            </a:extLst>
          </p:cNvPr>
          <p:cNvGrpSpPr/>
          <p:nvPr/>
        </p:nvGrpSpPr>
        <p:grpSpPr>
          <a:xfrm>
            <a:off x="335607" y="2135515"/>
            <a:ext cx="7930054" cy="452162"/>
            <a:chOff x="335607" y="2179057"/>
            <a:chExt cx="7930054" cy="452162"/>
          </a:xfrm>
        </p:grpSpPr>
        <p:grpSp>
          <p:nvGrpSpPr>
            <p:cNvPr id="42" name="Group 41">
              <a:extLst>
                <a:ext uri="{FF2B5EF4-FFF2-40B4-BE49-F238E27FC236}">
                  <a16:creationId xmlns:a16="http://schemas.microsoft.com/office/drawing/2014/main" id="{CB4005E3-880B-8EF5-37AD-10FE78100EA5}"/>
                </a:ext>
              </a:extLst>
            </p:cNvPr>
            <p:cNvGrpSpPr/>
            <p:nvPr/>
          </p:nvGrpSpPr>
          <p:grpSpPr>
            <a:xfrm>
              <a:off x="335607" y="2179057"/>
              <a:ext cx="1763486" cy="452162"/>
              <a:chOff x="287383" y="2483861"/>
              <a:chExt cx="1763486" cy="452162"/>
            </a:xfrm>
          </p:grpSpPr>
          <p:grpSp>
            <p:nvGrpSpPr>
              <p:cNvPr id="39" name="Group 38">
                <a:extLst>
                  <a:ext uri="{FF2B5EF4-FFF2-40B4-BE49-F238E27FC236}">
                    <a16:creationId xmlns:a16="http://schemas.microsoft.com/office/drawing/2014/main" id="{F41ABB0D-F0E6-D9AD-FA59-C6EBB575E220}"/>
                  </a:ext>
                </a:extLst>
              </p:cNvPr>
              <p:cNvGrpSpPr/>
              <p:nvPr/>
            </p:nvGrpSpPr>
            <p:grpSpPr>
              <a:xfrm>
                <a:off x="287383" y="2836221"/>
                <a:ext cx="1763486" cy="99802"/>
                <a:chOff x="287383" y="2783968"/>
                <a:chExt cx="1763486" cy="99802"/>
              </a:xfrm>
            </p:grpSpPr>
            <p:sp>
              <p:nvSpPr>
                <p:cNvPr id="37" name="Rectangle 36">
                  <a:extLst>
                    <a:ext uri="{FF2B5EF4-FFF2-40B4-BE49-F238E27FC236}">
                      <a16:creationId xmlns:a16="http://schemas.microsoft.com/office/drawing/2014/main" id="{0B7C244A-6CE7-55DC-D027-32B84E0D4EA6}"/>
                    </a:ext>
                  </a:extLst>
                </p:cNvPr>
                <p:cNvSpPr/>
                <p:nvPr/>
              </p:nvSpPr>
              <p:spPr>
                <a:xfrm>
                  <a:off x="287383" y="2783968"/>
                  <a:ext cx="1763486" cy="4572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Merge 37">
                  <a:extLst>
                    <a:ext uri="{FF2B5EF4-FFF2-40B4-BE49-F238E27FC236}">
                      <a16:creationId xmlns:a16="http://schemas.microsoft.com/office/drawing/2014/main" id="{F942E0EB-59A1-1112-2426-7066430E247F}"/>
                    </a:ext>
                  </a:extLst>
                </p:cNvPr>
                <p:cNvSpPr/>
                <p:nvPr/>
              </p:nvSpPr>
              <p:spPr>
                <a:xfrm>
                  <a:off x="1087745" y="2816832"/>
                  <a:ext cx="162763" cy="66938"/>
                </a:xfrm>
                <a:prstGeom prst="flowChartMerg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1DED81AB-3BC2-43F6-5728-365FF8B1247C}"/>
                  </a:ext>
                </a:extLst>
              </p:cNvPr>
              <p:cNvSpPr txBox="1"/>
              <p:nvPr/>
            </p:nvSpPr>
            <p:spPr>
              <a:xfrm>
                <a:off x="506186" y="2483861"/>
                <a:ext cx="1325880" cy="338554"/>
              </a:xfrm>
              <a:prstGeom prst="rect">
                <a:avLst/>
              </a:prstGeom>
              <a:noFill/>
            </p:spPr>
            <p:txBody>
              <a:bodyPr wrap="square" rtlCol="0" anchor="ctr">
                <a:spAutoFit/>
              </a:bodyPr>
              <a:lstStyle/>
              <a:p>
                <a:pPr algn="ctr">
                  <a:defRPr/>
                </a:pPr>
                <a:r>
                  <a:rPr lang="en-US" sz="1600" b="1" dirty="0">
                    <a:solidFill>
                      <a:schemeClr val="tx2">
                        <a:lumMod val="75000"/>
                        <a:lumOff val="25000"/>
                      </a:schemeClr>
                    </a:solidFill>
                    <a:latin typeface="Century Gothic" panose="020B0502020202020204" pitchFamily="34" charset="0"/>
                    <a:cs typeface="Arial" panose="020B0604020202020204" pitchFamily="34" charset="0"/>
                  </a:rPr>
                  <a:t>KPIs</a:t>
                </a:r>
              </a:p>
            </p:txBody>
          </p:sp>
        </p:grpSp>
        <p:grpSp>
          <p:nvGrpSpPr>
            <p:cNvPr id="43" name="Group 42">
              <a:extLst>
                <a:ext uri="{FF2B5EF4-FFF2-40B4-BE49-F238E27FC236}">
                  <a16:creationId xmlns:a16="http://schemas.microsoft.com/office/drawing/2014/main" id="{D34B4129-FB39-2B45-A2D5-1AF363DAA960}"/>
                </a:ext>
              </a:extLst>
            </p:cNvPr>
            <p:cNvGrpSpPr/>
            <p:nvPr/>
          </p:nvGrpSpPr>
          <p:grpSpPr>
            <a:xfrm>
              <a:off x="2391130" y="2179057"/>
              <a:ext cx="1763486" cy="452162"/>
              <a:chOff x="287383" y="2483861"/>
              <a:chExt cx="1763486" cy="452162"/>
            </a:xfrm>
          </p:grpSpPr>
          <p:grpSp>
            <p:nvGrpSpPr>
              <p:cNvPr id="44" name="Group 43">
                <a:extLst>
                  <a:ext uri="{FF2B5EF4-FFF2-40B4-BE49-F238E27FC236}">
                    <a16:creationId xmlns:a16="http://schemas.microsoft.com/office/drawing/2014/main" id="{EF2F0BEC-BCA1-57A8-72B5-F049AD962E05}"/>
                  </a:ext>
                </a:extLst>
              </p:cNvPr>
              <p:cNvGrpSpPr/>
              <p:nvPr/>
            </p:nvGrpSpPr>
            <p:grpSpPr>
              <a:xfrm>
                <a:off x="287383" y="2836221"/>
                <a:ext cx="1763486" cy="99802"/>
                <a:chOff x="287383" y="2783968"/>
                <a:chExt cx="1763486" cy="99802"/>
              </a:xfrm>
            </p:grpSpPr>
            <p:sp>
              <p:nvSpPr>
                <p:cNvPr id="46" name="Rectangle 45">
                  <a:extLst>
                    <a:ext uri="{FF2B5EF4-FFF2-40B4-BE49-F238E27FC236}">
                      <a16:creationId xmlns:a16="http://schemas.microsoft.com/office/drawing/2014/main" id="{DA7D8441-3C72-6B40-E70F-47C519480E32}"/>
                    </a:ext>
                  </a:extLst>
                </p:cNvPr>
                <p:cNvSpPr/>
                <p:nvPr/>
              </p:nvSpPr>
              <p:spPr>
                <a:xfrm>
                  <a:off x="287383" y="2783968"/>
                  <a:ext cx="1763486" cy="4572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Merge 46">
                  <a:extLst>
                    <a:ext uri="{FF2B5EF4-FFF2-40B4-BE49-F238E27FC236}">
                      <a16:creationId xmlns:a16="http://schemas.microsoft.com/office/drawing/2014/main" id="{4CDF7F66-DBBF-E34B-A703-767E162E268C}"/>
                    </a:ext>
                  </a:extLst>
                </p:cNvPr>
                <p:cNvSpPr/>
                <p:nvPr/>
              </p:nvSpPr>
              <p:spPr>
                <a:xfrm>
                  <a:off x="1087745" y="2816832"/>
                  <a:ext cx="162763" cy="66938"/>
                </a:xfrm>
                <a:prstGeom prst="flowChartMerg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4A07B74A-92C2-24E7-7BAE-AE51B0121358}"/>
                  </a:ext>
                </a:extLst>
              </p:cNvPr>
              <p:cNvSpPr txBox="1"/>
              <p:nvPr/>
            </p:nvSpPr>
            <p:spPr>
              <a:xfrm>
                <a:off x="506186" y="2483861"/>
                <a:ext cx="1325880" cy="338554"/>
              </a:xfrm>
              <a:prstGeom prst="rect">
                <a:avLst/>
              </a:prstGeom>
              <a:noFill/>
            </p:spPr>
            <p:txBody>
              <a:bodyPr wrap="square" rtlCol="0" anchor="ctr">
                <a:spAutoFit/>
              </a:bodyPr>
              <a:lstStyle/>
              <a:p>
                <a:pPr algn="ctr">
                  <a:defRPr/>
                </a:pPr>
                <a:r>
                  <a:rPr lang="en-US" sz="1600" b="1" dirty="0">
                    <a:solidFill>
                      <a:schemeClr val="tx2">
                        <a:lumMod val="75000"/>
                        <a:lumOff val="25000"/>
                      </a:schemeClr>
                    </a:solidFill>
                    <a:latin typeface="Century Gothic" panose="020B0502020202020204" pitchFamily="34" charset="0"/>
                    <a:cs typeface="Arial" panose="020B0604020202020204" pitchFamily="34" charset="0"/>
                  </a:rPr>
                  <a:t>Before</a:t>
                </a:r>
              </a:p>
            </p:txBody>
          </p:sp>
        </p:grpSp>
        <p:grpSp>
          <p:nvGrpSpPr>
            <p:cNvPr id="48" name="Group 47">
              <a:extLst>
                <a:ext uri="{FF2B5EF4-FFF2-40B4-BE49-F238E27FC236}">
                  <a16:creationId xmlns:a16="http://schemas.microsoft.com/office/drawing/2014/main" id="{83CFCBAD-F162-1D58-7EA8-36DA14C5B6D9}"/>
                </a:ext>
              </a:extLst>
            </p:cNvPr>
            <p:cNvGrpSpPr/>
            <p:nvPr/>
          </p:nvGrpSpPr>
          <p:grpSpPr>
            <a:xfrm>
              <a:off x="4446653" y="2179057"/>
              <a:ext cx="1763486" cy="452162"/>
              <a:chOff x="287383" y="2483861"/>
              <a:chExt cx="1763486" cy="452162"/>
            </a:xfrm>
          </p:grpSpPr>
          <p:grpSp>
            <p:nvGrpSpPr>
              <p:cNvPr id="49" name="Group 48">
                <a:extLst>
                  <a:ext uri="{FF2B5EF4-FFF2-40B4-BE49-F238E27FC236}">
                    <a16:creationId xmlns:a16="http://schemas.microsoft.com/office/drawing/2014/main" id="{356373D2-E72B-B520-A957-A9B24F33C9DE}"/>
                  </a:ext>
                </a:extLst>
              </p:cNvPr>
              <p:cNvGrpSpPr/>
              <p:nvPr/>
            </p:nvGrpSpPr>
            <p:grpSpPr>
              <a:xfrm>
                <a:off x="287383" y="2836221"/>
                <a:ext cx="1763486" cy="99802"/>
                <a:chOff x="287383" y="2783968"/>
                <a:chExt cx="1763486" cy="99802"/>
              </a:xfrm>
            </p:grpSpPr>
            <p:sp>
              <p:nvSpPr>
                <p:cNvPr id="51" name="Rectangle 50">
                  <a:extLst>
                    <a:ext uri="{FF2B5EF4-FFF2-40B4-BE49-F238E27FC236}">
                      <a16:creationId xmlns:a16="http://schemas.microsoft.com/office/drawing/2014/main" id="{940069C0-626B-BF06-3498-9A7B2C881646}"/>
                    </a:ext>
                  </a:extLst>
                </p:cNvPr>
                <p:cNvSpPr/>
                <p:nvPr/>
              </p:nvSpPr>
              <p:spPr>
                <a:xfrm>
                  <a:off x="287383" y="2783968"/>
                  <a:ext cx="1763486" cy="4572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Merge 51">
                  <a:extLst>
                    <a:ext uri="{FF2B5EF4-FFF2-40B4-BE49-F238E27FC236}">
                      <a16:creationId xmlns:a16="http://schemas.microsoft.com/office/drawing/2014/main" id="{0CDE7184-6198-3435-2A65-6FA21FC44B91}"/>
                    </a:ext>
                  </a:extLst>
                </p:cNvPr>
                <p:cNvSpPr/>
                <p:nvPr/>
              </p:nvSpPr>
              <p:spPr>
                <a:xfrm>
                  <a:off x="1087745" y="2816832"/>
                  <a:ext cx="162763" cy="66938"/>
                </a:xfrm>
                <a:prstGeom prst="flowChartMerg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D0695EB4-7178-FA33-0B28-B4AC822A2CA6}"/>
                  </a:ext>
                </a:extLst>
              </p:cNvPr>
              <p:cNvSpPr txBox="1"/>
              <p:nvPr/>
            </p:nvSpPr>
            <p:spPr>
              <a:xfrm>
                <a:off x="506186" y="2483861"/>
                <a:ext cx="1325880" cy="338554"/>
              </a:xfrm>
              <a:prstGeom prst="rect">
                <a:avLst/>
              </a:prstGeom>
              <a:noFill/>
            </p:spPr>
            <p:txBody>
              <a:bodyPr wrap="square" rtlCol="0" anchor="ctr">
                <a:spAutoFit/>
              </a:bodyPr>
              <a:lstStyle/>
              <a:p>
                <a:pPr algn="ctr">
                  <a:defRPr/>
                </a:pPr>
                <a:r>
                  <a:rPr lang="en-US" sz="1600" b="1" dirty="0">
                    <a:solidFill>
                      <a:schemeClr val="tx2">
                        <a:lumMod val="75000"/>
                        <a:lumOff val="25000"/>
                      </a:schemeClr>
                    </a:solidFill>
                    <a:latin typeface="Century Gothic" panose="020B0502020202020204" pitchFamily="34" charset="0"/>
                    <a:cs typeface="Arial" panose="020B0604020202020204" pitchFamily="34" charset="0"/>
                  </a:rPr>
                  <a:t>After</a:t>
                </a:r>
              </a:p>
            </p:txBody>
          </p:sp>
        </p:grpSp>
        <p:grpSp>
          <p:nvGrpSpPr>
            <p:cNvPr id="53" name="Group 52">
              <a:extLst>
                <a:ext uri="{FF2B5EF4-FFF2-40B4-BE49-F238E27FC236}">
                  <a16:creationId xmlns:a16="http://schemas.microsoft.com/office/drawing/2014/main" id="{D0BA4824-71AE-1897-6367-F6777DFB6D29}"/>
                </a:ext>
              </a:extLst>
            </p:cNvPr>
            <p:cNvGrpSpPr/>
            <p:nvPr/>
          </p:nvGrpSpPr>
          <p:grpSpPr>
            <a:xfrm>
              <a:off x="6502175" y="2179057"/>
              <a:ext cx="1763486" cy="452162"/>
              <a:chOff x="287383" y="2483861"/>
              <a:chExt cx="1763486" cy="452162"/>
            </a:xfrm>
          </p:grpSpPr>
          <p:grpSp>
            <p:nvGrpSpPr>
              <p:cNvPr id="54" name="Group 53">
                <a:extLst>
                  <a:ext uri="{FF2B5EF4-FFF2-40B4-BE49-F238E27FC236}">
                    <a16:creationId xmlns:a16="http://schemas.microsoft.com/office/drawing/2014/main" id="{5C83117F-1BDD-78F3-09BE-B3D42BB92C72}"/>
                  </a:ext>
                </a:extLst>
              </p:cNvPr>
              <p:cNvGrpSpPr/>
              <p:nvPr/>
            </p:nvGrpSpPr>
            <p:grpSpPr>
              <a:xfrm>
                <a:off x="287383" y="2836221"/>
                <a:ext cx="1763486" cy="99802"/>
                <a:chOff x="287383" y="2783968"/>
                <a:chExt cx="1763486" cy="99802"/>
              </a:xfrm>
            </p:grpSpPr>
            <p:sp>
              <p:nvSpPr>
                <p:cNvPr id="56" name="Rectangle 55">
                  <a:extLst>
                    <a:ext uri="{FF2B5EF4-FFF2-40B4-BE49-F238E27FC236}">
                      <a16:creationId xmlns:a16="http://schemas.microsoft.com/office/drawing/2014/main" id="{B0E3351D-2791-7F99-F10F-E416237D029B}"/>
                    </a:ext>
                  </a:extLst>
                </p:cNvPr>
                <p:cNvSpPr/>
                <p:nvPr/>
              </p:nvSpPr>
              <p:spPr>
                <a:xfrm>
                  <a:off x="287383" y="2783968"/>
                  <a:ext cx="1763486" cy="4572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Merge 56">
                  <a:extLst>
                    <a:ext uri="{FF2B5EF4-FFF2-40B4-BE49-F238E27FC236}">
                      <a16:creationId xmlns:a16="http://schemas.microsoft.com/office/drawing/2014/main" id="{3E1477FD-F15D-BF6B-752B-BD03C07E6360}"/>
                    </a:ext>
                  </a:extLst>
                </p:cNvPr>
                <p:cNvSpPr/>
                <p:nvPr/>
              </p:nvSpPr>
              <p:spPr>
                <a:xfrm>
                  <a:off x="1087745" y="2816832"/>
                  <a:ext cx="162763" cy="66938"/>
                </a:xfrm>
                <a:prstGeom prst="flowChartMerg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2B238BB0-EAA7-D7AF-52CF-EB1425435AC4}"/>
                  </a:ext>
                </a:extLst>
              </p:cNvPr>
              <p:cNvSpPr txBox="1"/>
              <p:nvPr/>
            </p:nvSpPr>
            <p:spPr>
              <a:xfrm>
                <a:off x="506186" y="2483861"/>
                <a:ext cx="1325880" cy="338554"/>
              </a:xfrm>
              <a:prstGeom prst="rect">
                <a:avLst/>
              </a:prstGeom>
              <a:noFill/>
            </p:spPr>
            <p:txBody>
              <a:bodyPr wrap="square" rtlCol="0" anchor="ctr">
                <a:spAutoFit/>
              </a:bodyPr>
              <a:lstStyle/>
              <a:p>
                <a:pPr algn="ctr">
                  <a:defRPr/>
                </a:pPr>
                <a:r>
                  <a:rPr lang="en-US" sz="1600" b="1" dirty="0">
                    <a:solidFill>
                      <a:schemeClr val="tx2">
                        <a:lumMod val="75000"/>
                        <a:lumOff val="25000"/>
                      </a:schemeClr>
                    </a:solidFill>
                    <a:latin typeface="Century Gothic" panose="020B0502020202020204" pitchFamily="34" charset="0"/>
                    <a:cs typeface="Arial" panose="020B0604020202020204" pitchFamily="34" charset="0"/>
                  </a:rPr>
                  <a:t>Desired</a:t>
                </a:r>
              </a:p>
            </p:txBody>
          </p:sp>
        </p:grpSp>
      </p:grpSp>
      <p:grpSp>
        <p:nvGrpSpPr>
          <p:cNvPr id="28" name="Group 27">
            <a:extLst>
              <a:ext uri="{FF2B5EF4-FFF2-40B4-BE49-F238E27FC236}">
                <a16:creationId xmlns:a16="http://schemas.microsoft.com/office/drawing/2014/main" id="{DBACBE79-B53B-C4EE-4992-3EBBF01CF3FB}"/>
              </a:ext>
            </a:extLst>
          </p:cNvPr>
          <p:cNvGrpSpPr/>
          <p:nvPr/>
        </p:nvGrpSpPr>
        <p:grpSpPr>
          <a:xfrm>
            <a:off x="253541" y="2860482"/>
            <a:ext cx="461432" cy="3230213"/>
            <a:chOff x="243031" y="2860482"/>
            <a:chExt cx="461432" cy="3230213"/>
          </a:xfrm>
        </p:grpSpPr>
        <p:grpSp>
          <p:nvGrpSpPr>
            <p:cNvPr id="58" name="Group 57">
              <a:extLst>
                <a:ext uri="{FF2B5EF4-FFF2-40B4-BE49-F238E27FC236}">
                  <a16:creationId xmlns:a16="http://schemas.microsoft.com/office/drawing/2014/main" id="{9831108D-35EA-4360-70B9-0AAA2BF3A5F9}"/>
                </a:ext>
              </a:extLst>
            </p:cNvPr>
            <p:cNvGrpSpPr/>
            <p:nvPr/>
          </p:nvGrpSpPr>
          <p:grpSpPr>
            <a:xfrm>
              <a:off x="243032" y="2860482"/>
              <a:ext cx="461430" cy="463558"/>
              <a:chOff x="326801" y="1892119"/>
              <a:chExt cx="461430" cy="463558"/>
            </a:xfrm>
          </p:grpSpPr>
          <p:sp>
            <p:nvSpPr>
              <p:cNvPr id="59" name="Oval 58">
                <a:extLst>
                  <a:ext uri="{FF2B5EF4-FFF2-40B4-BE49-F238E27FC236}">
                    <a16:creationId xmlns:a16="http://schemas.microsoft.com/office/drawing/2014/main" id="{BC73C66D-0DFA-A018-57D4-3B88A6A31F0B}"/>
                  </a:ext>
                </a:extLst>
              </p:cNvPr>
              <p:cNvSpPr/>
              <p:nvPr/>
            </p:nvSpPr>
            <p:spPr>
              <a:xfrm>
                <a:off x="326801" y="1892119"/>
                <a:ext cx="461430" cy="463558"/>
              </a:xfrm>
              <a:prstGeom prst="ellipse">
                <a:avLst/>
              </a:prstGeom>
              <a:solidFill>
                <a:schemeClr val="accent1"/>
              </a:solidFill>
              <a:ln w="6350" cap="flat" cmpd="sng" algn="ctr">
                <a:solidFill>
                  <a:sysClr val="window" lastClr="FFFFFF"/>
                </a:solidFill>
                <a:prstDash val="solid"/>
                <a:miter lim="800000"/>
              </a:ln>
              <a:effectLst>
                <a:outerShdw blurRad="50800" dist="38100" dir="2700000" algn="tl" rotWithShape="0">
                  <a:prstClr val="black">
                    <a:alpha val="40000"/>
                  </a:prstClr>
                </a:outerShdw>
              </a:effectLst>
            </p:spPr>
            <p:txBody>
              <a:bodyPr rtlCol="0" anchor="ctr"/>
              <a:lstStyle/>
              <a:p>
                <a:pPr algn="ctr"/>
                <a:endParaRPr lang="en-IN" kern="0" dirty="0">
                  <a:solidFill>
                    <a:prstClr val="white"/>
                  </a:solidFill>
                  <a:latin typeface="Arial" panose="020B0604020202020204" pitchFamily="34" charset="0"/>
                  <a:cs typeface="Arial" panose="020B0604020202020204" pitchFamily="34" charset="0"/>
                </a:endParaRPr>
              </a:p>
            </p:txBody>
          </p:sp>
          <p:sp>
            <p:nvSpPr>
              <p:cNvPr id="60" name="Freeform: Shape 59">
                <a:extLst>
                  <a:ext uri="{FF2B5EF4-FFF2-40B4-BE49-F238E27FC236}">
                    <a16:creationId xmlns:a16="http://schemas.microsoft.com/office/drawing/2014/main" id="{59A22159-71E5-E23A-1B62-6BB83226DBEA}"/>
                  </a:ext>
                </a:extLst>
              </p:cNvPr>
              <p:cNvSpPr/>
              <p:nvPr/>
            </p:nvSpPr>
            <p:spPr>
              <a:xfrm>
                <a:off x="411496" y="1985963"/>
                <a:ext cx="292040" cy="275870"/>
              </a:xfrm>
              <a:custGeom>
                <a:avLst/>
                <a:gdLst>
                  <a:gd name="connsiteX0" fmla="*/ 1656319 w 4602223"/>
                  <a:gd name="connsiteY0" fmla="*/ 2567123 h 4347406"/>
                  <a:gd name="connsiteX1" fmla="*/ 2830549 w 4602223"/>
                  <a:gd name="connsiteY1" fmla="*/ 2567123 h 4347406"/>
                  <a:gd name="connsiteX2" fmla="*/ 2830549 w 4602223"/>
                  <a:gd name="connsiteY2" fmla="*/ 3515802 h 4347406"/>
                  <a:gd name="connsiteX3" fmla="*/ 3076757 w 4602223"/>
                  <a:gd name="connsiteY3" fmla="*/ 3288531 h 4347406"/>
                  <a:gd name="connsiteX4" fmla="*/ 3322967 w 4602223"/>
                  <a:gd name="connsiteY4" fmla="*/ 3493420 h 4347406"/>
                  <a:gd name="connsiteX5" fmla="*/ 3322967 w 4602223"/>
                  <a:gd name="connsiteY5" fmla="*/ 2567123 h 4347406"/>
                  <a:gd name="connsiteX6" fmla="*/ 4498919 w 4602223"/>
                  <a:gd name="connsiteY6" fmla="*/ 2567123 h 4347406"/>
                  <a:gd name="connsiteX7" fmla="*/ 4498919 w 4602223"/>
                  <a:gd name="connsiteY7" fmla="*/ 4347406 h 4347406"/>
                  <a:gd name="connsiteX8" fmla="*/ 1656319 w 4602223"/>
                  <a:gd name="connsiteY8" fmla="*/ 4347406 h 4347406"/>
                  <a:gd name="connsiteX9" fmla="*/ 3322967 w 4602223"/>
                  <a:gd name="connsiteY9" fmla="*/ 1702807 h 4347406"/>
                  <a:gd name="connsiteX10" fmla="*/ 4519579 w 4602223"/>
                  <a:gd name="connsiteY10" fmla="*/ 1702807 h 4347406"/>
                  <a:gd name="connsiteX11" fmla="*/ 4602223 w 4602223"/>
                  <a:gd name="connsiteY11" fmla="*/ 1785450 h 4347406"/>
                  <a:gd name="connsiteX12" fmla="*/ 4602223 w 4602223"/>
                  <a:gd name="connsiteY12" fmla="*/ 2389781 h 4347406"/>
                  <a:gd name="connsiteX13" fmla="*/ 4519579 w 4602223"/>
                  <a:gd name="connsiteY13" fmla="*/ 2472425 h 4347406"/>
                  <a:gd name="connsiteX14" fmla="*/ 3322967 w 4602223"/>
                  <a:gd name="connsiteY14" fmla="*/ 2472425 h 4347406"/>
                  <a:gd name="connsiteX15" fmla="*/ 1635659 w 4602223"/>
                  <a:gd name="connsiteY15" fmla="*/ 1702807 h 4347406"/>
                  <a:gd name="connsiteX16" fmla="*/ 2830550 w 4602223"/>
                  <a:gd name="connsiteY16" fmla="*/ 1702807 h 4347406"/>
                  <a:gd name="connsiteX17" fmla="*/ 2830550 w 4602223"/>
                  <a:gd name="connsiteY17" fmla="*/ 2472425 h 4347406"/>
                  <a:gd name="connsiteX18" fmla="*/ 1635659 w 4602223"/>
                  <a:gd name="connsiteY18" fmla="*/ 2472425 h 4347406"/>
                  <a:gd name="connsiteX19" fmla="*/ 1553015 w 4602223"/>
                  <a:gd name="connsiteY19" fmla="*/ 2389781 h 4347406"/>
                  <a:gd name="connsiteX20" fmla="*/ 1553015 w 4602223"/>
                  <a:gd name="connsiteY20" fmla="*/ 1785450 h 4347406"/>
                  <a:gd name="connsiteX21" fmla="*/ 1635659 w 4602223"/>
                  <a:gd name="connsiteY21" fmla="*/ 1702807 h 4347406"/>
                  <a:gd name="connsiteX22" fmla="*/ 1410108 w 4602223"/>
                  <a:gd name="connsiteY22" fmla="*/ 0 h 4347406"/>
                  <a:gd name="connsiteX23" fmla="*/ 1866371 w 4602223"/>
                  <a:gd name="connsiteY23" fmla="*/ 0 h 4347406"/>
                  <a:gd name="connsiteX24" fmla="*/ 1983450 w 4602223"/>
                  <a:gd name="connsiteY24" fmla="*/ 399444 h 4347406"/>
                  <a:gd name="connsiteX25" fmla="*/ 2276147 w 4602223"/>
                  <a:gd name="connsiteY25" fmla="*/ 521687 h 4347406"/>
                  <a:gd name="connsiteX26" fmla="*/ 2635990 w 4602223"/>
                  <a:gd name="connsiteY26" fmla="*/ 320244 h 4347406"/>
                  <a:gd name="connsiteX27" fmla="*/ 2959678 w 4602223"/>
                  <a:gd name="connsiteY27" fmla="*/ 643932 h 4347406"/>
                  <a:gd name="connsiteX28" fmla="*/ 2758235 w 4602223"/>
                  <a:gd name="connsiteY28" fmla="*/ 1003776 h 4347406"/>
                  <a:gd name="connsiteX29" fmla="*/ 2880478 w 4602223"/>
                  <a:gd name="connsiteY29" fmla="*/ 1296472 h 4347406"/>
                  <a:gd name="connsiteX30" fmla="*/ 3278202 w 4602223"/>
                  <a:gd name="connsiteY30" fmla="*/ 1410108 h 4347406"/>
                  <a:gd name="connsiteX31" fmla="*/ 3278202 w 4602223"/>
                  <a:gd name="connsiteY31" fmla="*/ 1608109 h 4347406"/>
                  <a:gd name="connsiteX32" fmla="*/ 2331242 w 4602223"/>
                  <a:gd name="connsiteY32" fmla="*/ 1608109 h 4347406"/>
                  <a:gd name="connsiteX33" fmla="*/ 1639101 w 4602223"/>
                  <a:gd name="connsiteY33" fmla="*/ 945237 h 4347406"/>
                  <a:gd name="connsiteX34" fmla="*/ 946960 w 4602223"/>
                  <a:gd name="connsiteY34" fmla="*/ 1637378 h 4347406"/>
                  <a:gd name="connsiteX35" fmla="*/ 1458317 w 4602223"/>
                  <a:gd name="connsiteY35" fmla="*/ 2307137 h 4347406"/>
                  <a:gd name="connsiteX36" fmla="*/ 1458317 w 4602223"/>
                  <a:gd name="connsiteY36" fmla="*/ 2388058 h 4347406"/>
                  <a:gd name="connsiteX37" fmla="*/ 1561622 w 4602223"/>
                  <a:gd name="connsiteY37" fmla="*/ 2549902 h 4347406"/>
                  <a:gd name="connsiteX38" fmla="*/ 1559901 w 4602223"/>
                  <a:gd name="connsiteY38" fmla="*/ 2549902 h 4347406"/>
                  <a:gd name="connsiteX39" fmla="*/ 1559901 w 4602223"/>
                  <a:gd name="connsiteY39" fmla="*/ 2563676 h 4347406"/>
                  <a:gd name="connsiteX40" fmla="*/ 1559901 w 4602223"/>
                  <a:gd name="connsiteY40" fmla="*/ 3274758 h 4347406"/>
                  <a:gd name="connsiteX41" fmla="*/ 1408387 w 4602223"/>
                  <a:gd name="connsiteY41" fmla="*/ 3274758 h 4347406"/>
                  <a:gd name="connsiteX42" fmla="*/ 1294752 w 4602223"/>
                  <a:gd name="connsiteY42" fmla="*/ 2877034 h 4347406"/>
                  <a:gd name="connsiteX43" fmla="*/ 1002055 w 4602223"/>
                  <a:gd name="connsiteY43" fmla="*/ 2754791 h 4347406"/>
                  <a:gd name="connsiteX44" fmla="*/ 642210 w 4602223"/>
                  <a:gd name="connsiteY44" fmla="*/ 2956234 h 4347406"/>
                  <a:gd name="connsiteX45" fmla="*/ 318522 w 4602223"/>
                  <a:gd name="connsiteY45" fmla="*/ 2632546 h 4347406"/>
                  <a:gd name="connsiteX46" fmla="*/ 519967 w 4602223"/>
                  <a:gd name="connsiteY46" fmla="*/ 2272702 h 4347406"/>
                  <a:gd name="connsiteX47" fmla="*/ 397722 w 4602223"/>
                  <a:gd name="connsiteY47" fmla="*/ 1980006 h 4347406"/>
                  <a:gd name="connsiteX48" fmla="*/ 0 w 4602223"/>
                  <a:gd name="connsiteY48" fmla="*/ 1866371 h 4347406"/>
                  <a:gd name="connsiteX49" fmla="*/ 0 w 4602223"/>
                  <a:gd name="connsiteY49" fmla="*/ 1410108 h 4347406"/>
                  <a:gd name="connsiteX50" fmla="*/ 397722 w 4602223"/>
                  <a:gd name="connsiteY50" fmla="*/ 1294752 h 4347406"/>
                  <a:gd name="connsiteX51" fmla="*/ 519967 w 4602223"/>
                  <a:gd name="connsiteY51" fmla="*/ 1002055 h 4347406"/>
                  <a:gd name="connsiteX52" fmla="*/ 318522 w 4602223"/>
                  <a:gd name="connsiteY52" fmla="*/ 642209 h 4347406"/>
                  <a:gd name="connsiteX53" fmla="*/ 642210 w 4602223"/>
                  <a:gd name="connsiteY53" fmla="*/ 318522 h 4347406"/>
                  <a:gd name="connsiteX54" fmla="*/ 1003776 w 4602223"/>
                  <a:gd name="connsiteY54" fmla="*/ 519967 h 4347406"/>
                  <a:gd name="connsiteX55" fmla="*/ 1296473 w 4602223"/>
                  <a:gd name="connsiteY55" fmla="*/ 397722 h 434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602223" h="4347406">
                    <a:moveTo>
                      <a:pt x="1656319" y="2567123"/>
                    </a:moveTo>
                    <a:lnTo>
                      <a:pt x="2830549" y="2567123"/>
                    </a:lnTo>
                    <a:lnTo>
                      <a:pt x="2830549" y="3515802"/>
                    </a:lnTo>
                    <a:lnTo>
                      <a:pt x="3076757" y="3288531"/>
                    </a:lnTo>
                    <a:lnTo>
                      <a:pt x="3322967" y="3493420"/>
                    </a:lnTo>
                    <a:lnTo>
                      <a:pt x="3322967" y="2567123"/>
                    </a:lnTo>
                    <a:lnTo>
                      <a:pt x="4498919" y="2567123"/>
                    </a:lnTo>
                    <a:lnTo>
                      <a:pt x="4498919" y="4347406"/>
                    </a:lnTo>
                    <a:lnTo>
                      <a:pt x="1656319" y="4347406"/>
                    </a:lnTo>
                    <a:close/>
                    <a:moveTo>
                      <a:pt x="3322967" y="1702807"/>
                    </a:moveTo>
                    <a:lnTo>
                      <a:pt x="4519579" y="1702807"/>
                    </a:lnTo>
                    <a:cubicBezTo>
                      <a:pt x="4566067" y="1702807"/>
                      <a:pt x="4602223" y="1738962"/>
                      <a:pt x="4602223" y="1785450"/>
                    </a:cubicBezTo>
                    <a:lnTo>
                      <a:pt x="4602223" y="2389781"/>
                    </a:lnTo>
                    <a:cubicBezTo>
                      <a:pt x="4602223" y="2434547"/>
                      <a:pt x="4564345" y="2472425"/>
                      <a:pt x="4519579" y="2472425"/>
                    </a:cubicBezTo>
                    <a:lnTo>
                      <a:pt x="3322967" y="2472425"/>
                    </a:lnTo>
                    <a:close/>
                    <a:moveTo>
                      <a:pt x="1635659" y="1702807"/>
                    </a:moveTo>
                    <a:lnTo>
                      <a:pt x="2830550" y="1702807"/>
                    </a:lnTo>
                    <a:lnTo>
                      <a:pt x="2830550" y="2472425"/>
                    </a:lnTo>
                    <a:lnTo>
                      <a:pt x="1635659" y="2472425"/>
                    </a:lnTo>
                    <a:cubicBezTo>
                      <a:pt x="1589171" y="2472425"/>
                      <a:pt x="1553015" y="2436269"/>
                      <a:pt x="1553015" y="2389781"/>
                    </a:cubicBezTo>
                    <a:lnTo>
                      <a:pt x="1553015" y="1785450"/>
                    </a:lnTo>
                    <a:cubicBezTo>
                      <a:pt x="1553015" y="1738962"/>
                      <a:pt x="1589171" y="1702807"/>
                      <a:pt x="1635659" y="1702807"/>
                    </a:cubicBezTo>
                    <a:close/>
                    <a:moveTo>
                      <a:pt x="1410108" y="0"/>
                    </a:moveTo>
                    <a:lnTo>
                      <a:pt x="1866371" y="0"/>
                    </a:lnTo>
                    <a:lnTo>
                      <a:pt x="1983450" y="399444"/>
                    </a:lnTo>
                    <a:cubicBezTo>
                      <a:pt x="2086755" y="428713"/>
                      <a:pt x="2184893" y="470035"/>
                      <a:pt x="2276147" y="521687"/>
                    </a:cubicBezTo>
                    <a:lnTo>
                      <a:pt x="2635990" y="320244"/>
                    </a:lnTo>
                    <a:lnTo>
                      <a:pt x="2959678" y="643932"/>
                    </a:lnTo>
                    <a:lnTo>
                      <a:pt x="2758235" y="1003776"/>
                    </a:lnTo>
                    <a:cubicBezTo>
                      <a:pt x="2809888" y="1095029"/>
                      <a:pt x="2851209" y="1193168"/>
                      <a:pt x="2880478" y="1296472"/>
                    </a:cubicBezTo>
                    <a:lnTo>
                      <a:pt x="3278202" y="1410108"/>
                    </a:lnTo>
                    <a:lnTo>
                      <a:pt x="3278202" y="1608109"/>
                    </a:lnTo>
                    <a:lnTo>
                      <a:pt x="2331242" y="1608109"/>
                    </a:lnTo>
                    <a:cubicBezTo>
                      <a:pt x="2315746" y="1241377"/>
                      <a:pt x="2010998" y="945237"/>
                      <a:pt x="1639101" y="945237"/>
                    </a:cubicBezTo>
                    <a:cubicBezTo>
                      <a:pt x="1256874" y="945237"/>
                      <a:pt x="945237" y="1256873"/>
                      <a:pt x="946960" y="1637378"/>
                    </a:cubicBezTo>
                    <a:cubicBezTo>
                      <a:pt x="946960" y="1957622"/>
                      <a:pt x="1163899" y="2226214"/>
                      <a:pt x="1458317" y="2307137"/>
                    </a:cubicBezTo>
                    <a:lnTo>
                      <a:pt x="1458317" y="2388058"/>
                    </a:lnTo>
                    <a:cubicBezTo>
                      <a:pt x="1458317" y="2460372"/>
                      <a:pt x="1501361" y="2522354"/>
                      <a:pt x="1561622" y="2549902"/>
                    </a:cubicBezTo>
                    <a:lnTo>
                      <a:pt x="1559901" y="2549902"/>
                    </a:lnTo>
                    <a:lnTo>
                      <a:pt x="1559901" y="2563676"/>
                    </a:lnTo>
                    <a:lnTo>
                      <a:pt x="1559901" y="3274758"/>
                    </a:lnTo>
                    <a:lnTo>
                      <a:pt x="1408387" y="3274758"/>
                    </a:lnTo>
                    <a:lnTo>
                      <a:pt x="1294752" y="2877034"/>
                    </a:lnTo>
                    <a:cubicBezTo>
                      <a:pt x="1191447" y="2847765"/>
                      <a:pt x="1093307" y="2806443"/>
                      <a:pt x="1002055" y="2754791"/>
                    </a:cubicBezTo>
                    <a:lnTo>
                      <a:pt x="642210" y="2956234"/>
                    </a:lnTo>
                    <a:lnTo>
                      <a:pt x="318522" y="2632546"/>
                    </a:lnTo>
                    <a:lnTo>
                      <a:pt x="519967" y="2272702"/>
                    </a:lnTo>
                    <a:cubicBezTo>
                      <a:pt x="468314" y="2181449"/>
                      <a:pt x="426993" y="2083311"/>
                      <a:pt x="397722" y="1980006"/>
                    </a:cubicBezTo>
                    <a:lnTo>
                      <a:pt x="0" y="1866371"/>
                    </a:lnTo>
                    <a:lnTo>
                      <a:pt x="0" y="1410108"/>
                    </a:lnTo>
                    <a:lnTo>
                      <a:pt x="397722" y="1294752"/>
                    </a:lnTo>
                    <a:cubicBezTo>
                      <a:pt x="426993" y="1191447"/>
                      <a:pt x="468314" y="1093307"/>
                      <a:pt x="519967" y="1002055"/>
                    </a:cubicBezTo>
                    <a:lnTo>
                      <a:pt x="318522" y="642209"/>
                    </a:lnTo>
                    <a:lnTo>
                      <a:pt x="642210" y="318522"/>
                    </a:lnTo>
                    <a:lnTo>
                      <a:pt x="1003776" y="519967"/>
                    </a:lnTo>
                    <a:cubicBezTo>
                      <a:pt x="1095030" y="468314"/>
                      <a:pt x="1193168" y="426992"/>
                      <a:pt x="1296473" y="39772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1" name="Group 60">
              <a:extLst>
                <a:ext uri="{FF2B5EF4-FFF2-40B4-BE49-F238E27FC236}">
                  <a16:creationId xmlns:a16="http://schemas.microsoft.com/office/drawing/2014/main" id="{353B8717-9FC4-783A-9753-3E18227587AB}"/>
                </a:ext>
              </a:extLst>
            </p:cNvPr>
            <p:cNvGrpSpPr/>
            <p:nvPr/>
          </p:nvGrpSpPr>
          <p:grpSpPr>
            <a:xfrm>
              <a:off x="243031" y="3782698"/>
              <a:ext cx="461432" cy="463560"/>
              <a:chOff x="974310" y="2692105"/>
              <a:chExt cx="461432" cy="463560"/>
            </a:xfrm>
          </p:grpSpPr>
          <p:sp>
            <p:nvSpPr>
              <p:cNvPr id="62" name="Oval 61">
                <a:extLst>
                  <a:ext uri="{FF2B5EF4-FFF2-40B4-BE49-F238E27FC236}">
                    <a16:creationId xmlns:a16="http://schemas.microsoft.com/office/drawing/2014/main" id="{25A2D77A-AC21-CB58-D9E5-73206A9B1B7E}"/>
                  </a:ext>
                </a:extLst>
              </p:cNvPr>
              <p:cNvSpPr/>
              <p:nvPr/>
            </p:nvSpPr>
            <p:spPr>
              <a:xfrm>
                <a:off x="974310" y="2692105"/>
                <a:ext cx="461432" cy="463560"/>
              </a:xfrm>
              <a:prstGeom prst="ellipse">
                <a:avLst/>
              </a:prstGeom>
              <a:solidFill>
                <a:schemeClr val="accent1"/>
              </a:solidFill>
              <a:ln w="6350" cap="flat" cmpd="sng" algn="ctr">
                <a:solidFill>
                  <a:sysClr val="window" lastClr="FFFFFF"/>
                </a:solidFill>
                <a:prstDash val="solid"/>
                <a:miter lim="800000"/>
              </a:ln>
              <a:effectLst>
                <a:outerShdw blurRad="50800" dist="38100" dir="2700000" algn="tl" rotWithShape="0">
                  <a:prstClr val="black">
                    <a:alpha val="40000"/>
                  </a:prstClr>
                </a:outerShdw>
              </a:effectLst>
            </p:spPr>
            <p:txBody>
              <a:bodyPr rtlCol="0" anchor="ctr"/>
              <a:lstStyle/>
              <a:p>
                <a:pPr algn="ctr"/>
                <a:endParaRPr lang="en-IN" sz="1200" kern="0" dirty="0">
                  <a:solidFill>
                    <a:prstClr val="white"/>
                  </a:solidFill>
                  <a:latin typeface="Arial" panose="020B0604020202020204" pitchFamily="34" charset="0"/>
                  <a:cs typeface="Arial" panose="020B0604020202020204" pitchFamily="34" charset="0"/>
                </a:endParaRPr>
              </a:p>
            </p:txBody>
          </p:sp>
          <p:sp>
            <p:nvSpPr>
              <p:cNvPr id="63" name="Freeform: Shape 62">
                <a:extLst>
                  <a:ext uri="{FF2B5EF4-FFF2-40B4-BE49-F238E27FC236}">
                    <a16:creationId xmlns:a16="http://schemas.microsoft.com/office/drawing/2014/main" id="{276D0B2D-B1F4-9338-9EE6-7B2D4E38C67E}"/>
                  </a:ext>
                </a:extLst>
              </p:cNvPr>
              <p:cNvSpPr/>
              <p:nvPr/>
            </p:nvSpPr>
            <p:spPr>
              <a:xfrm>
                <a:off x="1045701" y="2810568"/>
                <a:ext cx="318651" cy="226635"/>
              </a:xfrm>
              <a:custGeom>
                <a:avLst/>
                <a:gdLst>
                  <a:gd name="connsiteX0" fmla="*/ 2171656 w 3915354"/>
                  <a:gd name="connsiteY0" fmla="*/ 2097500 h 2784729"/>
                  <a:gd name="connsiteX1" fmla="*/ 1860856 w 3915354"/>
                  <a:gd name="connsiteY1" fmla="*/ 2408301 h 2784729"/>
                  <a:gd name="connsiteX2" fmla="*/ 1723886 w 3915354"/>
                  <a:gd name="connsiteY2" fmla="*/ 2269141 h 2784729"/>
                  <a:gd name="connsiteX3" fmla="*/ 1661974 w 3915354"/>
                  <a:gd name="connsiteY3" fmla="*/ 2331053 h 2784729"/>
                  <a:gd name="connsiteX4" fmla="*/ 1831519 w 3915354"/>
                  <a:gd name="connsiteY4" fmla="*/ 2500598 h 2784729"/>
                  <a:gd name="connsiteX5" fmla="*/ 1861903 w 3915354"/>
                  <a:gd name="connsiteY5" fmla="*/ 2513648 h 2784729"/>
                  <a:gd name="connsiteX6" fmla="*/ 1892288 w 3915354"/>
                  <a:gd name="connsiteY6" fmla="*/ 2500598 h 2784729"/>
                  <a:gd name="connsiteX7" fmla="*/ 2233569 w 3915354"/>
                  <a:gd name="connsiteY7" fmla="*/ 2159413 h 2784729"/>
                  <a:gd name="connsiteX8" fmla="*/ 1947724 w 3915354"/>
                  <a:gd name="connsiteY8" fmla="*/ 1826324 h 2784729"/>
                  <a:gd name="connsiteX9" fmla="*/ 2426926 w 3915354"/>
                  <a:gd name="connsiteY9" fmla="*/ 2305526 h 2784729"/>
                  <a:gd name="connsiteX10" fmla="*/ 1947724 w 3915354"/>
                  <a:gd name="connsiteY10" fmla="*/ 2784729 h 2784729"/>
                  <a:gd name="connsiteX11" fmla="*/ 1468521 w 3915354"/>
                  <a:gd name="connsiteY11" fmla="*/ 2305526 h 2784729"/>
                  <a:gd name="connsiteX12" fmla="*/ 1947724 w 3915354"/>
                  <a:gd name="connsiteY12" fmla="*/ 1826324 h 2784729"/>
                  <a:gd name="connsiteX13" fmla="*/ 1540244 w 3915354"/>
                  <a:gd name="connsiteY13" fmla="*/ 1239202 h 2784729"/>
                  <a:gd name="connsiteX14" fmla="*/ 1995349 w 3915354"/>
                  <a:gd name="connsiteY14" fmla="*/ 1426940 h 2784729"/>
                  <a:gd name="connsiteX15" fmla="*/ 2357394 w 3915354"/>
                  <a:gd name="connsiteY15" fmla="*/ 1239297 h 2784729"/>
                  <a:gd name="connsiteX16" fmla="*/ 2470170 w 3915354"/>
                  <a:gd name="connsiteY16" fmla="*/ 1311211 h 2784729"/>
                  <a:gd name="connsiteX17" fmla="*/ 2550561 w 3915354"/>
                  <a:gd name="connsiteY17" fmla="*/ 1386458 h 2784729"/>
                  <a:gd name="connsiteX18" fmla="*/ 2791162 w 3915354"/>
                  <a:gd name="connsiteY18" fmla="*/ 2077307 h 2784729"/>
                  <a:gd name="connsiteX19" fmla="*/ 2689531 w 3915354"/>
                  <a:gd name="connsiteY19" fmla="*/ 2233993 h 2784729"/>
                  <a:gd name="connsiteX20" fmla="*/ 2657812 w 3915354"/>
                  <a:gd name="connsiteY20" fmla="*/ 2244090 h 2784729"/>
                  <a:gd name="connsiteX21" fmla="*/ 2623713 w 3915354"/>
                  <a:gd name="connsiteY21" fmla="*/ 2247518 h 2784729"/>
                  <a:gd name="connsiteX22" fmla="*/ 2479409 w 3915354"/>
                  <a:gd name="connsiteY22" fmla="*/ 2247518 h 2784729"/>
                  <a:gd name="connsiteX23" fmla="*/ 1947724 w 3915354"/>
                  <a:gd name="connsiteY23" fmla="*/ 1770506 h 2784729"/>
                  <a:gd name="connsiteX24" fmla="*/ 1416038 w 3915354"/>
                  <a:gd name="connsiteY24" fmla="*/ 2247518 h 2784729"/>
                  <a:gd name="connsiteX25" fmla="*/ 1271734 w 3915354"/>
                  <a:gd name="connsiteY25" fmla="*/ 2247518 h 2784729"/>
                  <a:gd name="connsiteX26" fmla="*/ 1104475 w 3915354"/>
                  <a:gd name="connsiteY26" fmla="*/ 2070354 h 2784729"/>
                  <a:gd name="connsiteX27" fmla="*/ 1348411 w 3915354"/>
                  <a:gd name="connsiteY27" fmla="*/ 1408366 h 2784729"/>
                  <a:gd name="connsiteX28" fmla="*/ 1438422 w 3915354"/>
                  <a:gd name="connsiteY28" fmla="*/ 1313402 h 2784729"/>
                  <a:gd name="connsiteX29" fmla="*/ 1540244 w 3915354"/>
                  <a:gd name="connsiteY29" fmla="*/ 1239202 h 2784729"/>
                  <a:gd name="connsiteX30" fmla="*/ 364669 w 3915354"/>
                  <a:gd name="connsiteY30" fmla="*/ 711898 h 2784729"/>
                  <a:gd name="connsiteX31" fmla="*/ 1077424 w 3915354"/>
                  <a:gd name="connsiteY31" fmla="*/ 729614 h 2784729"/>
                  <a:gd name="connsiteX32" fmla="*/ 1437088 w 3915354"/>
                  <a:gd name="connsiteY32" fmla="*/ 1242250 h 2784729"/>
                  <a:gd name="connsiteX33" fmla="*/ 1172008 w 3915354"/>
                  <a:gd name="connsiteY33" fmla="*/ 1585531 h 2784729"/>
                  <a:gd name="connsiteX34" fmla="*/ 144736 w 3915354"/>
                  <a:gd name="connsiteY34" fmla="*/ 1585531 h 2784729"/>
                  <a:gd name="connsiteX35" fmla="*/ 242 w 3915354"/>
                  <a:gd name="connsiteY35" fmla="*/ 1432369 h 2784729"/>
                  <a:gd name="connsiteX36" fmla="*/ 364669 w 3915354"/>
                  <a:gd name="connsiteY36" fmla="*/ 711898 h 2784729"/>
                  <a:gd name="connsiteX37" fmla="*/ 3550495 w 3915354"/>
                  <a:gd name="connsiteY37" fmla="*/ 711803 h 2784729"/>
                  <a:gd name="connsiteX38" fmla="*/ 3915112 w 3915354"/>
                  <a:gd name="connsiteY38" fmla="*/ 1432369 h 2784729"/>
                  <a:gd name="connsiteX39" fmla="*/ 3770618 w 3915354"/>
                  <a:gd name="connsiteY39" fmla="*/ 1585531 h 2784729"/>
                  <a:gd name="connsiteX40" fmla="*/ 2745727 w 3915354"/>
                  <a:gd name="connsiteY40" fmla="*/ 1585436 h 2784729"/>
                  <a:gd name="connsiteX41" fmla="*/ 2476456 w 3915354"/>
                  <a:gd name="connsiteY41" fmla="*/ 1245489 h 2784729"/>
                  <a:gd name="connsiteX42" fmla="*/ 2837644 w 3915354"/>
                  <a:gd name="connsiteY42" fmla="*/ 729710 h 2784729"/>
                  <a:gd name="connsiteX43" fmla="*/ 3550495 w 3915354"/>
                  <a:gd name="connsiteY43" fmla="*/ 711803 h 2784729"/>
                  <a:gd name="connsiteX44" fmla="*/ 1948867 w 3915354"/>
                  <a:gd name="connsiteY44" fmla="*/ 413576 h 2784729"/>
                  <a:gd name="connsiteX45" fmla="*/ 2428641 w 3915354"/>
                  <a:gd name="connsiteY45" fmla="*/ 893350 h 2784729"/>
                  <a:gd name="connsiteX46" fmla="*/ 1948867 w 3915354"/>
                  <a:gd name="connsiteY46" fmla="*/ 1373124 h 2784729"/>
                  <a:gd name="connsiteX47" fmla="*/ 1469093 w 3915354"/>
                  <a:gd name="connsiteY47" fmla="*/ 893350 h 2784729"/>
                  <a:gd name="connsiteX48" fmla="*/ 1948867 w 3915354"/>
                  <a:gd name="connsiteY48" fmla="*/ 413576 h 2784729"/>
                  <a:gd name="connsiteX49" fmla="*/ 3186545 w 3915354"/>
                  <a:gd name="connsiteY49" fmla="*/ 0 h 2784729"/>
                  <a:gd name="connsiteX50" fmla="*/ 3601073 w 3915354"/>
                  <a:gd name="connsiteY50" fmla="*/ 414528 h 2784729"/>
                  <a:gd name="connsiteX51" fmla="*/ 3186545 w 3915354"/>
                  <a:gd name="connsiteY51" fmla="*/ 829056 h 2784729"/>
                  <a:gd name="connsiteX52" fmla="*/ 2772017 w 3915354"/>
                  <a:gd name="connsiteY52" fmla="*/ 414528 h 2784729"/>
                  <a:gd name="connsiteX53" fmla="*/ 3186545 w 3915354"/>
                  <a:gd name="connsiteY53" fmla="*/ 0 h 2784729"/>
                  <a:gd name="connsiteX54" fmla="*/ 728810 w 3915354"/>
                  <a:gd name="connsiteY54" fmla="*/ 0 h 2784729"/>
                  <a:gd name="connsiteX55" fmla="*/ 1143338 w 3915354"/>
                  <a:gd name="connsiteY55" fmla="*/ 414528 h 2784729"/>
                  <a:gd name="connsiteX56" fmla="*/ 728810 w 3915354"/>
                  <a:gd name="connsiteY56" fmla="*/ 829056 h 2784729"/>
                  <a:gd name="connsiteX57" fmla="*/ 314282 w 3915354"/>
                  <a:gd name="connsiteY57" fmla="*/ 414528 h 2784729"/>
                  <a:gd name="connsiteX58" fmla="*/ 728810 w 3915354"/>
                  <a:gd name="connsiteY58" fmla="*/ 0 h 278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915354" h="2784729">
                    <a:moveTo>
                      <a:pt x="2171656" y="2097500"/>
                    </a:moveTo>
                    <a:lnTo>
                      <a:pt x="1860856" y="2408301"/>
                    </a:lnTo>
                    <a:lnTo>
                      <a:pt x="1723886" y="2269141"/>
                    </a:lnTo>
                    <a:lnTo>
                      <a:pt x="1661974" y="2331053"/>
                    </a:lnTo>
                    <a:lnTo>
                      <a:pt x="1831519" y="2500598"/>
                    </a:lnTo>
                    <a:cubicBezTo>
                      <a:pt x="1840186" y="2509266"/>
                      <a:pt x="1851045" y="2513648"/>
                      <a:pt x="1861903" y="2513648"/>
                    </a:cubicBezTo>
                    <a:cubicBezTo>
                      <a:pt x="1872762" y="2513648"/>
                      <a:pt x="1883620" y="2509266"/>
                      <a:pt x="1892288" y="2500598"/>
                    </a:cubicBezTo>
                    <a:lnTo>
                      <a:pt x="2233569" y="2159413"/>
                    </a:lnTo>
                    <a:close/>
                    <a:moveTo>
                      <a:pt x="1947724" y="1826324"/>
                    </a:moveTo>
                    <a:cubicBezTo>
                      <a:pt x="2212423" y="1826324"/>
                      <a:pt x="2426926" y="2040922"/>
                      <a:pt x="2426926" y="2305526"/>
                    </a:cubicBezTo>
                    <a:cubicBezTo>
                      <a:pt x="2426926" y="2570226"/>
                      <a:pt x="2212423" y="2784729"/>
                      <a:pt x="1947724" y="2784729"/>
                    </a:cubicBezTo>
                    <a:cubicBezTo>
                      <a:pt x="1683024" y="2784729"/>
                      <a:pt x="1468521" y="2570131"/>
                      <a:pt x="1468521" y="2305526"/>
                    </a:cubicBezTo>
                    <a:cubicBezTo>
                      <a:pt x="1468521" y="2040826"/>
                      <a:pt x="1683119" y="1826324"/>
                      <a:pt x="1947724" y="1826324"/>
                    </a:cubicBezTo>
                    <a:close/>
                    <a:moveTo>
                      <a:pt x="1540244" y="1239202"/>
                    </a:moveTo>
                    <a:cubicBezTo>
                      <a:pt x="1651306" y="1372171"/>
                      <a:pt x="1820660" y="1442466"/>
                      <a:pt x="1995349" y="1426940"/>
                    </a:cubicBezTo>
                    <a:cubicBezTo>
                      <a:pt x="2135842" y="1414367"/>
                      <a:pt x="2265668" y="1348168"/>
                      <a:pt x="2357394" y="1239297"/>
                    </a:cubicBezTo>
                    <a:cubicBezTo>
                      <a:pt x="2397494" y="1259109"/>
                      <a:pt x="2435118" y="1283398"/>
                      <a:pt x="2470170" y="1311211"/>
                    </a:cubicBezTo>
                    <a:cubicBezTo>
                      <a:pt x="2499126" y="1334452"/>
                      <a:pt x="2525891" y="1359503"/>
                      <a:pt x="2550561" y="1386458"/>
                    </a:cubicBezTo>
                    <a:cubicBezTo>
                      <a:pt x="2718487" y="1569815"/>
                      <a:pt x="2788495" y="1832800"/>
                      <a:pt x="2791162" y="2077307"/>
                    </a:cubicBezTo>
                    <a:cubicBezTo>
                      <a:pt x="2791924" y="2147411"/>
                      <a:pt x="2750014" y="2208180"/>
                      <a:pt x="2689531" y="2233993"/>
                    </a:cubicBezTo>
                    <a:cubicBezTo>
                      <a:pt x="2679434" y="2238374"/>
                      <a:pt x="2668766" y="2241708"/>
                      <a:pt x="2657812" y="2244090"/>
                    </a:cubicBezTo>
                    <a:cubicBezTo>
                      <a:pt x="2646859" y="2246280"/>
                      <a:pt x="2635333" y="2247518"/>
                      <a:pt x="2623713" y="2247518"/>
                    </a:cubicBezTo>
                    <a:lnTo>
                      <a:pt x="2479409" y="2247518"/>
                    </a:lnTo>
                    <a:cubicBezTo>
                      <a:pt x="2450453" y="1979771"/>
                      <a:pt x="2223091" y="1770506"/>
                      <a:pt x="1947724" y="1770506"/>
                    </a:cubicBezTo>
                    <a:cubicBezTo>
                      <a:pt x="1672356" y="1770506"/>
                      <a:pt x="1445089" y="1979676"/>
                      <a:pt x="1416038" y="2247518"/>
                    </a:cubicBezTo>
                    <a:lnTo>
                      <a:pt x="1271734" y="2247518"/>
                    </a:lnTo>
                    <a:cubicBezTo>
                      <a:pt x="1175437" y="2247518"/>
                      <a:pt x="1099046" y="2166556"/>
                      <a:pt x="1104475" y="2070354"/>
                    </a:cubicBezTo>
                    <a:cubicBezTo>
                      <a:pt x="1117906" y="1835086"/>
                      <a:pt x="1197725" y="1591722"/>
                      <a:pt x="1348411" y="1408366"/>
                    </a:cubicBezTo>
                    <a:cubicBezTo>
                      <a:pt x="1376128" y="1374743"/>
                      <a:pt x="1405846" y="1342358"/>
                      <a:pt x="1438422" y="1313402"/>
                    </a:cubicBezTo>
                    <a:cubicBezTo>
                      <a:pt x="1447852" y="1304925"/>
                      <a:pt x="1534910" y="1232820"/>
                      <a:pt x="1540244" y="1239202"/>
                    </a:cubicBezTo>
                    <a:close/>
                    <a:moveTo>
                      <a:pt x="364669" y="711898"/>
                    </a:moveTo>
                    <a:cubicBezTo>
                      <a:pt x="586030" y="977741"/>
                      <a:pt x="934454" y="902493"/>
                      <a:pt x="1077424" y="729614"/>
                    </a:cubicBezTo>
                    <a:cubicBezTo>
                      <a:pt x="1261828" y="820578"/>
                      <a:pt x="1389654" y="1008506"/>
                      <a:pt x="1437088" y="1242250"/>
                    </a:cubicBezTo>
                    <a:cubicBezTo>
                      <a:pt x="1330408" y="1325594"/>
                      <a:pt x="1239349" y="1445228"/>
                      <a:pt x="1172008" y="1585531"/>
                    </a:cubicBezTo>
                    <a:lnTo>
                      <a:pt x="144736" y="1585531"/>
                    </a:lnTo>
                    <a:cubicBezTo>
                      <a:pt x="61488" y="1585531"/>
                      <a:pt x="-4520" y="1515427"/>
                      <a:pt x="242" y="1432369"/>
                    </a:cubicBezTo>
                    <a:cubicBezTo>
                      <a:pt x="16530" y="1146714"/>
                      <a:pt x="142927" y="840771"/>
                      <a:pt x="364669" y="711898"/>
                    </a:cubicBezTo>
                    <a:close/>
                    <a:moveTo>
                      <a:pt x="3550495" y="711803"/>
                    </a:moveTo>
                    <a:cubicBezTo>
                      <a:pt x="3772237" y="840676"/>
                      <a:pt x="3898919" y="1146714"/>
                      <a:pt x="3915112" y="1432369"/>
                    </a:cubicBezTo>
                    <a:cubicBezTo>
                      <a:pt x="3919874" y="1515427"/>
                      <a:pt x="3853866" y="1585531"/>
                      <a:pt x="3770618" y="1585531"/>
                    </a:cubicBezTo>
                    <a:lnTo>
                      <a:pt x="2745727" y="1585436"/>
                    </a:lnTo>
                    <a:cubicBezTo>
                      <a:pt x="2682767" y="1445132"/>
                      <a:pt x="2589137" y="1326832"/>
                      <a:pt x="2476456" y="1245489"/>
                    </a:cubicBezTo>
                    <a:cubicBezTo>
                      <a:pt x="2523890" y="1011745"/>
                      <a:pt x="2653240" y="820578"/>
                      <a:pt x="2837644" y="729710"/>
                    </a:cubicBezTo>
                    <a:cubicBezTo>
                      <a:pt x="2988615" y="905065"/>
                      <a:pt x="3327134" y="973931"/>
                      <a:pt x="3550495" y="711803"/>
                    </a:cubicBezTo>
                    <a:close/>
                    <a:moveTo>
                      <a:pt x="1948867" y="413576"/>
                    </a:moveTo>
                    <a:cubicBezTo>
                      <a:pt x="2213839" y="413576"/>
                      <a:pt x="2428641" y="628378"/>
                      <a:pt x="2428641" y="893350"/>
                    </a:cubicBezTo>
                    <a:cubicBezTo>
                      <a:pt x="2428641" y="1158322"/>
                      <a:pt x="2213839" y="1373124"/>
                      <a:pt x="1948867" y="1373124"/>
                    </a:cubicBezTo>
                    <a:cubicBezTo>
                      <a:pt x="1683895" y="1373124"/>
                      <a:pt x="1469093" y="1158322"/>
                      <a:pt x="1469093" y="893350"/>
                    </a:cubicBezTo>
                    <a:cubicBezTo>
                      <a:pt x="1469093" y="628378"/>
                      <a:pt x="1683895" y="413576"/>
                      <a:pt x="1948867" y="413576"/>
                    </a:cubicBezTo>
                    <a:close/>
                    <a:moveTo>
                      <a:pt x="3186545" y="0"/>
                    </a:moveTo>
                    <a:cubicBezTo>
                      <a:pt x="3415482" y="0"/>
                      <a:pt x="3601073" y="185590"/>
                      <a:pt x="3601073" y="414528"/>
                    </a:cubicBezTo>
                    <a:cubicBezTo>
                      <a:pt x="3601073" y="643465"/>
                      <a:pt x="3415482" y="829056"/>
                      <a:pt x="3186545" y="829056"/>
                    </a:cubicBezTo>
                    <a:cubicBezTo>
                      <a:pt x="2957607" y="829056"/>
                      <a:pt x="2772017" y="643465"/>
                      <a:pt x="2772017" y="414528"/>
                    </a:cubicBezTo>
                    <a:cubicBezTo>
                      <a:pt x="2772017" y="185590"/>
                      <a:pt x="2957607" y="0"/>
                      <a:pt x="3186545" y="0"/>
                    </a:cubicBezTo>
                    <a:close/>
                    <a:moveTo>
                      <a:pt x="728810" y="0"/>
                    </a:moveTo>
                    <a:cubicBezTo>
                      <a:pt x="957747" y="0"/>
                      <a:pt x="1143338" y="185590"/>
                      <a:pt x="1143338" y="414528"/>
                    </a:cubicBezTo>
                    <a:cubicBezTo>
                      <a:pt x="1143338" y="643465"/>
                      <a:pt x="957747" y="829056"/>
                      <a:pt x="728810" y="829056"/>
                    </a:cubicBezTo>
                    <a:cubicBezTo>
                      <a:pt x="499872" y="829056"/>
                      <a:pt x="314282" y="643465"/>
                      <a:pt x="314282" y="414528"/>
                    </a:cubicBezTo>
                    <a:cubicBezTo>
                      <a:pt x="314282" y="185590"/>
                      <a:pt x="499872" y="0"/>
                      <a:pt x="728810" y="0"/>
                    </a:cubicBezTo>
                    <a:close/>
                  </a:path>
                </a:pathLst>
              </a:custGeom>
              <a:solidFill>
                <a:schemeClr val="bg2"/>
              </a:solidFill>
              <a:ln w="9525" cap="flat">
                <a:noFill/>
                <a:prstDash val="solid"/>
                <a:miter/>
              </a:ln>
            </p:spPr>
            <p:txBody>
              <a:bodyPr rtlCol="0" anchor="ctr"/>
              <a:lstStyle/>
              <a:p>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grpSp>
        <p:grpSp>
          <p:nvGrpSpPr>
            <p:cNvPr id="65" name="Group 64">
              <a:extLst>
                <a:ext uri="{FF2B5EF4-FFF2-40B4-BE49-F238E27FC236}">
                  <a16:creationId xmlns:a16="http://schemas.microsoft.com/office/drawing/2014/main" id="{8A180E4F-96C1-46AD-707B-D0232FEB8061}"/>
                </a:ext>
              </a:extLst>
            </p:cNvPr>
            <p:cNvGrpSpPr/>
            <p:nvPr/>
          </p:nvGrpSpPr>
          <p:grpSpPr>
            <a:xfrm>
              <a:off x="243031" y="4704916"/>
              <a:ext cx="461432" cy="463560"/>
              <a:chOff x="963047" y="3527698"/>
              <a:chExt cx="461432" cy="463560"/>
            </a:xfrm>
          </p:grpSpPr>
          <p:sp>
            <p:nvSpPr>
              <p:cNvPr id="66" name="Oval 65">
                <a:extLst>
                  <a:ext uri="{FF2B5EF4-FFF2-40B4-BE49-F238E27FC236}">
                    <a16:creationId xmlns:a16="http://schemas.microsoft.com/office/drawing/2014/main" id="{0DEB2110-8DCA-0432-A7D0-FB0F31DE6EB8}"/>
                  </a:ext>
                </a:extLst>
              </p:cNvPr>
              <p:cNvSpPr/>
              <p:nvPr/>
            </p:nvSpPr>
            <p:spPr>
              <a:xfrm>
                <a:off x="963047" y="3527698"/>
                <a:ext cx="461432" cy="463560"/>
              </a:xfrm>
              <a:prstGeom prst="ellipse">
                <a:avLst/>
              </a:prstGeom>
              <a:solidFill>
                <a:schemeClr val="accent1"/>
              </a:solidFill>
              <a:ln w="6350" cap="flat" cmpd="sng" algn="ctr">
                <a:solidFill>
                  <a:sysClr val="window" lastClr="FFFFFF"/>
                </a:solidFill>
                <a:prstDash val="solid"/>
                <a:miter lim="800000"/>
              </a:ln>
              <a:effectLst>
                <a:outerShdw blurRad="50800" dist="38100" dir="2700000" algn="tl" rotWithShape="0">
                  <a:prstClr val="black">
                    <a:alpha val="40000"/>
                  </a:prstClr>
                </a:outerShdw>
              </a:effectLst>
            </p:spPr>
            <p:txBody>
              <a:bodyPr rtlCol="0" anchor="ctr"/>
              <a:lstStyle/>
              <a:p>
                <a:pPr algn="ctr"/>
                <a:endParaRPr lang="en-IN" sz="1200" kern="0" dirty="0">
                  <a:solidFill>
                    <a:prstClr val="white"/>
                  </a:solidFill>
                  <a:latin typeface="Arial" panose="020B0604020202020204" pitchFamily="34" charset="0"/>
                  <a:cs typeface="Arial" panose="020B0604020202020204" pitchFamily="34" charset="0"/>
                </a:endParaRPr>
              </a:p>
            </p:txBody>
          </p:sp>
          <p:sp>
            <p:nvSpPr>
              <p:cNvPr id="67" name="Freeform: Shape 66">
                <a:extLst>
                  <a:ext uri="{FF2B5EF4-FFF2-40B4-BE49-F238E27FC236}">
                    <a16:creationId xmlns:a16="http://schemas.microsoft.com/office/drawing/2014/main" id="{6D914592-6E86-9608-B4AE-FB96513F22EC}"/>
                  </a:ext>
                </a:extLst>
              </p:cNvPr>
              <p:cNvSpPr/>
              <p:nvPr/>
            </p:nvSpPr>
            <p:spPr>
              <a:xfrm>
                <a:off x="1073859" y="3627026"/>
                <a:ext cx="239809" cy="264904"/>
              </a:xfrm>
              <a:custGeom>
                <a:avLst/>
                <a:gdLst>
                  <a:gd name="connsiteX0" fmla="*/ 2459184 w 4171948"/>
                  <a:gd name="connsiteY0" fmla="*/ 3337573 h 4608536"/>
                  <a:gd name="connsiteX1" fmla="*/ 2798491 w 4171948"/>
                  <a:gd name="connsiteY1" fmla="*/ 3659439 h 4608536"/>
                  <a:gd name="connsiteX2" fmla="*/ 2037428 w 4171948"/>
                  <a:gd name="connsiteY2" fmla="*/ 3659439 h 4608536"/>
                  <a:gd name="connsiteX3" fmla="*/ 3856051 w 4171948"/>
                  <a:gd name="connsiteY3" fmla="*/ 3179018 h 4608536"/>
                  <a:gd name="connsiteX4" fmla="*/ 3913130 w 4171948"/>
                  <a:gd name="connsiteY4" fmla="*/ 3236098 h 4608536"/>
                  <a:gd name="connsiteX5" fmla="*/ 3913130 w 4171948"/>
                  <a:gd name="connsiteY5" fmla="*/ 3293177 h 4608536"/>
                  <a:gd name="connsiteX6" fmla="*/ 4044732 w 4171948"/>
                  <a:gd name="connsiteY6" fmla="*/ 3473930 h 4608536"/>
                  <a:gd name="connsiteX7" fmla="*/ 3987651 w 4171948"/>
                  <a:gd name="connsiteY7" fmla="*/ 3531009 h 4608536"/>
                  <a:gd name="connsiteX8" fmla="*/ 3930571 w 4171948"/>
                  <a:gd name="connsiteY8" fmla="*/ 3473930 h 4608536"/>
                  <a:gd name="connsiteX9" fmla="*/ 3856051 w 4171948"/>
                  <a:gd name="connsiteY9" fmla="*/ 3399409 h 4608536"/>
                  <a:gd name="connsiteX10" fmla="*/ 3781530 w 4171948"/>
                  <a:gd name="connsiteY10" fmla="*/ 3473930 h 4608536"/>
                  <a:gd name="connsiteX11" fmla="*/ 3870321 w 4171948"/>
                  <a:gd name="connsiteY11" fmla="*/ 3553207 h 4608536"/>
                  <a:gd name="connsiteX12" fmla="*/ 4047902 w 4171948"/>
                  <a:gd name="connsiteY12" fmla="*/ 3745058 h 4608536"/>
                  <a:gd name="connsiteX13" fmla="*/ 3916302 w 4171948"/>
                  <a:gd name="connsiteY13" fmla="*/ 3925811 h 4608536"/>
                  <a:gd name="connsiteX14" fmla="*/ 3916302 w 4171948"/>
                  <a:gd name="connsiteY14" fmla="*/ 3984475 h 4608536"/>
                  <a:gd name="connsiteX15" fmla="*/ 3859222 w 4171948"/>
                  <a:gd name="connsiteY15" fmla="*/ 4041555 h 4608536"/>
                  <a:gd name="connsiteX16" fmla="*/ 3802143 w 4171948"/>
                  <a:gd name="connsiteY16" fmla="*/ 3984475 h 4608536"/>
                  <a:gd name="connsiteX17" fmla="*/ 3802143 w 4171948"/>
                  <a:gd name="connsiteY17" fmla="*/ 3925811 h 4608536"/>
                  <a:gd name="connsiteX18" fmla="*/ 3670542 w 4171948"/>
                  <a:gd name="connsiteY18" fmla="*/ 3745058 h 4608536"/>
                  <a:gd name="connsiteX19" fmla="*/ 3727622 w 4171948"/>
                  <a:gd name="connsiteY19" fmla="*/ 3687978 h 4608536"/>
                  <a:gd name="connsiteX20" fmla="*/ 3784701 w 4171948"/>
                  <a:gd name="connsiteY20" fmla="*/ 3745058 h 4608536"/>
                  <a:gd name="connsiteX21" fmla="*/ 3859222 w 4171948"/>
                  <a:gd name="connsiteY21" fmla="*/ 3819578 h 4608536"/>
                  <a:gd name="connsiteX22" fmla="*/ 3933743 w 4171948"/>
                  <a:gd name="connsiteY22" fmla="*/ 3745058 h 4608536"/>
                  <a:gd name="connsiteX23" fmla="*/ 3844952 w 4171948"/>
                  <a:gd name="connsiteY23" fmla="*/ 3665781 h 4608536"/>
                  <a:gd name="connsiteX24" fmla="*/ 3667371 w 4171948"/>
                  <a:gd name="connsiteY24" fmla="*/ 3478686 h 4608536"/>
                  <a:gd name="connsiteX25" fmla="*/ 3798971 w 4171948"/>
                  <a:gd name="connsiteY25" fmla="*/ 3297935 h 4608536"/>
                  <a:gd name="connsiteX26" fmla="*/ 3798971 w 4171948"/>
                  <a:gd name="connsiteY26" fmla="*/ 3239269 h 4608536"/>
                  <a:gd name="connsiteX27" fmla="*/ 3856051 w 4171948"/>
                  <a:gd name="connsiteY27" fmla="*/ 3179018 h 4608536"/>
                  <a:gd name="connsiteX28" fmla="*/ 1050964 w 4171948"/>
                  <a:gd name="connsiteY28" fmla="*/ 3139602 h 4608536"/>
                  <a:gd name="connsiteX29" fmla="*/ 1050964 w 4171948"/>
                  <a:gd name="connsiteY29" fmla="*/ 3361578 h 4608536"/>
                  <a:gd name="connsiteX30" fmla="*/ 1794586 w 4171948"/>
                  <a:gd name="connsiteY30" fmla="*/ 3361578 h 4608536"/>
                  <a:gd name="connsiteX31" fmla="*/ 1794586 w 4171948"/>
                  <a:gd name="connsiteY31" fmla="*/ 3139602 h 4608536"/>
                  <a:gd name="connsiteX32" fmla="*/ 231490 w 4171948"/>
                  <a:gd name="connsiteY32" fmla="*/ 3139380 h 4608536"/>
                  <a:gd name="connsiteX33" fmla="*/ 231490 w 4171948"/>
                  <a:gd name="connsiteY33" fmla="*/ 3361356 h 4608536"/>
                  <a:gd name="connsiteX34" fmla="*/ 927545 w 4171948"/>
                  <a:gd name="connsiteY34" fmla="*/ 3361356 h 4608536"/>
                  <a:gd name="connsiteX35" fmla="*/ 927545 w 4171948"/>
                  <a:gd name="connsiteY35" fmla="*/ 3139380 h 4608536"/>
                  <a:gd name="connsiteX36" fmla="*/ 1472006 w 4171948"/>
                  <a:gd name="connsiteY36" fmla="*/ 2619271 h 4608536"/>
                  <a:gd name="connsiteX37" fmla="*/ 1472006 w 4171948"/>
                  <a:gd name="connsiteY37" fmla="*/ 2841248 h 4608536"/>
                  <a:gd name="connsiteX38" fmla="*/ 2596158 w 4171948"/>
                  <a:gd name="connsiteY38" fmla="*/ 2841248 h 4608536"/>
                  <a:gd name="connsiteX39" fmla="*/ 2596158 w 4171948"/>
                  <a:gd name="connsiteY39" fmla="*/ 2619271 h 4608536"/>
                  <a:gd name="connsiteX40" fmla="*/ 231490 w 4171948"/>
                  <a:gd name="connsiteY40" fmla="*/ 2617736 h 4608536"/>
                  <a:gd name="connsiteX41" fmla="*/ 231490 w 4171948"/>
                  <a:gd name="connsiteY41" fmla="*/ 2839712 h 4608536"/>
                  <a:gd name="connsiteX42" fmla="*/ 1284293 w 4171948"/>
                  <a:gd name="connsiteY42" fmla="*/ 2839712 h 4608536"/>
                  <a:gd name="connsiteX43" fmla="*/ 1284293 w 4171948"/>
                  <a:gd name="connsiteY43" fmla="*/ 2617736 h 4608536"/>
                  <a:gd name="connsiteX44" fmla="*/ 4151953 w 4171948"/>
                  <a:gd name="connsiteY44" fmla="*/ 2180820 h 4608536"/>
                  <a:gd name="connsiteX45" fmla="*/ 4171574 w 4171948"/>
                  <a:gd name="connsiteY45" fmla="*/ 2210252 h 4608536"/>
                  <a:gd name="connsiteX46" fmla="*/ 4030460 w 4171948"/>
                  <a:gd name="connsiteY46" fmla="*/ 2996682 h 4608536"/>
                  <a:gd name="connsiteX47" fmla="*/ 3989236 w 4171948"/>
                  <a:gd name="connsiteY47" fmla="*/ 3010951 h 4608536"/>
                  <a:gd name="connsiteX48" fmla="*/ 3824339 w 4171948"/>
                  <a:gd name="connsiteY48" fmla="*/ 2876180 h 4608536"/>
                  <a:gd name="connsiteX49" fmla="*/ 3179022 w 4171948"/>
                  <a:gd name="connsiteY49" fmla="*/ 3672124 h 4608536"/>
                  <a:gd name="connsiteX50" fmla="*/ 2933262 w 4171948"/>
                  <a:gd name="connsiteY50" fmla="*/ 3705420 h 4608536"/>
                  <a:gd name="connsiteX51" fmla="*/ 2465526 w 4171948"/>
                  <a:gd name="connsiteY51" fmla="*/ 3261468 h 4608536"/>
                  <a:gd name="connsiteX52" fmla="*/ 708740 w 4171948"/>
                  <a:gd name="connsiteY52" fmla="*/ 4601253 h 4608536"/>
                  <a:gd name="connsiteX53" fmla="*/ 661173 w 4171948"/>
                  <a:gd name="connsiteY53" fmla="*/ 4596497 h 4608536"/>
                  <a:gd name="connsiteX54" fmla="*/ 664345 w 4171948"/>
                  <a:gd name="connsiteY54" fmla="*/ 4548930 h 4608536"/>
                  <a:gd name="connsiteX55" fmla="*/ 2391004 w 4171948"/>
                  <a:gd name="connsiteY55" fmla="*/ 2995097 h 4608536"/>
                  <a:gd name="connsiteX56" fmla="*/ 2543217 w 4171948"/>
                  <a:gd name="connsiteY56" fmla="*/ 2985582 h 4608536"/>
                  <a:gd name="connsiteX57" fmla="*/ 2998269 w 4171948"/>
                  <a:gd name="connsiteY57" fmla="*/ 3297935 h 4608536"/>
                  <a:gd name="connsiteX58" fmla="*/ 3523086 w 4171948"/>
                  <a:gd name="connsiteY58" fmla="*/ 2630421 h 4608536"/>
                  <a:gd name="connsiteX59" fmla="*/ 3355017 w 4171948"/>
                  <a:gd name="connsiteY59" fmla="*/ 2492478 h 4608536"/>
                  <a:gd name="connsiteX60" fmla="*/ 3364530 w 4171948"/>
                  <a:gd name="connsiteY60" fmla="*/ 2448083 h 4608536"/>
                  <a:gd name="connsiteX61" fmla="*/ 4138277 w 4171948"/>
                  <a:gd name="connsiteY61" fmla="*/ 2181711 h 4608536"/>
                  <a:gd name="connsiteX62" fmla="*/ 4151953 w 4171948"/>
                  <a:gd name="connsiteY62" fmla="*/ 2180820 h 4608536"/>
                  <a:gd name="connsiteX63" fmla="*/ 3169509 w 4171948"/>
                  <a:gd name="connsiteY63" fmla="*/ 1523710 h 4608536"/>
                  <a:gd name="connsiteX64" fmla="*/ 3226588 w 4171948"/>
                  <a:gd name="connsiteY64" fmla="*/ 1580790 h 4608536"/>
                  <a:gd name="connsiteX65" fmla="*/ 3226588 w 4171948"/>
                  <a:gd name="connsiteY65" fmla="*/ 1637869 h 4608536"/>
                  <a:gd name="connsiteX66" fmla="*/ 3358190 w 4171948"/>
                  <a:gd name="connsiteY66" fmla="*/ 1818622 h 4608536"/>
                  <a:gd name="connsiteX67" fmla="*/ 3301109 w 4171948"/>
                  <a:gd name="connsiteY67" fmla="*/ 1875701 h 4608536"/>
                  <a:gd name="connsiteX68" fmla="*/ 3244029 w 4171948"/>
                  <a:gd name="connsiteY68" fmla="*/ 1818622 h 4608536"/>
                  <a:gd name="connsiteX69" fmla="*/ 3169509 w 4171948"/>
                  <a:gd name="connsiteY69" fmla="*/ 1744100 h 4608536"/>
                  <a:gd name="connsiteX70" fmla="*/ 3094988 w 4171948"/>
                  <a:gd name="connsiteY70" fmla="*/ 1818622 h 4608536"/>
                  <a:gd name="connsiteX71" fmla="*/ 3183779 w 4171948"/>
                  <a:gd name="connsiteY71" fmla="*/ 1897899 h 4608536"/>
                  <a:gd name="connsiteX72" fmla="*/ 3361360 w 4171948"/>
                  <a:gd name="connsiteY72" fmla="*/ 2089750 h 4608536"/>
                  <a:gd name="connsiteX73" fmla="*/ 3229760 w 4171948"/>
                  <a:gd name="connsiteY73" fmla="*/ 2270503 h 4608536"/>
                  <a:gd name="connsiteX74" fmla="*/ 3229760 w 4171948"/>
                  <a:gd name="connsiteY74" fmla="*/ 2329167 h 4608536"/>
                  <a:gd name="connsiteX75" fmla="*/ 3172680 w 4171948"/>
                  <a:gd name="connsiteY75" fmla="*/ 2386247 h 4608536"/>
                  <a:gd name="connsiteX76" fmla="*/ 3115601 w 4171948"/>
                  <a:gd name="connsiteY76" fmla="*/ 2329167 h 4608536"/>
                  <a:gd name="connsiteX77" fmla="*/ 3115601 w 4171948"/>
                  <a:gd name="connsiteY77" fmla="*/ 2268916 h 4608536"/>
                  <a:gd name="connsiteX78" fmla="*/ 2984000 w 4171948"/>
                  <a:gd name="connsiteY78" fmla="*/ 2088164 h 4608536"/>
                  <a:gd name="connsiteX79" fmla="*/ 3041080 w 4171948"/>
                  <a:gd name="connsiteY79" fmla="*/ 2031084 h 4608536"/>
                  <a:gd name="connsiteX80" fmla="*/ 3098159 w 4171948"/>
                  <a:gd name="connsiteY80" fmla="*/ 2088164 h 4608536"/>
                  <a:gd name="connsiteX81" fmla="*/ 3172680 w 4171948"/>
                  <a:gd name="connsiteY81" fmla="*/ 2162685 h 4608536"/>
                  <a:gd name="connsiteX82" fmla="*/ 3247201 w 4171948"/>
                  <a:gd name="connsiteY82" fmla="*/ 2088164 h 4608536"/>
                  <a:gd name="connsiteX83" fmla="*/ 3158410 w 4171948"/>
                  <a:gd name="connsiteY83" fmla="*/ 2008887 h 4608536"/>
                  <a:gd name="connsiteX84" fmla="*/ 2980829 w 4171948"/>
                  <a:gd name="connsiteY84" fmla="*/ 1821792 h 4608536"/>
                  <a:gd name="connsiteX85" fmla="*/ 3112429 w 4171948"/>
                  <a:gd name="connsiteY85" fmla="*/ 1641040 h 4608536"/>
                  <a:gd name="connsiteX86" fmla="*/ 3112429 w 4171948"/>
                  <a:gd name="connsiteY86" fmla="*/ 1582375 h 4608536"/>
                  <a:gd name="connsiteX87" fmla="*/ 3169509 w 4171948"/>
                  <a:gd name="connsiteY87" fmla="*/ 1523710 h 4608536"/>
                  <a:gd name="connsiteX88" fmla="*/ 3806898 w 4171948"/>
                  <a:gd name="connsiteY88" fmla="*/ 719838 h 4608536"/>
                  <a:gd name="connsiteX89" fmla="*/ 3863977 w 4171948"/>
                  <a:gd name="connsiteY89" fmla="*/ 776918 h 4608536"/>
                  <a:gd name="connsiteX90" fmla="*/ 3863977 w 4171948"/>
                  <a:gd name="connsiteY90" fmla="*/ 833997 h 4608536"/>
                  <a:gd name="connsiteX91" fmla="*/ 3995579 w 4171948"/>
                  <a:gd name="connsiteY91" fmla="*/ 1014750 h 4608536"/>
                  <a:gd name="connsiteX92" fmla="*/ 3938498 w 4171948"/>
                  <a:gd name="connsiteY92" fmla="*/ 1071829 h 4608536"/>
                  <a:gd name="connsiteX93" fmla="*/ 3881418 w 4171948"/>
                  <a:gd name="connsiteY93" fmla="*/ 1014750 h 4608536"/>
                  <a:gd name="connsiteX94" fmla="*/ 3806898 w 4171948"/>
                  <a:gd name="connsiteY94" fmla="*/ 940228 h 4608536"/>
                  <a:gd name="connsiteX95" fmla="*/ 3732377 w 4171948"/>
                  <a:gd name="connsiteY95" fmla="*/ 1014750 h 4608536"/>
                  <a:gd name="connsiteX96" fmla="*/ 3821168 w 4171948"/>
                  <a:gd name="connsiteY96" fmla="*/ 1094027 h 4608536"/>
                  <a:gd name="connsiteX97" fmla="*/ 3998749 w 4171948"/>
                  <a:gd name="connsiteY97" fmla="*/ 1285878 h 4608536"/>
                  <a:gd name="connsiteX98" fmla="*/ 3867149 w 4171948"/>
                  <a:gd name="connsiteY98" fmla="*/ 1466630 h 4608536"/>
                  <a:gd name="connsiteX99" fmla="*/ 3867149 w 4171948"/>
                  <a:gd name="connsiteY99" fmla="*/ 1525295 h 4608536"/>
                  <a:gd name="connsiteX100" fmla="*/ 3810069 w 4171948"/>
                  <a:gd name="connsiteY100" fmla="*/ 1582375 h 4608536"/>
                  <a:gd name="connsiteX101" fmla="*/ 3752990 w 4171948"/>
                  <a:gd name="connsiteY101" fmla="*/ 1525295 h 4608536"/>
                  <a:gd name="connsiteX102" fmla="*/ 3752990 w 4171948"/>
                  <a:gd name="connsiteY102" fmla="*/ 1466630 h 4608536"/>
                  <a:gd name="connsiteX103" fmla="*/ 3621389 w 4171948"/>
                  <a:gd name="connsiteY103" fmla="*/ 1285878 h 4608536"/>
                  <a:gd name="connsiteX104" fmla="*/ 3678469 w 4171948"/>
                  <a:gd name="connsiteY104" fmla="*/ 1228798 h 4608536"/>
                  <a:gd name="connsiteX105" fmla="*/ 3735549 w 4171948"/>
                  <a:gd name="connsiteY105" fmla="*/ 1285878 h 4608536"/>
                  <a:gd name="connsiteX106" fmla="*/ 3810069 w 4171948"/>
                  <a:gd name="connsiteY106" fmla="*/ 1360398 h 4608536"/>
                  <a:gd name="connsiteX107" fmla="*/ 3884590 w 4171948"/>
                  <a:gd name="connsiteY107" fmla="*/ 1285878 h 4608536"/>
                  <a:gd name="connsiteX108" fmla="*/ 3795799 w 4171948"/>
                  <a:gd name="connsiteY108" fmla="*/ 1206601 h 4608536"/>
                  <a:gd name="connsiteX109" fmla="*/ 3618218 w 4171948"/>
                  <a:gd name="connsiteY109" fmla="*/ 1019506 h 4608536"/>
                  <a:gd name="connsiteX110" fmla="*/ 3749818 w 4171948"/>
                  <a:gd name="connsiteY110" fmla="*/ 838754 h 4608536"/>
                  <a:gd name="connsiteX111" fmla="*/ 3749818 w 4171948"/>
                  <a:gd name="connsiteY111" fmla="*/ 780089 h 4608536"/>
                  <a:gd name="connsiteX112" fmla="*/ 3806898 w 4171948"/>
                  <a:gd name="connsiteY112" fmla="*/ 719838 h 4608536"/>
                  <a:gd name="connsiteX113" fmla="*/ 1170134 w 4171948"/>
                  <a:gd name="connsiteY113" fmla="*/ 524815 h 4608536"/>
                  <a:gd name="connsiteX114" fmla="*/ 1094028 w 4171948"/>
                  <a:gd name="connsiteY114" fmla="*/ 604092 h 4608536"/>
                  <a:gd name="connsiteX115" fmla="*/ 1094028 w 4171948"/>
                  <a:gd name="connsiteY115" fmla="*/ 681784 h 4608536"/>
                  <a:gd name="connsiteX116" fmla="*/ 918032 w 4171948"/>
                  <a:gd name="connsiteY116" fmla="*/ 924373 h 4608536"/>
                  <a:gd name="connsiteX117" fmla="*/ 1155864 w 4171948"/>
                  <a:gd name="connsiteY117" fmla="*/ 1176474 h 4608536"/>
                  <a:gd name="connsiteX118" fmla="*/ 1274780 w 4171948"/>
                  <a:gd name="connsiteY118" fmla="*/ 1282706 h 4608536"/>
                  <a:gd name="connsiteX119" fmla="*/ 1174891 w 4171948"/>
                  <a:gd name="connsiteY119" fmla="*/ 1382595 h 4608536"/>
                  <a:gd name="connsiteX120" fmla="*/ 1075001 w 4171948"/>
                  <a:gd name="connsiteY120" fmla="*/ 1282706 h 4608536"/>
                  <a:gd name="connsiteX121" fmla="*/ 998895 w 4171948"/>
                  <a:gd name="connsiteY121" fmla="*/ 1206599 h 4608536"/>
                  <a:gd name="connsiteX122" fmla="*/ 922789 w 4171948"/>
                  <a:gd name="connsiteY122" fmla="*/ 1282706 h 4608536"/>
                  <a:gd name="connsiteX123" fmla="*/ 1098785 w 4171948"/>
                  <a:gd name="connsiteY123" fmla="*/ 1525294 h 4608536"/>
                  <a:gd name="connsiteX124" fmla="*/ 1098785 w 4171948"/>
                  <a:gd name="connsiteY124" fmla="*/ 1602985 h 4608536"/>
                  <a:gd name="connsiteX125" fmla="*/ 1174891 w 4171948"/>
                  <a:gd name="connsiteY125" fmla="*/ 1679092 h 4608536"/>
                  <a:gd name="connsiteX126" fmla="*/ 1250997 w 4171948"/>
                  <a:gd name="connsiteY126" fmla="*/ 1602985 h 4608536"/>
                  <a:gd name="connsiteX127" fmla="*/ 1250997 w 4171948"/>
                  <a:gd name="connsiteY127" fmla="*/ 1525294 h 4608536"/>
                  <a:gd name="connsiteX128" fmla="*/ 1426993 w 4171948"/>
                  <a:gd name="connsiteY128" fmla="*/ 1282706 h 4608536"/>
                  <a:gd name="connsiteX129" fmla="*/ 1189161 w 4171948"/>
                  <a:gd name="connsiteY129" fmla="*/ 1025847 h 4608536"/>
                  <a:gd name="connsiteX130" fmla="*/ 1070245 w 4171948"/>
                  <a:gd name="connsiteY130" fmla="*/ 919615 h 4608536"/>
                  <a:gd name="connsiteX131" fmla="*/ 1170134 w 4171948"/>
                  <a:gd name="connsiteY131" fmla="*/ 819727 h 4608536"/>
                  <a:gd name="connsiteX132" fmla="*/ 1270023 w 4171948"/>
                  <a:gd name="connsiteY132" fmla="*/ 919615 h 4608536"/>
                  <a:gd name="connsiteX133" fmla="*/ 1346130 w 4171948"/>
                  <a:gd name="connsiteY133" fmla="*/ 995722 h 4608536"/>
                  <a:gd name="connsiteX134" fmla="*/ 1422236 w 4171948"/>
                  <a:gd name="connsiteY134" fmla="*/ 919615 h 4608536"/>
                  <a:gd name="connsiteX135" fmla="*/ 1246241 w 4171948"/>
                  <a:gd name="connsiteY135" fmla="*/ 677027 h 4608536"/>
                  <a:gd name="connsiteX136" fmla="*/ 1246241 w 4171948"/>
                  <a:gd name="connsiteY136" fmla="*/ 600921 h 4608536"/>
                  <a:gd name="connsiteX137" fmla="*/ 1170134 w 4171948"/>
                  <a:gd name="connsiteY137" fmla="*/ 524815 h 4608536"/>
                  <a:gd name="connsiteX138" fmla="*/ 1173306 w 4171948"/>
                  <a:gd name="connsiteY138" fmla="*/ 434440 h 4608536"/>
                  <a:gd name="connsiteX139" fmla="*/ 1840821 w 4171948"/>
                  <a:gd name="connsiteY139" fmla="*/ 1101954 h 4608536"/>
                  <a:gd name="connsiteX140" fmla="*/ 1173306 w 4171948"/>
                  <a:gd name="connsiteY140" fmla="*/ 1769469 h 4608536"/>
                  <a:gd name="connsiteX141" fmla="*/ 505790 w 4171948"/>
                  <a:gd name="connsiteY141" fmla="*/ 1101954 h 4608536"/>
                  <a:gd name="connsiteX142" fmla="*/ 1173306 w 4171948"/>
                  <a:gd name="connsiteY142" fmla="*/ 434440 h 4608536"/>
                  <a:gd name="connsiteX143" fmla="*/ 1173304 w 4171948"/>
                  <a:gd name="connsiteY143" fmla="*/ 299669 h 4608536"/>
                  <a:gd name="connsiteX144" fmla="*/ 371018 w 4171948"/>
                  <a:gd name="connsiteY144" fmla="*/ 1101955 h 4608536"/>
                  <a:gd name="connsiteX145" fmla="*/ 1173304 w 4171948"/>
                  <a:gd name="connsiteY145" fmla="*/ 1904241 h 4608536"/>
                  <a:gd name="connsiteX146" fmla="*/ 1621871 w 4171948"/>
                  <a:gd name="connsiteY146" fmla="*/ 1767223 h 4608536"/>
                  <a:gd name="connsiteX147" fmla="*/ 1640070 w 4171948"/>
                  <a:gd name="connsiteY147" fmla="*/ 1752208 h 4608536"/>
                  <a:gd name="connsiteX148" fmla="*/ 1798012 w 4171948"/>
                  <a:gd name="connsiteY148" fmla="*/ 1986689 h 4608536"/>
                  <a:gd name="connsiteX149" fmla="*/ 2256235 w 4171948"/>
                  <a:gd name="connsiteY149" fmla="*/ 2446498 h 4608536"/>
                  <a:gd name="connsiteX150" fmla="*/ 2425888 w 4171948"/>
                  <a:gd name="connsiteY150" fmla="*/ 2448083 h 4608536"/>
                  <a:gd name="connsiteX151" fmla="*/ 2513093 w 4171948"/>
                  <a:gd name="connsiteY151" fmla="*/ 2360878 h 4608536"/>
                  <a:gd name="connsiteX152" fmla="*/ 2513093 w 4171948"/>
                  <a:gd name="connsiteY152" fmla="*/ 2191225 h 4608536"/>
                  <a:gd name="connsiteX153" fmla="*/ 2054870 w 4171948"/>
                  <a:gd name="connsiteY153" fmla="*/ 1731417 h 4608536"/>
                  <a:gd name="connsiteX154" fmla="*/ 1820985 w 4171948"/>
                  <a:gd name="connsiteY154" fmla="*/ 1571839 h 4608536"/>
                  <a:gd name="connsiteX155" fmla="*/ 1838574 w 4171948"/>
                  <a:gd name="connsiteY155" fmla="*/ 1550521 h 4608536"/>
                  <a:gd name="connsiteX156" fmla="*/ 1975592 w 4171948"/>
                  <a:gd name="connsiteY156" fmla="*/ 1101955 h 4608536"/>
                  <a:gd name="connsiteX157" fmla="*/ 1173304 w 4171948"/>
                  <a:gd name="connsiteY157" fmla="*/ 299669 h 4608536"/>
                  <a:gd name="connsiteX158" fmla="*/ 1905828 w 4171948"/>
                  <a:gd name="connsiteY158" fmla="*/ 1586 h 4608536"/>
                  <a:gd name="connsiteX159" fmla="*/ 2827031 w 4171948"/>
                  <a:gd name="connsiteY159" fmla="*/ 922787 h 4608536"/>
                  <a:gd name="connsiteX160" fmla="*/ 2793735 w 4171948"/>
                  <a:gd name="connsiteY160" fmla="*/ 924374 h 4608536"/>
                  <a:gd name="connsiteX161" fmla="*/ 1905828 w 4171948"/>
                  <a:gd name="connsiteY161" fmla="*/ 47566 h 4608536"/>
                  <a:gd name="connsiteX162" fmla="*/ 1905828 w 4171948"/>
                  <a:gd name="connsiteY162" fmla="*/ 1586 h 4608536"/>
                  <a:gd name="connsiteX163" fmla="*/ 0 w 4171948"/>
                  <a:gd name="connsiteY163" fmla="*/ 0 h 4608536"/>
                  <a:gd name="connsiteX164" fmla="*/ 1848748 w 4171948"/>
                  <a:gd name="connsiteY164" fmla="*/ 0 h 4608536"/>
                  <a:gd name="connsiteX165" fmla="*/ 1848748 w 4171948"/>
                  <a:gd name="connsiteY165" fmla="*/ 45980 h 4608536"/>
                  <a:gd name="connsiteX166" fmla="*/ 2793734 w 4171948"/>
                  <a:gd name="connsiteY166" fmla="*/ 979867 h 4608536"/>
                  <a:gd name="connsiteX167" fmla="*/ 2827031 w 4171948"/>
                  <a:gd name="connsiteY167" fmla="*/ 979867 h 4608536"/>
                  <a:gd name="connsiteX168" fmla="*/ 2827031 w 4171948"/>
                  <a:gd name="connsiteY168" fmla="*/ 3112425 h 4608536"/>
                  <a:gd name="connsiteX169" fmla="*/ 2574928 w 4171948"/>
                  <a:gd name="connsiteY169" fmla="*/ 2939602 h 4608536"/>
                  <a:gd name="connsiteX170" fmla="*/ 2473454 w 4171948"/>
                  <a:gd name="connsiteY170" fmla="*/ 2907890 h 4608536"/>
                  <a:gd name="connsiteX171" fmla="*/ 2352952 w 4171948"/>
                  <a:gd name="connsiteY171" fmla="*/ 2953871 h 4608536"/>
                  <a:gd name="connsiteX172" fmla="*/ 1566520 w 4171948"/>
                  <a:gd name="connsiteY172" fmla="*/ 3657854 h 4608536"/>
                  <a:gd name="connsiteX173" fmla="*/ 0 w 4171948"/>
                  <a:gd name="connsiteY173" fmla="*/ 3657854 h 4608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171948" h="4608536">
                    <a:moveTo>
                      <a:pt x="2459184" y="3337573"/>
                    </a:moveTo>
                    <a:lnTo>
                      <a:pt x="2798491" y="3659439"/>
                    </a:lnTo>
                    <a:lnTo>
                      <a:pt x="2037428" y="3659439"/>
                    </a:lnTo>
                    <a:close/>
                    <a:moveTo>
                      <a:pt x="3856051" y="3179018"/>
                    </a:moveTo>
                    <a:cubicBezTo>
                      <a:pt x="3886176" y="3179018"/>
                      <a:pt x="3913130" y="3201216"/>
                      <a:pt x="3913130" y="3236098"/>
                    </a:cubicBezTo>
                    <a:lnTo>
                      <a:pt x="3913130" y="3293177"/>
                    </a:lnTo>
                    <a:cubicBezTo>
                      <a:pt x="3987651" y="3315376"/>
                      <a:pt x="4044732" y="3388310"/>
                      <a:pt x="4044732" y="3473930"/>
                    </a:cubicBezTo>
                    <a:cubicBezTo>
                      <a:pt x="4044732" y="3504055"/>
                      <a:pt x="4022533" y="3531009"/>
                      <a:pt x="3987651" y="3531009"/>
                    </a:cubicBezTo>
                    <a:cubicBezTo>
                      <a:pt x="3957526" y="3531009"/>
                      <a:pt x="3930571" y="3508812"/>
                      <a:pt x="3930571" y="3473930"/>
                    </a:cubicBezTo>
                    <a:cubicBezTo>
                      <a:pt x="3930571" y="3431120"/>
                      <a:pt x="3898861" y="3399409"/>
                      <a:pt x="3856051" y="3399409"/>
                    </a:cubicBezTo>
                    <a:cubicBezTo>
                      <a:pt x="3813242" y="3399409"/>
                      <a:pt x="3781530" y="3431120"/>
                      <a:pt x="3781530" y="3473930"/>
                    </a:cubicBezTo>
                    <a:cubicBezTo>
                      <a:pt x="3781530" y="3526253"/>
                      <a:pt x="3797386" y="3535766"/>
                      <a:pt x="3870321" y="3553207"/>
                    </a:cubicBezTo>
                    <a:cubicBezTo>
                      <a:pt x="3935329" y="3569063"/>
                      <a:pt x="4047902" y="3596017"/>
                      <a:pt x="4047902" y="3745058"/>
                    </a:cubicBezTo>
                    <a:cubicBezTo>
                      <a:pt x="4047902" y="3829091"/>
                      <a:pt x="3990822" y="3902027"/>
                      <a:pt x="3916302" y="3925811"/>
                    </a:cubicBezTo>
                    <a:lnTo>
                      <a:pt x="3916302" y="3984475"/>
                    </a:lnTo>
                    <a:cubicBezTo>
                      <a:pt x="3916302" y="4014601"/>
                      <a:pt x="3894104" y="4041555"/>
                      <a:pt x="3859222" y="4041555"/>
                    </a:cubicBezTo>
                    <a:cubicBezTo>
                      <a:pt x="3829097" y="4041555"/>
                      <a:pt x="3802143" y="4019357"/>
                      <a:pt x="3802143" y="3984475"/>
                    </a:cubicBezTo>
                    <a:lnTo>
                      <a:pt x="3802143" y="3925811"/>
                    </a:lnTo>
                    <a:cubicBezTo>
                      <a:pt x="3727622" y="3903613"/>
                      <a:pt x="3670542" y="3830678"/>
                      <a:pt x="3670542" y="3745058"/>
                    </a:cubicBezTo>
                    <a:cubicBezTo>
                      <a:pt x="3670542" y="3714932"/>
                      <a:pt x="3692740" y="3687978"/>
                      <a:pt x="3727622" y="3687978"/>
                    </a:cubicBezTo>
                    <a:cubicBezTo>
                      <a:pt x="3757747" y="3687978"/>
                      <a:pt x="3784701" y="3710176"/>
                      <a:pt x="3784701" y="3745058"/>
                    </a:cubicBezTo>
                    <a:cubicBezTo>
                      <a:pt x="3784701" y="3787868"/>
                      <a:pt x="3816412" y="3819578"/>
                      <a:pt x="3859222" y="3819578"/>
                    </a:cubicBezTo>
                    <a:cubicBezTo>
                      <a:pt x="3902032" y="3819578"/>
                      <a:pt x="3933743" y="3787868"/>
                      <a:pt x="3933743" y="3745058"/>
                    </a:cubicBezTo>
                    <a:cubicBezTo>
                      <a:pt x="3933743" y="3692735"/>
                      <a:pt x="3917888" y="3683222"/>
                      <a:pt x="3844952" y="3665781"/>
                    </a:cubicBezTo>
                    <a:cubicBezTo>
                      <a:pt x="3779945" y="3649925"/>
                      <a:pt x="3667371" y="3622971"/>
                      <a:pt x="3667371" y="3478686"/>
                    </a:cubicBezTo>
                    <a:cubicBezTo>
                      <a:pt x="3667371" y="3394653"/>
                      <a:pt x="3724450" y="3321717"/>
                      <a:pt x="3798971" y="3297935"/>
                    </a:cubicBezTo>
                    <a:lnTo>
                      <a:pt x="3798971" y="3239269"/>
                    </a:lnTo>
                    <a:cubicBezTo>
                      <a:pt x="3798971" y="3204387"/>
                      <a:pt x="3824340" y="3179018"/>
                      <a:pt x="3856051" y="3179018"/>
                    </a:cubicBezTo>
                    <a:close/>
                    <a:moveTo>
                      <a:pt x="1050964" y="3139602"/>
                    </a:moveTo>
                    <a:lnTo>
                      <a:pt x="1050964" y="3361578"/>
                    </a:lnTo>
                    <a:lnTo>
                      <a:pt x="1794586" y="3361578"/>
                    </a:lnTo>
                    <a:lnTo>
                      <a:pt x="1794586" y="3139602"/>
                    </a:lnTo>
                    <a:close/>
                    <a:moveTo>
                      <a:pt x="231490" y="3139380"/>
                    </a:moveTo>
                    <a:lnTo>
                      <a:pt x="231490" y="3361356"/>
                    </a:lnTo>
                    <a:lnTo>
                      <a:pt x="927545" y="3361356"/>
                    </a:lnTo>
                    <a:lnTo>
                      <a:pt x="927545" y="3139380"/>
                    </a:lnTo>
                    <a:close/>
                    <a:moveTo>
                      <a:pt x="1472006" y="2619271"/>
                    </a:moveTo>
                    <a:lnTo>
                      <a:pt x="1472006" y="2841248"/>
                    </a:lnTo>
                    <a:lnTo>
                      <a:pt x="2596158" y="2841248"/>
                    </a:lnTo>
                    <a:lnTo>
                      <a:pt x="2596158" y="2619271"/>
                    </a:lnTo>
                    <a:close/>
                    <a:moveTo>
                      <a:pt x="231490" y="2617736"/>
                    </a:moveTo>
                    <a:lnTo>
                      <a:pt x="231490" y="2839712"/>
                    </a:lnTo>
                    <a:lnTo>
                      <a:pt x="1284293" y="2839712"/>
                    </a:lnTo>
                    <a:lnTo>
                      <a:pt x="1284293" y="2617736"/>
                    </a:lnTo>
                    <a:close/>
                    <a:moveTo>
                      <a:pt x="4151953" y="2180820"/>
                    </a:moveTo>
                    <a:cubicBezTo>
                      <a:pt x="4164736" y="2183496"/>
                      <a:pt x="4173952" y="2195982"/>
                      <a:pt x="4171574" y="2210252"/>
                    </a:cubicBezTo>
                    <a:lnTo>
                      <a:pt x="4030460" y="2996682"/>
                    </a:lnTo>
                    <a:cubicBezTo>
                      <a:pt x="4027289" y="3015708"/>
                      <a:pt x="4003506" y="3023636"/>
                      <a:pt x="3989236" y="3010951"/>
                    </a:cubicBezTo>
                    <a:lnTo>
                      <a:pt x="3824339" y="2876180"/>
                    </a:lnTo>
                    <a:lnTo>
                      <a:pt x="3179022" y="3672124"/>
                    </a:lnTo>
                    <a:cubicBezTo>
                      <a:pt x="3120356" y="3748230"/>
                      <a:pt x="3010954" y="3764086"/>
                      <a:pt x="2933262" y="3705420"/>
                    </a:cubicBezTo>
                    <a:cubicBezTo>
                      <a:pt x="2931677" y="3703835"/>
                      <a:pt x="2926920" y="3702249"/>
                      <a:pt x="2465526" y="3261468"/>
                    </a:cubicBezTo>
                    <a:lnTo>
                      <a:pt x="708740" y="4601253"/>
                    </a:lnTo>
                    <a:cubicBezTo>
                      <a:pt x="694470" y="4612351"/>
                      <a:pt x="672272" y="4610767"/>
                      <a:pt x="661173" y="4596497"/>
                    </a:cubicBezTo>
                    <a:cubicBezTo>
                      <a:pt x="648489" y="4582226"/>
                      <a:pt x="650074" y="4561615"/>
                      <a:pt x="664345" y="4548930"/>
                    </a:cubicBezTo>
                    <a:lnTo>
                      <a:pt x="2391004" y="2995097"/>
                    </a:lnTo>
                    <a:cubicBezTo>
                      <a:pt x="2433814" y="2957043"/>
                      <a:pt x="2495651" y="2953872"/>
                      <a:pt x="2543217" y="2985582"/>
                    </a:cubicBezTo>
                    <a:lnTo>
                      <a:pt x="2998269" y="3297935"/>
                    </a:lnTo>
                    <a:lnTo>
                      <a:pt x="3523086" y="2630421"/>
                    </a:lnTo>
                    <a:lnTo>
                      <a:pt x="3355017" y="2492478"/>
                    </a:lnTo>
                    <a:cubicBezTo>
                      <a:pt x="3340748" y="2479794"/>
                      <a:pt x="3343918" y="2454426"/>
                      <a:pt x="3364530" y="2448083"/>
                    </a:cubicBezTo>
                    <a:lnTo>
                      <a:pt x="4138277" y="2181711"/>
                    </a:lnTo>
                    <a:cubicBezTo>
                      <a:pt x="4143034" y="2180126"/>
                      <a:pt x="4147692" y="2179927"/>
                      <a:pt x="4151953" y="2180820"/>
                    </a:cubicBezTo>
                    <a:close/>
                    <a:moveTo>
                      <a:pt x="3169509" y="1523710"/>
                    </a:moveTo>
                    <a:cubicBezTo>
                      <a:pt x="3199634" y="1523710"/>
                      <a:pt x="3226588" y="1545908"/>
                      <a:pt x="3226588" y="1580790"/>
                    </a:cubicBezTo>
                    <a:lnTo>
                      <a:pt x="3226588" y="1637869"/>
                    </a:lnTo>
                    <a:cubicBezTo>
                      <a:pt x="3301109" y="1660067"/>
                      <a:pt x="3358190" y="1733002"/>
                      <a:pt x="3358190" y="1818622"/>
                    </a:cubicBezTo>
                    <a:cubicBezTo>
                      <a:pt x="3358190" y="1848746"/>
                      <a:pt x="3335991" y="1875701"/>
                      <a:pt x="3301109" y="1875701"/>
                    </a:cubicBezTo>
                    <a:cubicBezTo>
                      <a:pt x="3270984" y="1875701"/>
                      <a:pt x="3244029" y="1853504"/>
                      <a:pt x="3244029" y="1818622"/>
                    </a:cubicBezTo>
                    <a:cubicBezTo>
                      <a:pt x="3244029" y="1775812"/>
                      <a:pt x="3212319" y="1744100"/>
                      <a:pt x="3169509" y="1744100"/>
                    </a:cubicBezTo>
                    <a:cubicBezTo>
                      <a:pt x="3126700" y="1744100"/>
                      <a:pt x="3094988" y="1775812"/>
                      <a:pt x="3094988" y="1818622"/>
                    </a:cubicBezTo>
                    <a:cubicBezTo>
                      <a:pt x="3094988" y="1870945"/>
                      <a:pt x="3110844" y="1880458"/>
                      <a:pt x="3183779" y="1897899"/>
                    </a:cubicBezTo>
                    <a:cubicBezTo>
                      <a:pt x="3248787" y="1913754"/>
                      <a:pt x="3361360" y="1940709"/>
                      <a:pt x="3361360" y="2089750"/>
                    </a:cubicBezTo>
                    <a:cubicBezTo>
                      <a:pt x="3361360" y="2173783"/>
                      <a:pt x="3304280" y="2246719"/>
                      <a:pt x="3229760" y="2270503"/>
                    </a:cubicBezTo>
                    <a:lnTo>
                      <a:pt x="3229760" y="2329167"/>
                    </a:lnTo>
                    <a:cubicBezTo>
                      <a:pt x="3229760" y="2359293"/>
                      <a:pt x="3207562" y="2386247"/>
                      <a:pt x="3172680" y="2386247"/>
                    </a:cubicBezTo>
                    <a:cubicBezTo>
                      <a:pt x="3142555" y="2386247"/>
                      <a:pt x="3115601" y="2364049"/>
                      <a:pt x="3115601" y="2329167"/>
                    </a:cubicBezTo>
                    <a:lnTo>
                      <a:pt x="3115601" y="2268916"/>
                    </a:lnTo>
                    <a:cubicBezTo>
                      <a:pt x="3041080" y="2246719"/>
                      <a:pt x="2984000" y="2173783"/>
                      <a:pt x="2984000" y="2088164"/>
                    </a:cubicBezTo>
                    <a:cubicBezTo>
                      <a:pt x="2984000" y="2058039"/>
                      <a:pt x="3006198" y="2031084"/>
                      <a:pt x="3041080" y="2031084"/>
                    </a:cubicBezTo>
                    <a:cubicBezTo>
                      <a:pt x="3071205" y="2031084"/>
                      <a:pt x="3098159" y="2053282"/>
                      <a:pt x="3098159" y="2088164"/>
                    </a:cubicBezTo>
                    <a:cubicBezTo>
                      <a:pt x="3098159" y="2130974"/>
                      <a:pt x="3129870" y="2162685"/>
                      <a:pt x="3172680" y="2162685"/>
                    </a:cubicBezTo>
                    <a:cubicBezTo>
                      <a:pt x="3215490" y="2162685"/>
                      <a:pt x="3247201" y="2130974"/>
                      <a:pt x="3247201" y="2088164"/>
                    </a:cubicBezTo>
                    <a:cubicBezTo>
                      <a:pt x="3247201" y="2035841"/>
                      <a:pt x="3231346" y="2026327"/>
                      <a:pt x="3158410" y="2008887"/>
                    </a:cubicBezTo>
                    <a:cubicBezTo>
                      <a:pt x="3093403" y="1993032"/>
                      <a:pt x="2980829" y="1966077"/>
                      <a:pt x="2980829" y="1821792"/>
                    </a:cubicBezTo>
                    <a:cubicBezTo>
                      <a:pt x="2980829" y="1737759"/>
                      <a:pt x="3037909" y="1664823"/>
                      <a:pt x="3112429" y="1641040"/>
                    </a:cubicBezTo>
                    <a:lnTo>
                      <a:pt x="3112429" y="1582375"/>
                    </a:lnTo>
                    <a:cubicBezTo>
                      <a:pt x="3112429" y="1550664"/>
                      <a:pt x="3136213" y="1523710"/>
                      <a:pt x="3169509" y="1523710"/>
                    </a:cubicBezTo>
                    <a:close/>
                    <a:moveTo>
                      <a:pt x="3806898" y="719838"/>
                    </a:moveTo>
                    <a:cubicBezTo>
                      <a:pt x="3837023" y="719838"/>
                      <a:pt x="3863977" y="742036"/>
                      <a:pt x="3863977" y="776918"/>
                    </a:cubicBezTo>
                    <a:lnTo>
                      <a:pt x="3863977" y="833997"/>
                    </a:lnTo>
                    <a:cubicBezTo>
                      <a:pt x="3938498" y="856195"/>
                      <a:pt x="3995579" y="929130"/>
                      <a:pt x="3995579" y="1014750"/>
                    </a:cubicBezTo>
                    <a:cubicBezTo>
                      <a:pt x="3995579" y="1044874"/>
                      <a:pt x="3973380" y="1071829"/>
                      <a:pt x="3938498" y="1071829"/>
                    </a:cubicBezTo>
                    <a:cubicBezTo>
                      <a:pt x="3908373" y="1071829"/>
                      <a:pt x="3881418" y="1049632"/>
                      <a:pt x="3881418" y="1014750"/>
                    </a:cubicBezTo>
                    <a:cubicBezTo>
                      <a:pt x="3881418" y="971940"/>
                      <a:pt x="3849708" y="940228"/>
                      <a:pt x="3806898" y="940228"/>
                    </a:cubicBezTo>
                    <a:cubicBezTo>
                      <a:pt x="3764089" y="940228"/>
                      <a:pt x="3732377" y="971940"/>
                      <a:pt x="3732377" y="1014750"/>
                    </a:cubicBezTo>
                    <a:cubicBezTo>
                      <a:pt x="3732377" y="1067073"/>
                      <a:pt x="3748233" y="1076586"/>
                      <a:pt x="3821168" y="1094027"/>
                    </a:cubicBezTo>
                    <a:cubicBezTo>
                      <a:pt x="3886176" y="1109882"/>
                      <a:pt x="3998749" y="1136837"/>
                      <a:pt x="3998749" y="1285878"/>
                    </a:cubicBezTo>
                    <a:cubicBezTo>
                      <a:pt x="3998749" y="1369911"/>
                      <a:pt x="3941669" y="1442847"/>
                      <a:pt x="3867149" y="1466630"/>
                    </a:cubicBezTo>
                    <a:lnTo>
                      <a:pt x="3867149" y="1525295"/>
                    </a:lnTo>
                    <a:cubicBezTo>
                      <a:pt x="3867149" y="1555421"/>
                      <a:pt x="3844951" y="1582375"/>
                      <a:pt x="3810069" y="1582375"/>
                    </a:cubicBezTo>
                    <a:cubicBezTo>
                      <a:pt x="3779944" y="1582375"/>
                      <a:pt x="3752990" y="1560177"/>
                      <a:pt x="3752990" y="1525295"/>
                    </a:cubicBezTo>
                    <a:lnTo>
                      <a:pt x="3752990" y="1466630"/>
                    </a:lnTo>
                    <a:cubicBezTo>
                      <a:pt x="3678469" y="1444432"/>
                      <a:pt x="3621389" y="1371497"/>
                      <a:pt x="3621389" y="1285878"/>
                    </a:cubicBezTo>
                    <a:cubicBezTo>
                      <a:pt x="3621389" y="1255752"/>
                      <a:pt x="3643587" y="1228798"/>
                      <a:pt x="3678469" y="1228798"/>
                    </a:cubicBezTo>
                    <a:cubicBezTo>
                      <a:pt x="3708594" y="1228798"/>
                      <a:pt x="3735549" y="1250996"/>
                      <a:pt x="3735549" y="1285878"/>
                    </a:cubicBezTo>
                    <a:cubicBezTo>
                      <a:pt x="3735549" y="1328688"/>
                      <a:pt x="3767259" y="1360398"/>
                      <a:pt x="3810069" y="1360398"/>
                    </a:cubicBezTo>
                    <a:cubicBezTo>
                      <a:pt x="3852879" y="1360398"/>
                      <a:pt x="3884590" y="1328688"/>
                      <a:pt x="3884590" y="1285878"/>
                    </a:cubicBezTo>
                    <a:cubicBezTo>
                      <a:pt x="3884590" y="1233555"/>
                      <a:pt x="3868735" y="1224042"/>
                      <a:pt x="3795799" y="1206601"/>
                    </a:cubicBezTo>
                    <a:cubicBezTo>
                      <a:pt x="3730792" y="1190745"/>
                      <a:pt x="3618218" y="1163791"/>
                      <a:pt x="3618218" y="1019506"/>
                    </a:cubicBezTo>
                    <a:cubicBezTo>
                      <a:pt x="3618218" y="935472"/>
                      <a:pt x="3675298" y="862537"/>
                      <a:pt x="3749818" y="838754"/>
                    </a:cubicBezTo>
                    <a:lnTo>
                      <a:pt x="3749818" y="780089"/>
                    </a:lnTo>
                    <a:cubicBezTo>
                      <a:pt x="3751404" y="745207"/>
                      <a:pt x="3775187" y="719838"/>
                      <a:pt x="3806898" y="719838"/>
                    </a:cubicBezTo>
                    <a:close/>
                    <a:moveTo>
                      <a:pt x="1170134" y="524815"/>
                    </a:moveTo>
                    <a:cubicBezTo>
                      <a:pt x="1127324" y="524815"/>
                      <a:pt x="1095613" y="559697"/>
                      <a:pt x="1094028" y="604092"/>
                    </a:cubicBezTo>
                    <a:lnTo>
                      <a:pt x="1094028" y="681784"/>
                    </a:lnTo>
                    <a:cubicBezTo>
                      <a:pt x="994139" y="713495"/>
                      <a:pt x="918032" y="810213"/>
                      <a:pt x="918032" y="924373"/>
                    </a:cubicBezTo>
                    <a:cubicBezTo>
                      <a:pt x="918032" y="1119394"/>
                      <a:pt x="1068659" y="1154276"/>
                      <a:pt x="1155864" y="1176474"/>
                    </a:cubicBezTo>
                    <a:cubicBezTo>
                      <a:pt x="1252583" y="1198672"/>
                      <a:pt x="1274780" y="1212942"/>
                      <a:pt x="1274780" y="1282706"/>
                    </a:cubicBezTo>
                    <a:cubicBezTo>
                      <a:pt x="1274780" y="1339785"/>
                      <a:pt x="1231970" y="1382595"/>
                      <a:pt x="1174891" y="1382595"/>
                    </a:cubicBezTo>
                    <a:cubicBezTo>
                      <a:pt x="1117811" y="1382595"/>
                      <a:pt x="1075001" y="1339785"/>
                      <a:pt x="1075001" y="1282706"/>
                    </a:cubicBezTo>
                    <a:cubicBezTo>
                      <a:pt x="1075001" y="1236725"/>
                      <a:pt x="1040119" y="1206599"/>
                      <a:pt x="998895" y="1206599"/>
                    </a:cubicBezTo>
                    <a:cubicBezTo>
                      <a:pt x="952914" y="1206599"/>
                      <a:pt x="922789" y="1241481"/>
                      <a:pt x="922789" y="1282706"/>
                    </a:cubicBezTo>
                    <a:cubicBezTo>
                      <a:pt x="922789" y="1398450"/>
                      <a:pt x="998895" y="1495169"/>
                      <a:pt x="1098785" y="1525294"/>
                    </a:cubicBezTo>
                    <a:lnTo>
                      <a:pt x="1098785" y="1602985"/>
                    </a:lnTo>
                    <a:cubicBezTo>
                      <a:pt x="1098785" y="1648967"/>
                      <a:pt x="1133667" y="1679092"/>
                      <a:pt x="1174891" y="1679092"/>
                    </a:cubicBezTo>
                    <a:cubicBezTo>
                      <a:pt x="1220872" y="1679092"/>
                      <a:pt x="1250997" y="1644210"/>
                      <a:pt x="1250997" y="1602985"/>
                    </a:cubicBezTo>
                    <a:lnTo>
                      <a:pt x="1250997" y="1525294"/>
                    </a:lnTo>
                    <a:cubicBezTo>
                      <a:pt x="1350887" y="1493583"/>
                      <a:pt x="1426993" y="1396865"/>
                      <a:pt x="1426993" y="1282706"/>
                    </a:cubicBezTo>
                    <a:cubicBezTo>
                      <a:pt x="1426993" y="1082927"/>
                      <a:pt x="1276366" y="1048045"/>
                      <a:pt x="1189161" y="1025847"/>
                    </a:cubicBezTo>
                    <a:cubicBezTo>
                      <a:pt x="1092442" y="1003650"/>
                      <a:pt x="1070245" y="989380"/>
                      <a:pt x="1070245" y="919615"/>
                    </a:cubicBezTo>
                    <a:cubicBezTo>
                      <a:pt x="1070245" y="862536"/>
                      <a:pt x="1113054" y="819727"/>
                      <a:pt x="1170134" y="819727"/>
                    </a:cubicBezTo>
                    <a:cubicBezTo>
                      <a:pt x="1227214" y="819727"/>
                      <a:pt x="1270023" y="862536"/>
                      <a:pt x="1270023" y="919615"/>
                    </a:cubicBezTo>
                    <a:cubicBezTo>
                      <a:pt x="1270023" y="965596"/>
                      <a:pt x="1304906" y="995722"/>
                      <a:pt x="1346130" y="995722"/>
                    </a:cubicBezTo>
                    <a:cubicBezTo>
                      <a:pt x="1392111" y="995722"/>
                      <a:pt x="1422236" y="960840"/>
                      <a:pt x="1422236" y="919615"/>
                    </a:cubicBezTo>
                    <a:cubicBezTo>
                      <a:pt x="1422236" y="803871"/>
                      <a:pt x="1346130" y="707153"/>
                      <a:pt x="1246241" y="677027"/>
                    </a:cubicBezTo>
                    <a:lnTo>
                      <a:pt x="1246241" y="600921"/>
                    </a:lnTo>
                    <a:cubicBezTo>
                      <a:pt x="1246241" y="554940"/>
                      <a:pt x="1211359" y="524815"/>
                      <a:pt x="1170134" y="524815"/>
                    </a:cubicBezTo>
                    <a:close/>
                    <a:moveTo>
                      <a:pt x="1173306" y="434440"/>
                    </a:moveTo>
                    <a:cubicBezTo>
                      <a:pt x="1541964" y="434440"/>
                      <a:pt x="1840821" y="733297"/>
                      <a:pt x="1840821" y="1101954"/>
                    </a:cubicBezTo>
                    <a:cubicBezTo>
                      <a:pt x="1840821" y="1470612"/>
                      <a:pt x="1541964" y="1769469"/>
                      <a:pt x="1173306" y="1769469"/>
                    </a:cubicBezTo>
                    <a:cubicBezTo>
                      <a:pt x="804647" y="1769469"/>
                      <a:pt x="505790" y="1470612"/>
                      <a:pt x="505790" y="1101954"/>
                    </a:cubicBezTo>
                    <a:cubicBezTo>
                      <a:pt x="505790" y="733297"/>
                      <a:pt x="804647" y="434440"/>
                      <a:pt x="1173306" y="434440"/>
                    </a:cubicBezTo>
                    <a:close/>
                    <a:moveTo>
                      <a:pt x="1173304" y="299669"/>
                    </a:moveTo>
                    <a:cubicBezTo>
                      <a:pt x="730214" y="299669"/>
                      <a:pt x="371018" y="658865"/>
                      <a:pt x="371018" y="1101955"/>
                    </a:cubicBezTo>
                    <a:cubicBezTo>
                      <a:pt x="371018" y="1545045"/>
                      <a:pt x="730214" y="1904241"/>
                      <a:pt x="1173304" y="1904241"/>
                    </a:cubicBezTo>
                    <a:cubicBezTo>
                      <a:pt x="1339464" y="1904241"/>
                      <a:pt x="1493825" y="1853729"/>
                      <a:pt x="1621871" y="1767223"/>
                    </a:cubicBezTo>
                    <a:lnTo>
                      <a:pt x="1640070" y="1752208"/>
                    </a:lnTo>
                    <a:lnTo>
                      <a:pt x="1798012" y="1986689"/>
                    </a:lnTo>
                    <a:lnTo>
                      <a:pt x="2256235" y="2446498"/>
                    </a:lnTo>
                    <a:cubicBezTo>
                      <a:pt x="2303801" y="2494063"/>
                      <a:pt x="2378322" y="2494063"/>
                      <a:pt x="2425888" y="2448083"/>
                    </a:cubicBezTo>
                    <a:lnTo>
                      <a:pt x="2513093" y="2360878"/>
                    </a:lnTo>
                    <a:cubicBezTo>
                      <a:pt x="2559074" y="2313311"/>
                      <a:pt x="2559074" y="2238791"/>
                      <a:pt x="2513093" y="2191225"/>
                    </a:cubicBezTo>
                    <a:lnTo>
                      <a:pt x="2054870" y="1731417"/>
                    </a:lnTo>
                    <a:lnTo>
                      <a:pt x="1820985" y="1571839"/>
                    </a:lnTo>
                    <a:lnTo>
                      <a:pt x="1838574" y="1550521"/>
                    </a:lnTo>
                    <a:cubicBezTo>
                      <a:pt x="1925080" y="1422475"/>
                      <a:pt x="1975592" y="1268114"/>
                      <a:pt x="1975592" y="1101955"/>
                    </a:cubicBezTo>
                    <a:cubicBezTo>
                      <a:pt x="1975592" y="658865"/>
                      <a:pt x="1616396" y="299669"/>
                      <a:pt x="1173304" y="299669"/>
                    </a:cubicBezTo>
                    <a:close/>
                    <a:moveTo>
                      <a:pt x="1905828" y="1586"/>
                    </a:moveTo>
                    <a:lnTo>
                      <a:pt x="2827031" y="922787"/>
                    </a:lnTo>
                    <a:cubicBezTo>
                      <a:pt x="2815933" y="922787"/>
                      <a:pt x="2806419" y="922787"/>
                      <a:pt x="2793735" y="924374"/>
                    </a:cubicBezTo>
                    <a:cubicBezTo>
                      <a:pt x="2318070" y="924374"/>
                      <a:pt x="1905828" y="524816"/>
                      <a:pt x="1905828" y="47566"/>
                    </a:cubicBezTo>
                    <a:cubicBezTo>
                      <a:pt x="1905828" y="36468"/>
                      <a:pt x="1905828" y="12684"/>
                      <a:pt x="1905828" y="1586"/>
                    </a:cubicBezTo>
                    <a:close/>
                    <a:moveTo>
                      <a:pt x="0" y="0"/>
                    </a:moveTo>
                    <a:lnTo>
                      <a:pt x="1848748" y="0"/>
                    </a:lnTo>
                    <a:lnTo>
                      <a:pt x="1848748" y="45980"/>
                    </a:lnTo>
                    <a:cubicBezTo>
                      <a:pt x="1848748" y="551769"/>
                      <a:pt x="2281603" y="979867"/>
                      <a:pt x="2793734" y="979867"/>
                    </a:cubicBezTo>
                    <a:lnTo>
                      <a:pt x="2827031" y="979867"/>
                    </a:lnTo>
                    <a:lnTo>
                      <a:pt x="2827031" y="3112425"/>
                    </a:lnTo>
                    <a:lnTo>
                      <a:pt x="2574928" y="2939602"/>
                    </a:lnTo>
                    <a:cubicBezTo>
                      <a:pt x="2544803" y="2918989"/>
                      <a:pt x="2509921" y="2907890"/>
                      <a:pt x="2473454" y="2907890"/>
                    </a:cubicBezTo>
                    <a:cubicBezTo>
                      <a:pt x="2429059" y="2907890"/>
                      <a:pt x="2386249" y="2923746"/>
                      <a:pt x="2352952" y="2953871"/>
                    </a:cubicBezTo>
                    <a:lnTo>
                      <a:pt x="1566520" y="3657854"/>
                    </a:lnTo>
                    <a:lnTo>
                      <a:pt x="0" y="3657854"/>
                    </a:lnTo>
                    <a:close/>
                  </a:path>
                </a:pathLst>
              </a:custGeom>
              <a:solidFill>
                <a:schemeClr val="bg2"/>
              </a:solidFill>
              <a:ln w="15609" cap="flat">
                <a:noFill/>
                <a:prstDash val="solid"/>
                <a:miter/>
              </a:ln>
            </p:spPr>
            <p:txBody>
              <a:bodyPr wrap="square" rtlCol="0" anchor="ctr">
                <a:noAutofit/>
              </a:bodyPr>
              <a:lstStyle/>
              <a:p>
                <a:endParaRPr lang="en-US"/>
              </a:p>
            </p:txBody>
          </p:sp>
        </p:grpSp>
        <p:grpSp>
          <p:nvGrpSpPr>
            <p:cNvPr id="68" name="Group 67">
              <a:extLst>
                <a:ext uri="{FF2B5EF4-FFF2-40B4-BE49-F238E27FC236}">
                  <a16:creationId xmlns:a16="http://schemas.microsoft.com/office/drawing/2014/main" id="{850E856C-D57C-C0D8-4AD7-F65FEF74DC79}"/>
                </a:ext>
              </a:extLst>
            </p:cNvPr>
            <p:cNvGrpSpPr/>
            <p:nvPr/>
          </p:nvGrpSpPr>
          <p:grpSpPr>
            <a:xfrm>
              <a:off x="243031" y="5627135"/>
              <a:ext cx="461432" cy="463560"/>
              <a:chOff x="329181" y="4335649"/>
              <a:chExt cx="461432" cy="463560"/>
            </a:xfrm>
          </p:grpSpPr>
          <p:sp>
            <p:nvSpPr>
              <p:cNvPr id="69" name="Oval 68">
                <a:extLst>
                  <a:ext uri="{FF2B5EF4-FFF2-40B4-BE49-F238E27FC236}">
                    <a16:creationId xmlns:a16="http://schemas.microsoft.com/office/drawing/2014/main" id="{6C1A9922-5766-4D43-F1BA-7466DC5294B5}"/>
                  </a:ext>
                </a:extLst>
              </p:cNvPr>
              <p:cNvSpPr/>
              <p:nvPr/>
            </p:nvSpPr>
            <p:spPr>
              <a:xfrm>
                <a:off x="329181" y="4335649"/>
                <a:ext cx="461432" cy="463560"/>
              </a:xfrm>
              <a:prstGeom prst="ellipse">
                <a:avLst/>
              </a:prstGeom>
              <a:solidFill>
                <a:schemeClr val="accent1"/>
              </a:solidFill>
              <a:ln w="6350" cap="flat" cmpd="sng" algn="ctr">
                <a:solidFill>
                  <a:sysClr val="window" lastClr="FFFFFF"/>
                </a:solidFill>
                <a:prstDash val="solid"/>
                <a:miter lim="800000"/>
              </a:ln>
              <a:effectLst>
                <a:outerShdw blurRad="50800" dist="38100" dir="2700000" algn="tl" rotWithShape="0">
                  <a:prstClr val="black">
                    <a:alpha val="40000"/>
                  </a:prstClr>
                </a:outerShdw>
              </a:effectLst>
            </p:spPr>
            <p:txBody>
              <a:bodyPr rtlCol="0" anchor="ctr"/>
              <a:lstStyle/>
              <a:p>
                <a:pPr algn="ctr"/>
                <a:endParaRPr lang="en-IN" kern="0" dirty="0">
                  <a:solidFill>
                    <a:prstClr val="white"/>
                  </a:solidFill>
                  <a:latin typeface="Arial" panose="020B0604020202020204" pitchFamily="34" charset="0"/>
                  <a:cs typeface="Arial" panose="020B0604020202020204" pitchFamily="34" charset="0"/>
                </a:endParaRPr>
              </a:p>
            </p:txBody>
          </p:sp>
          <p:sp>
            <p:nvSpPr>
              <p:cNvPr id="70" name="Freeform: Shape 69">
                <a:extLst>
                  <a:ext uri="{FF2B5EF4-FFF2-40B4-BE49-F238E27FC236}">
                    <a16:creationId xmlns:a16="http://schemas.microsoft.com/office/drawing/2014/main" id="{35971C84-847D-CE79-8C1F-E5797EA88B0D}"/>
                  </a:ext>
                </a:extLst>
              </p:cNvPr>
              <p:cNvSpPr/>
              <p:nvPr/>
            </p:nvSpPr>
            <p:spPr>
              <a:xfrm>
                <a:off x="440389" y="4436116"/>
                <a:ext cx="239016" cy="262627"/>
              </a:xfrm>
              <a:custGeom>
                <a:avLst/>
                <a:gdLst>
                  <a:gd name="connsiteX0" fmla="*/ 699704 w 4202586"/>
                  <a:gd name="connsiteY0" fmla="*/ 4009391 h 4617722"/>
                  <a:gd name="connsiteX1" fmla="*/ 678848 w 4202586"/>
                  <a:gd name="connsiteY1" fmla="*/ 4018330 h 4617722"/>
                  <a:gd name="connsiteX2" fmla="*/ 277610 w 4202586"/>
                  <a:gd name="connsiteY2" fmla="*/ 4423540 h 4617722"/>
                  <a:gd name="connsiteX3" fmla="*/ 277610 w 4202586"/>
                  <a:gd name="connsiteY3" fmla="*/ 4465253 h 4617722"/>
                  <a:gd name="connsiteX4" fmla="*/ 299461 w 4202586"/>
                  <a:gd name="connsiteY4" fmla="*/ 4473197 h 4617722"/>
                  <a:gd name="connsiteX5" fmla="*/ 319324 w 4202586"/>
                  <a:gd name="connsiteY5" fmla="*/ 4465253 h 4617722"/>
                  <a:gd name="connsiteX6" fmla="*/ 720562 w 4202586"/>
                  <a:gd name="connsiteY6" fmla="*/ 4060041 h 4617722"/>
                  <a:gd name="connsiteX7" fmla="*/ 720562 w 4202586"/>
                  <a:gd name="connsiteY7" fmla="*/ 4018330 h 4617722"/>
                  <a:gd name="connsiteX8" fmla="*/ 699704 w 4202586"/>
                  <a:gd name="connsiteY8" fmla="*/ 4009391 h 4617722"/>
                  <a:gd name="connsiteX9" fmla="*/ 1483542 w 4202586"/>
                  <a:gd name="connsiteY9" fmla="*/ 3155589 h 4617722"/>
                  <a:gd name="connsiteX10" fmla="*/ 2563640 w 4202586"/>
                  <a:gd name="connsiteY10" fmla="*/ 3155589 h 4617722"/>
                  <a:gd name="connsiteX11" fmla="*/ 2563640 w 4202586"/>
                  <a:gd name="connsiteY11" fmla="*/ 3205860 h 4617722"/>
                  <a:gd name="connsiteX12" fmla="*/ 1483542 w 4202586"/>
                  <a:gd name="connsiteY12" fmla="*/ 3205860 h 4617722"/>
                  <a:gd name="connsiteX13" fmla="*/ 1556351 w 4202586"/>
                  <a:gd name="connsiteY13" fmla="*/ 2969641 h 4617722"/>
                  <a:gd name="connsiteX14" fmla="*/ 2490831 w 4202586"/>
                  <a:gd name="connsiteY14" fmla="*/ 2969641 h 4617722"/>
                  <a:gd name="connsiteX15" fmla="*/ 2490831 w 4202586"/>
                  <a:gd name="connsiteY15" fmla="*/ 3033839 h 4617722"/>
                  <a:gd name="connsiteX16" fmla="*/ 1556351 w 4202586"/>
                  <a:gd name="connsiteY16" fmla="*/ 3033839 h 4617722"/>
                  <a:gd name="connsiteX17" fmla="*/ 1626065 w 4202586"/>
                  <a:gd name="connsiteY17" fmla="*/ 2783693 h 4617722"/>
                  <a:gd name="connsiteX18" fmla="*/ 2421117 w 4202586"/>
                  <a:gd name="connsiteY18" fmla="*/ 2783693 h 4617722"/>
                  <a:gd name="connsiteX19" fmla="*/ 2421117 w 4202586"/>
                  <a:gd name="connsiteY19" fmla="*/ 2847891 h 4617722"/>
                  <a:gd name="connsiteX20" fmla="*/ 1626065 w 4202586"/>
                  <a:gd name="connsiteY20" fmla="*/ 2847891 h 4617722"/>
                  <a:gd name="connsiteX21" fmla="*/ 2039481 w 4202586"/>
                  <a:gd name="connsiteY21" fmla="*/ 1863170 h 4617722"/>
                  <a:gd name="connsiteX22" fmla="*/ 2206332 w 4202586"/>
                  <a:gd name="connsiteY22" fmla="*/ 2047897 h 4617722"/>
                  <a:gd name="connsiteX23" fmla="*/ 2027563 w 4202586"/>
                  <a:gd name="connsiteY23" fmla="*/ 2214748 h 4617722"/>
                  <a:gd name="connsiteX24" fmla="*/ 1858726 w 4202586"/>
                  <a:gd name="connsiteY24" fmla="*/ 2033994 h 4617722"/>
                  <a:gd name="connsiteX25" fmla="*/ 2039481 w 4202586"/>
                  <a:gd name="connsiteY25" fmla="*/ 1863170 h 4617722"/>
                  <a:gd name="connsiteX26" fmla="*/ 2023591 w 4202586"/>
                  <a:gd name="connsiteY26" fmla="*/ 1779744 h 4617722"/>
                  <a:gd name="connsiteX27" fmla="*/ 1584614 w 4202586"/>
                  <a:gd name="connsiteY27" fmla="*/ 2198857 h 4617722"/>
                  <a:gd name="connsiteX28" fmla="*/ 1648962 w 4202586"/>
                  <a:gd name="connsiteY28" fmla="*/ 2446411 h 4617722"/>
                  <a:gd name="connsiteX29" fmla="*/ 1681506 w 4202586"/>
                  <a:gd name="connsiteY29" fmla="*/ 2489674 h 4617722"/>
                  <a:gd name="connsiteX30" fmla="*/ 1683930 w 4202586"/>
                  <a:gd name="connsiteY30" fmla="*/ 2441188 h 4617722"/>
                  <a:gd name="connsiteX31" fmla="*/ 1862699 w 4202586"/>
                  <a:gd name="connsiteY31" fmla="*/ 2204817 h 4617722"/>
                  <a:gd name="connsiteX32" fmla="*/ 2023593 w 4202586"/>
                  <a:gd name="connsiteY32" fmla="*/ 2276325 h 4617722"/>
                  <a:gd name="connsiteX33" fmla="*/ 2188456 w 4202586"/>
                  <a:gd name="connsiteY33" fmla="*/ 2218721 h 4617722"/>
                  <a:gd name="connsiteX34" fmla="*/ 2345377 w 4202586"/>
                  <a:gd name="connsiteY34" fmla="*/ 2468997 h 4617722"/>
                  <a:gd name="connsiteX35" fmla="*/ 2342946 w 4202586"/>
                  <a:gd name="connsiteY35" fmla="*/ 2517592 h 4617722"/>
                  <a:gd name="connsiteX36" fmla="*/ 2381633 w 4202586"/>
                  <a:gd name="connsiteY36" fmla="*/ 2473082 h 4617722"/>
                  <a:gd name="connsiteX37" fmla="*/ 2462569 w 4202586"/>
                  <a:gd name="connsiteY37" fmla="*/ 2236599 h 4617722"/>
                  <a:gd name="connsiteX38" fmla="*/ 2347362 w 4202586"/>
                  <a:gd name="connsiteY38" fmla="*/ 1920772 h 4617722"/>
                  <a:gd name="connsiteX39" fmla="*/ 2043454 w 4202586"/>
                  <a:gd name="connsiteY39" fmla="*/ 1779744 h 4617722"/>
                  <a:gd name="connsiteX40" fmla="*/ 2023591 w 4202586"/>
                  <a:gd name="connsiteY40" fmla="*/ 1779744 h 4617722"/>
                  <a:gd name="connsiteX41" fmla="*/ 2023591 w 4202586"/>
                  <a:gd name="connsiteY41" fmla="*/ 1720155 h 4617722"/>
                  <a:gd name="connsiteX42" fmla="*/ 2045441 w 4202586"/>
                  <a:gd name="connsiteY42" fmla="*/ 1720155 h 4617722"/>
                  <a:gd name="connsiteX43" fmla="*/ 2522159 w 4202586"/>
                  <a:gd name="connsiteY43" fmla="*/ 2240571 h 4617722"/>
                  <a:gd name="connsiteX44" fmla="*/ 2023591 w 4202586"/>
                  <a:gd name="connsiteY44" fmla="*/ 2717288 h 4617722"/>
                  <a:gd name="connsiteX45" fmla="*/ 2001741 w 4202586"/>
                  <a:gd name="connsiteY45" fmla="*/ 2717288 h 4617722"/>
                  <a:gd name="connsiteX46" fmla="*/ 1525024 w 4202586"/>
                  <a:gd name="connsiteY46" fmla="*/ 2196872 h 4617722"/>
                  <a:gd name="connsiteX47" fmla="*/ 2023591 w 4202586"/>
                  <a:gd name="connsiteY47" fmla="*/ 1720155 h 4617722"/>
                  <a:gd name="connsiteX48" fmla="*/ 2023588 w 4202586"/>
                  <a:gd name="connsiteY48" fmla="*/ 1616866 h 4617722"/>
                  <a:gd name="connsiteX49" fmla="*/ 1099949 w 4202586"/>
                  <a:gd name="connsiteY49" fmla="*/ 2540505 h 4617722"/>
                  <a:gd name="connsiteX50" fmla="*/ 2023588 w 4202586"/>
                  <a:gd name="connsiteY50" fmla="*/ 3464146 h 4617722"/>
                  <a:gd name="connsiteX51" fmla="*/ 2947231 w 4202586"/>
                  <a:gd name="connsiteY51" fmla="*/ 2540505 h 4617722"/>
                  <a:gd name="connsiteX52" fmla="*/ 2023588 w 4202586"/>
                  <a:gd name="connsiteY52" fmla="*/ 1616866 h 4617722"/>
                  <a:gd name="connsiteX53" fmla="*/ 2023588 w 4202586"/>
                  <a:gd name="connsiteY53" fmla="*/ 1400359 h 4617722"/>
                  <a:gd name="connsiteX54" fmla="*/ 3163739 w 4202586"/>
                  <a:gd name="connsiteY54" fmla="*/ 2540507 h 4617722"/>
                  <a:gd name="connsiteX55" fmla="*/ 2023588 w 4202586"/>
                  <a:gd name="connsiteY55" fmla="*/ 3680655 h 4617722"/>
                  <a:gd name="connsiteX56" fmla="*/ 1386119 w 4202586"/>
                  <a:gd name="connsiteY56" fmla="*/ 3485936 h 4617722"/>
                  <a:gd name="connsiteX57" fmla="*/ 1340538 w 4202586"/>
                  <a:gd name="connsiteY57" fmla="*/ 3451850 h 4617722"/>
                  <a:gd name="connsiteX58" fmla="*/ 1034398 w 4202586"/>
                  <a:gd name="connsiteY58" fmla="*/ 3764081 h 4617722"/>
                  <a:gd name="connsiteX59" fmla="*/ 1010563 w 4202586"/>
                  <a:gd name="connsiteY59" fmla="*/ 3853466 h 4617722"/>
                  <a:gd name="connsiteX60" fmla="*/ 301443 w 4202586"/>
                  <a:gd name="connsiteY60" fmla="*/ 4588405 h 4617722"/>
                  <a:gd name="connsiteX61" fmla="*/ 164388 w 4202586"/>
                  <a:gd name="connsiteY61" fmla="*/ 4590390 h 4617722"/>
                  <a:gd name="connsiteX62" fmla="*/ 29318 w 4202586"/>
                  <a:gd name="connsiteY62" fmla="*/ 4459293 h 4617722"/>
                  <a:gd name="connsiteX63" fmla="*/ 27331 w 4202586"/>
                  <a:gd name="connsiteY63" fmla="*/ 4322238 h 4617722"/>
                  <a:gd name="connsiteX64" fmla="*/ 736450 w 4202586"/>
                  <a:gd name="connsiteY64" fmla="*/ 3587299 h 4617722"/>
                  <a:gd name="connsiteX65" fmla="*/ 837752 w 4202586"/>
                  <a:gd name="connsiteY65" fmla="*/ 3563464 h 4617722"/>
                  <a:gd name="connsiteX66" fmla="*/ 1135701 w 4202586"/>
                  <a:gd name="connsiteY66" fmla="*/ 3254927 h 4617722"/>
                  <a:gd name="connsiteX67" fmla="*/ 1078158 w 4202586"/>
                  <a:gd name="connsiteY67" fmla="*/ 3177975 h 4617722"/>
                  <a:gd name="connsiteX68" fmla="*/ 883438 w 4202586"/>
                  <a:gd name="connsiteY68" fmla="*/ 2540507 h 4617722"/>
                  <a:gd name="connsiteX69" fmla="*/ 2023588 w 4202586"/>
                  <a:gd name="connsiteY69" fmla="*/ 1400359 h 4617722"/>
                  <a:gd name="connsiteX70" fmla="*/ 619259 w 4202586"/>
                  <a:gd name="connsiteY70" fmla="*/ 568088 h 4617722"/>
                  <a:gd name="connsiteX71" fmla="*/ 3471621 w 4202586"/>
                  <a:gd name="connsiteY71" fmla="*/ 568088 h 4617722"/>
                  <a:gd name="connsiteX72" fmla="*/ 3471621 w 4202586"/>
                  <a:gd name="connsiteY72" fmla="*/ 4560596 h 4617722"/>
                  <a:gd name="connsiteX73" fmla="*/ 623232 w 4202586"/>
                  <a:gd name="connsiteY73" fmla="*/ 4560596 h 4617722"/>
                  <a:gd name="connsiteX74" fmla="*/ 623232 w 4202586"/>
                  <a:gd name="connsiteY74" fmla="*/ 4363949 h 4617722"/>
                  <a:gd name="connsiteX75" fmla="*/ 1068168 w 4202586"/>
                  <a:gd name="connsiteY75" fmla="*/ 3903122 h 4617722"/>
                  <a:gd name="connsiteX76" fmla="*/ 1115840 w 4202586"/>
                  <a:gd name="connsiteY76" fmla="*/ 3789903 h 4617722"/>
                  <a:gd name="connsiteX77" fmla="*/ 1352211 w 4202586"/>
                  <a:gd name="connsiteY77" fmla="*/ 3543598 h 4617722"/>
                  <a:gd name="connsiteX78" fmla="*/ 2027563 w 4202586"/>
                  <a:gd name="connsiteY78" fmla="*/ 3750176 h 4617722"/>
                  <a:gd name="connsiteX79" fmla="*/ 2899560 w 4202586"/>
                  <a:gd name="connsiteY79" fmla="*/ 3380720 h 4617722"/>
                  <a:gd name="connsiteX80" fmla="*/ 3239220 w 4202586"/>
                  <a:gd name="connsiteY80" fmla="*/ 2518657 h 4617722"/>
                  <a:gd name="connsiteX81" fmla="*/ 2869763 w 4202586"/>
                  <a:gd name="connsiteY81" fmla="*/ 1668510 h 4617722"/>
                  <a:gd name="connsiteX82" fmla="*/ 2027563 w 4202586"/>
                  <a:gd name="connsiteY82" fmla="*/ 1328848 h 4617722"/>
                  <a:gd name="connsiteX83" fmla="*/ 1155567 w 4202586"/>
                  <a:gd name="connsiteY83" fmla="*/ 1698305 h 4617722"/>
                  <a:gd name="connsiteX84" fmla="*/ 815904 w 4202586"/>
                  <a:gd name="connsiteY84" fmla="*/ 2560368 h 4617722"/>
                  <a:gd name="connsiteX85" fmla="*/ 1044333 w 4202586"/>
                  <a:gd name="connsiteY85" fmla="*/ 3249623 h 4617722"/>
                  <a:gd name="connsiteX86" fmla="*/ 813919 w 4202586"/>
                  <a:gd name="connsiteY86" fmla="*/ 3487982 h 4617722"/>
                  <a:gd name="connsiteX87" fmla="*/ 807960 w 4202586"/>
                  <a:gd name="connsiteY87" fmla="*/ 3487982 h 4617722"/>
                  <a:gd name="connsiteX88" fmla="*/ 686794 w 4202586"/>
                  <a:gd name="connsiteY88" fmla="*/ 3539626 h 4617722"/>
                  <a:gd name="connsiteX89" fmla="*/ 619259 w 4202586"/>
                  <a:gd name="connsiteY89" fmla="*/ 3609147 h 4617722"/>
                  <a:gd name="connsiteX90" fmla="*/ 1380020 w 4202586"/>
                  <a:gd name="connsiteY90" fmla="*/ 0 h 4617722"/>
                  <a:gd name="connsiteX91" fmla="*/ 4202586 w 4202586"/>
                  <a:gd name="connsiteY91" fmla="*/ 391305 h 4617722"/>
                  <a:gd name="connsiteX92" fmla="*/ 3654361 w 4202586"/>
                  <a:gd name="connsiteY92" fmla="*/ 4348058 h 4617722"/>
                  <a:gd name="connsiteX93" fmla="*/ 3539154 w 4202586"/>
                  <a:gd name="connsiteY93" fmla="*/ 4332167 h 4617722"/>
                  <a:gd name="connsiteX94" fmla="*/ 3539154 w 4202586"/>
                  <a:gd name="connsiteY94" fmla="*/ 496581 h 4617722"/>
                  <a:gd name="connsiteX95" fmla="*/ 1312486 w 4202586"/>
                  <a:gd name="connsiteY95" fmla="*/ 496581 h 461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202586" h="4617722">
                    <a:moveTo>
                      <a:pt x="699704" y="4009391"/>
                    </a:moveTo>
                    <a:cubicBezTo>
                      <a:pt x="692255" y="4009392"/>
                      <a:pt x="684807" y="4012371"/>
                      <a:pt x="678848" y="4018330"/>
                    </a:cubicBezTo>
                    <a:lnTo>
                      <a:pt x="277610" y="4423540"/>
                    </a:lnTo>
                    <a:cubicBezTo>
                      <a:pt x="265692" y="4435458"/>
                      <a:pt x="265692" y="4453333"/>
                      <a:pt x="277610" y="4465253"/>
                    </a:cubicBezTo>
                    <a:cubicBezTo>
                      <a:pt x="283568" y="4471211"/>
                      <a:pt x="291515" y="4473197"/>
                      <a:pt x="299461" y="4473197"/>
                    </a:cubicBezTo>
                    <a:cubicBezTo>
                      <a:pt x="307404" y="4473197"/>
                      <a:pt x="315352" y="4471211"/>
                      <a:pt x="319324" y="4465253"/>
                    </a:cubicBezTo>
                    <a:lnTo>
                      <a:pt x="720562" y="4060041"/>
                    </a:lnTo>
                    <a:cubicBezTo>
                      <a:pt x="732479" y="4048126"/>
                      <a:pt x="732479" y="4030248"/>
                      <a:pt x="720562" y="4018330"/>
                    </a:cubicBezTo>
                    <a:cubicBezTo>
                      <a:pt x="714602" y="4012371"/>
                      <a:pt x="707153" y="4009392"/>
                      <a:pt x="699704" y="4009391"/>
                    </a:cubicBezTo>
                    <a:close/>
                    <a:moveTo>
                      <a:pt x="1483542" y="3155589"/>
                    </a:moveTo>
                    <a:lnTo>
                      <a:pt x="2563640" y="3155589"/>
                    </a:lnTo>
                    <a:lnTo>
                      <a:pt x="2563640" y="3205860"/>
                    </a:lnTo>
                    <a:lnTo>
                      <a:pt x="1483542" y="3205860"/>
                    </a:lnTo>
                    <a:close/>
                    <a:moveTo>
                      <a:pt x="1556351" y="2969641"/>
                    </a:moveTo>
                    <a:lnTo>
                      <a:pt x="2490831" y="2969641"/>
                    </a:lnTo>
                    <a:lnTo>
                      <a:pt x="2490831" y="3033839"/>
                    </a:lnTo>
                    <a:lnTo>
                      <a:pt x="1556351" y="3033839"/>
                    </a:lnTo>
                    <a:close/>
                    <a:moveTo>
                      <a:pt x="1626065" y="2783693"/>
                    </a:moveTo>
                    <a:lnTo>
                      <a:pt x="2421117" y="2783693"/>
                    </a:lnTo>
                    <a:lnTo>
                      <a:pt x="2421117" y="2847891"/>
                    </a:lnTo>
                    <a:lnTo>
                      <a:pt x="1626065" y="2847891"/>
                    </a:lnTo>
                    <a:close/>
                    <a:moveTo>
                      <a:pt x="2039481" y="1863170"/>
                    </a:moveTo>
                    <a:cubicBezTo>
                      <a:pt x="2136811" y="1867143"/>
                      <a:pt x="2210305" y="1950569"/>
                      <a:pt x="2206332" y="2047897"/>
                    </a:cubicBezTo>
                    <a:cubicBezTo>
                      <a:pt x="2202360" y="2145228"/>
                      <a:pt x="2124893" y="2218721"/>
                      <a:pt x="2027563" y="2214748"/>
                    </a:cubicBezTo>
                    <a:cubicBezTo>
                      <a:pt x="1930234" y="2210776"/>
                      <a:pt x="1854753" y="2129337"/>
                      <a:pt x="1858726" y="2033994"/>
                    </a:cubicBezTo>
                    <a:cubicBezTo>
                      <a:pt x="1862698" y="1936663"/>
                      <a:pt x="1942152" y="1859198"/>
                      <a:pt x="2039481" y="1863170"/>
                    </a:cubicBezTo>
                    <a:close/>
                    <a:moveTo>
                      <a:pt x="2023591" y="1779744"/>
                    </a:moveTo>
                    <a:cubicBezTo>
                      <a:pt x="1787219" y="1779744"/>
                      <a:pt x="1594544" y="1964472"/>
                      <a:pt x="1584614" y="2198857"/>
                    </a:cubicBezTo>
                    <a:cubicBezTo>
                      <a:pt x="1580889" y="2288987"/>
                      <a:pt x="1604817" y="2374369"/>
                      <a:pt x="1648962" y="2446411"/>
                    </a:cubicBezTo>
                    <a:lnTo>
                      <a:pt x="1681506" y="2489674"/>
                    </a:lnTo>
                    <a:lnTo>
                      <a:pt x="1683930" y="2441188"/>
                    </a:lnTo>
                    <a:cubicBezTo>
                      <a:pt x="1687902" y="2329954"/>
                      <a:pt x="1761397" y="2236599"/>
                      <a:pt x="1862699" y="2204817"/>
                    </a:cubicBezTo>
                    <a:cubicBezTo>
                      <a:pt x="1902426" y="2246529"/>
                      <a:pt x="1960030" y="2274337"/>
                      <a:pt x="2023593" y="2276325"/>
                    </a:cubicBezTo>
                    <a:cubicBezTo>
                      <a:pt x="2087155" y="2280297"/>
                      <a:pt x="2144756" y="2256462"/>
                      <a:pt x="2188456" y="2218721"/>
                    </a:cubicBezTo>
                    <a:cubicBezTo>
                      <a:pt x="2283800" y="2258447"/>
                      <a:pt x="2349349" y="2357763"/>
                      <a:pt x="2345377" y="2468997"/>
                    </a:cubicBezTo>
                    <a:lnTo>
                      <a:pt x="2342946" y="2517592"/>
                    </a:lnTo>
                    <a:lnTo>
                      <a:pt x="2381633" y="2473082"/>
                    </a:lnTo>
                    <a:cubicBezTo>
                      <a:pt x="2429421" y="2406336"/>
                      <a:pt x="2458844" y="2325238"/>
                      <a:pt x="2462569" y="2236599"/>
                    </a:cubicBezTo>
                    <a:cubicBezTo>
                      <a:pt x="2466541" y="2119405"/>
                      <a:pt x="2426815" y="2008170"/>
                      <a:pt x="2347362" y="1920772"/>
                    </a:cubicBezTo>
                    <a:cubicBezTo>
                      <a:pt x="2267908" y="1835362"/>
                      <a:pt x="2160648" y="1785702"/>
                      <a:pt x="2043454" y="1779744"/>
                    </a:cubicBezTo>
                    <a:cubicBezTo>
                      <a:pt x="2037496" y="1779744"/>
                      <a:pt x="2029550" y="1779744"/>
                      <a:pt x="2023591" y="1779744"/>
                    </a:cubicBezTo>
                    <a:close/>
                    <a:moveTo>
                      <a:pt x="2023591" y="1720155"/>
                    </a:moveTo>
                    <a:cubicBezTo>
                      <a:pt x="2031536" y="1720155"/>
                      <a:pt x="2039481" y="1720155"/>
                      <a:pt x="2045441" y="1720155"/>
                    </a:cubicBezTo>
                    <a:cubicBezTo>
                      <a:pt x="2321539" y="1732073"/>
                      <a:pt x="2534077" y="1966459"/>
                      <a:pt x="2522159" y="2240571"/>
                    </a:cubicBezTo>
                    <a:cubicBezTo>
                      <a:pt x="2510240" y="2508724"/>
                      <a:pt x="2289758" y="2717288"/>
                      <a:pt x="2023591" y="2717288"/>
                    </a:cubicBezTo>
                    <a:cubicBezTo>
                      <a:pt x="2015644" y="2717288"/>
                      <a:pt x="2009686" y="2717288"/>
                      <a:pt x="2001741" y="2717288"/>
                    </a:cubicBezTo>
                    <a:cubicBezTo>
                      <a:pt x="1725641" y="2705370"/>
                      <a:pt x="1513105" y="2470984"/>
                      <a:pt x="1525024" y="2196872"/>
                    </a:cubicBezTo>
                    <a:cubicBezTo>
                      <a:pt x="1536942" y="1928717"/>
                      <a:pt x="1757422" y="1720155"/>
                      <a:pt x="2023591" y="1720155"/>
                    </a:cubicBezTo>
                    <a:close/>
                    <a:moveTo>
                      <a:pt x="2023588" y="1616866"/>
                    </a:moveTo>
                    <a:cubicBezTo>
                      <a:pt x="1513476" y="1616866"/>
                      <a:pt x="1099949" y="2030392"/>
                      <a:pt x="1099949" y="2540505"/>
                    </a:cubicBezTo>
                    <a:cubicBezTo>
                      <a:pt x="1099949" y="3050617"/>
                      <a:pt x="1513476" y="3464146"/>
                      <a:pt x="2023588" y="3464146"/>
                    </a:cubicBezTo>
                    <a:cubicBezTo>
                      <a:pt x="2533702" y="3464146"/>
                      <a:pt x="2947231" y="3050617"/>
                      <a:pt x="2947231" y="2540505"/>
                    </a:cubicBezTo>
                    <a:cubicBezTo>
                      <a:pt x="2947231" y="2030392"/>
                      <a:pt x="2533702" y="1616866"/>
                      <a:pt x="2023588" y="1616866"/>
                    </a:cubicBezTo>
                    <a:close/>
                    <a:moveTo>
                      <a:pt x="2023588" y="1400359"/>
                    </a:moveTo>
                    <a:cubicBezTo>
                      <a:pt x="2653276" y="1400359"/>
                      <a:pt x="3163739" y="1910819"/>
                      <a:pt x="3163739" y="2540507"/>
                    </a:cubicBezTo>
                    <a:cubicBezTo>
                      <a:pt x="3163739" y="3170193"/>
                      <a:pt x="2653276" y="3680655"/>
                      <a:pt x="2023588" y="3680655"/>
                    </a:cubicBezTo>
                    <a:cubicBezTo>
                      <a:pt x="1787455" y="3680655"/>
                      <a:pt x="1568088" y="3608872"/>
                      <a:pt x="1386119" y="3485936"/>
                    </a:cubicBezTo>
                    <a:lnTo>
                      <a:pt x="1340538" y="3451850"/>
                    </a:lnTo>
                    <a:lnTo>
                      <a:pt x="1034398" y="3764081"/>
                    </a:lnTo>
                    <a:cubicBezTo>
                      <a:pt x="1042343" y="3795861"/>
                      <a:pt x="1034398" y="3829631"/>
                      <a:pt x="1010563" y="3853466"/>
                    </a:cubicBezTo>
                    <a:lnTo>
                      <a:pt x="301443" y="4588405"/>
                    </a:lnTo>
                    <a:cubicBezTo>
                      <a:pt x="263705" y="4626145"/>
                      <a:pt x="202128" y="4628132"/>
                      <a:pt x="164388" y="4590390"/>
                    </a:cubicBezTo>
                    <a:lnTo>
                      <a:pt x="29318" y="4459293"/>
                    </a:lnTo>
                    <a:cubicBezTo>
                      <a:pt x="-8423" y="4421554"/>
                      <a:pt x="-10408" y="4359978"/>
                      <a:pt x="27331" y="4322238"/>
                    </a:cubicBezTo>
                    <a:lnTo>
                      <a:pt x="736450" y="3587299"/>
                    </a:lnTo>
                    <a:cubicBezTo>
                      <a:pt x="764258" y="3559491"/>
                      <a:pt x="803985" y="3551545"/>
                      <a:pt x="837752" y="3563464"/>
                    </a:cubicBezTo>
                    <a:lnTo>
                      <a:pt x="1135701" y="3254927"/>
                    </a:lnTo>
                    <a:lnTo>
                      <a:pt x="1078158" y="3177975"/>
                    </a:lnTo>
                    <a:cubicBezTo>
                      <a:pt x="955222" y="2996006"/>
                      <a:pt x="883438" y="2776639"/>
                      <a:pt x="883438" y="2540507"/>
                    </a:cubicBezTo>
                    <a:cubicBezTo>
                      <a:pt x="883438" y="1910819"/>
                      <a:pt x="1393900" y="1400359"/>
                      <a:pt x="2023588" y="1400359"/>
                    </a:cubicBezTo>
                    <a:close/>
                    <a:moveTo>
                      <a:pt x="619259" y="568088"/>
                    </a:moveTo>
                    <a:lnTo>
                      <a:pt x="3471621" y="568088"/>
                    </a:lnTo>
                    <a:lnTo>
                      <a:pt x="3471621" y="4560596"/>
                    </a:lnTo>
                    <a:lnTo>
                      <a:pt x="623232" y="4560596"/>
                    </a:lnTo>
                    <a:lnTo>
                      <a:pt x="623232" y="4363949"/>
                    </a:lnTo>
                    <a:lnTo>
                      <a:pt x="1068168" y="3903122"/>
                    </a:lnTo>
                    <a:cubicBezTo>
                      <a:pt x="1097962" y="3871341"/>
                      <a:pt x="1113852" y="3831615"/>
                      <a:pt x="1115840" y="3789903"/>
                    </a:cubicBezTo>
                    <a:lnTo>
                      <a:pt x="1352211" y="3543598"/>
                    </a:lnTo>
                    <a:cubicBezTo>
                      <a:pt x="1550845" y="3678668"/>
                      <a:pt x="1783246" y="3750176"/>
                      <a:pt x="2027563" y="3750176"/>
                    </a:cubicBezTo>
                    <a:cubicBezTo>
                      <a:pt x="2359279" y="3750176"/>
                      <a:pt x="2669146" y="3619079"/>
                      <a:pt x="2899560" y="3380720"/>
                    </a:cubicBezTo>
                    <a:cubicBezTo>
                      <a:pt x="3124013" y="3148319"/>
                      <a:pt x="3245179" y="2842426"/>
                      <a:pt x="3239220" y="2518657"/>
                    </a:cubicBezTo>
                    <a:cubicBezTo>
                      <a:pt x="3233262" y="2194884"/>
                      <a:pt x="3102164" y="1892964"/>
                      <a:pt x="2869763" y="1668510"/>
                    </a:cubicBezTo>
                    <a:cubicBezTo>
                      <a:pt x="2641337" y="1450015"/>
                      <a:pt x="2343389" y="1328848"/>
                      <a:pt x="2027563" y="1328848"/>
                    </a:cubicBezTo>
                    <a:cubicBezTo>
                      <a:pt x="1695847" y="1328848"/>
                      <a:pt x="1385980" y="1459946"/>
                      <a:pt x="1155567" y="1698305"/>
                    </a:cubicBezTo>
                    <a:cubicBezTo>
                      <a:pt x="931111" y="1930705"/>
                      <a:pt x="809947" y="2236599"/>
                      <a:pt x="815904" y="2560368"/>
                    </a:cubicBezTo>
                    <a:cubicBezTo>
                      <a:pt x="819877" y="2812632"/>
                      <a:pt x="899329" y="3050991"/>
                      <a:pt x="1044333" y="3249623"/>
                    </a:cubicBezTo>
                    <a:lnTo>
                      <a:pt x="813919" y="3487982"/>
                    </a:lnTo>
                    <a:cubicBezTo>
                      <a:pt x="811932" y="3487982"/>
                      <a:pt x="809947" y="3487982"/>
                      <a:pt x="807960" y="3487982"/>
                    </a:cubicBezTo>
                    <a:cubicBezTo>
                      <a:pt x="762274" y="3487982"/>
                      <a:pt x="718576" y="3505858"/>
                      <a:pt x="686794" y="3539626"/>
                    </a:cubicBezTo>
                    <a:lnTo>
                      <a:pt x="619259" y="3609147"/>
                    </a:lnTo>
                    <a:close/>
                    <a:moveTo>
                      <a:pt x="1380020" y="0"/>
                    </a:moveTo>
                    <a:lnTo>
                      <a:pt x="4202586" y="391305"/>
                    </a:lnTo>
                    <a:lnTo>
                      <a:pt x="3654361" y="4348058"/>
                    </a:lnTo>
                    <a:lnTo>
                      <a:pt x="3539154" y="4332167"/>
                    </a:lnTo>
                    <a:lnTo>
                      <a:pt x="3539154" y="496581"/>
                    </a:lnTo>
                    <a:lnTo>
                      <a:pt x="1312486" y="496581"/>
                    </a:lnTo>
                    <a:close/>
                  </a:path>
                </a:pathLst>
              </a:custGeom>
              <a:solidFill>
                <a:schemeClr val="bg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33" name="Rectangle 32">
            <a:extLst>
              <a:ext uri="{FF2B5EF4-FFF2-40B4-BE49-F238E27FC236}">
                <a16:creationId xmlns:a16="http://schemas.microsoft.com/office/drawing/2014/main" id="{B70AE8D8-24CD-147D-9903-A645F4BD1539}"/>
              </a:ext>
            </a:extLst>
          </p:cNvPr>
          <p:cNvSpPr/>
          <p:nvPr/>
        </p:nvSpPr>
        <p:spPr>
          <a:xfrm>
            <a:off x="8598736" y="537978"/>
            <a:ext cx="3404288" cy="5782044"/>
          </a:xfrm>
          <a:prstGeom prst="rect">
            <a:avLst/>
          </a:prstGeom>
          <a:solidFill>
            <a:schemeClr val="accent3"/>
          </a:solidFill>
          <a:ln w="12700" cap="flat" cmpd="sng" algn="ctr">
            <a:noFill/>
            <a:prstDash val="solid"/>
            <a:miter lim="800000"/>
          </a:ln>
          <a:effectLst/>
        </p:spPr>
        <p:txBody>
          <a:bodyPr wrap="square" rtlCol="0" anchor="ctr">
            <a:noAutofit/>
          </a:bodyPr>
          <a:lstStyle/>
          <a:p>
            <a:pPr algn="ctr"/>
            <a:endParaRPr lang="en-US" kern="0" dirty="0">
              <a:solidFill>
                <a:prstClr val="white"/>
              </a:solidFill>
              <a:latin typeface="Times New Roman"/>
            </a:endParaRPr>
          </a:p>
        </p:txBody>
      </p:sp>
      <p:grpSp>
        <p:nvGrpSpPr>
          <p:cNvPr id="86" name="Group 85">
            <a:extLst>
              <a:ext uri="{FF2B5EF4-FFF2-40B4-BE49-F238E27FC236}">
                <a16:creationId xmlns:a16="http://schemas.microsoft.com/office/drawing/2014/main" id="{F0A61688-EB4B-4A22-504B-7AB7E414D717}"/>
              </a:ext>
            </a:extLst>
          </p:cNvPr>
          <p:cNvGrpSpPr/>
          <p:nvPr/>
        </p:nvGrpSpPr>
        <p:grpSpPr>
          <a:xfrm>
            <a:off x="8880824" y="980586"/>
            <a:ext cx="2840113" cy="5157990"/>
            <a:chOff x="8975312" y="1024128"/>
            <a:chExt cx="2840113" cy="5157990"/>
          </a:xfrm>
        </p:grpSpPr>
        <p:grpSp>
          <p:nvGrpSpPr>
            <p:cNvPr id="85" name="Group 84">
              <a:extLst>
                <a:ext uri="{FF2B5EF4-FFF2-40B4-BE49-F238E27FC236}">
                  <a16:creationId xmlns:a16="http://schemas.microsoft.com/office/drawing/2014/main" id="{813C11F6-B2CB-C61D-5ED8-1F8BA3A79480}"/>
                </a:ext>
              </a:extLst>
            </p:cNvPr>
            <p:cNvGrpSpPr/>
            <p:nvPr/>
          </p:nvGrpSpPr>
          <p:grpSpPr>
            <a:xfrm>
              <a:off x="8975312" y="2531417"/>
              <a:ext cx="2840112" cy="3650701"/>
              <a:chOff x="8975312" y="2531417"/>
              <a:chExt cx="2840112" cy="3650701"/>
            </a:xfrm>
          </p:grpSpPr>
          <p:cxnSp>
            <p:nvCxnSpPr>
              <p:cNvPr id="27" name="Straight Connector 26">
                <a:extLst>
                  <a:ext uri="{FF2B5EF4-FFF2-40B4-BE49-F238E27FC236}">
                    <a16:creationId xmlns:a16="http://schemas.microsoft.com/office/drawing/2014/main" id="{876B192F-C5DD-D2DB-B00A-1D89838D8969}"/>
                  </a:ext>
                </a:extLst>
              </p:cNvPr>
              <p:cNvCxnSpPr>
                <a:cxnSpLocks/>
              </p:cNvCxnSpPr>
              <p:nvPr/>
            </p:nvCxnSpPr>
            <p:spPr>
              <a:xfrm>
                <a:off x="9498120" y="2531417"/>
                <a:ext cx="0" cy="338328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5C20927A-CE7B-A22D-6D2C-01663D946BF0}"/>
                  </a:ext>
                </a:extLst>
              </p:cNvPr>
              <p:cNvGrpSpPr/>
              <p:nvPr/>
            </p:nvGrpSpPr>
            <p:grpSpPr>
              <a:xfrm>
                <a:off x="8975312" y="2830113"/>
                <a:ext cx="2840112" cy="3352005"/>
                <a:chOff x="8975312" y="2830113"/>
                <a:chExt cx="2840112" cy="3352005"/>
              </a:xfrm>
            </p:grpSpPr>
            <p:grpSp>
              <p:nvGrpSpPr>
                <p:cNvPr id="8" name="Group 7">
                  <a:extLst>
                    <a:ext uri="{FF2B5EF4-FFF2-40B4-BE49-F238E27FC236}">
                      <a16:creationId xmlns:a16="http://schemas.microsoft.com/office/drawing/2014/main" id="{7D168750-A364-FDE2-AF23-C370DC2CD2A7}"/>
                    </a:ext>
                  </a:extLst>
                </p:cNvPr>
                <p:cNvGrpSpPr/>
                <p:nvPr/>
              </p:nvGrpSpPr>
              <p:grpSpPr>
                <a:xfrm>
                  <a:off x="8975312" y="2830113"/>
                  <a:ext cx="2840112" cy="470023"/>
                  <a:chOff x="8804093" y="2853559"/>
                  <a:chExt cx="2840112" cy="470023"/>
                </a:xfrm>
              </p:grpSpPr>
              <p:sp>
                <p:nvSpPr>
                  <p:cNvPr id="29" name="Rectangle 28">
                    <a:extLst>
                      <a:ext uri="{FF2B5EF4-FFF2-40B4-BE49-F238E27FC236}">
                        <a16:creationId xmlns:a16="http://schemas.microsoft.com/office/drawing/2014/main" id="{28CA5243-976B-0801-3E12-C0155DC194C9}"/>
                      </a:ext>
                    </a:extLst>
                  </p:cNvPr>
                  <p:cNvSpPr/>
                  <p:nvPr/>
                </p:nvSpPr>
                <p:spPr>
                  <a:xfrm>
                    <a:off x="9374834" y="2857738"/>
                    <a:ext cx="2269371" cy="461665"/>
                  </a:xfrm>
                  <a:prstGeom prst="rect">
                    <a:avLst/>
                  </a:prstGeom>
                </p:spPr>
                <p:txBody>
                  <a:bodyPr wrap="square" anchor="ctr">
                    <a:spAutoFit/>
                  </a:bodyPr>
                  <a:lstStyle/>
                  <a:p>
                    <a:pPr lvl="0" defTabSz="1219170">
                      <a:defRPr/>
                    </a:pPr>
                    <a:r>
                      <a:rPr lang="en-US" sz="1200" kern="0" dirty="0">
                        <a:solidFill>
                          <a:schemeClr val="bg2"/>
                        </a:solidFill>
                        <a:latin typeface="Arial" panose="020B0604020202020204" pitchFamily="34" charset="0"/>
                        <a:cs typeface="Arial" panose="020B0604020202020204" pitchFamily="34" charset="0"/>
                      </a:rPr>
                      <a:t>Improved demand forecasting of fresh food</a:t>
                    </a:r>
                  </a:p>
                </p:txBody>
              </p:sp>
              <p:sp>
                <p:nvSpPr>
                  <p:cNvPr id="30" name="Rectangle: Rounded Corners 29">
                    <a:extLst>
                      <a:ext uri="{FF2B5EF4-FFF2-40B4-BE49-F238E27FC236}">
                        <a16:creationId xmlns:a16="http://schemas.microsoft.com/office/drawing/2014/main" id="{D02CFB23-C379-4508-CB11-7B2820071CB2}"/>
                      </a:ext>
                    </a:extLst>
                  </p:cNvPr>
                  <p:cNvSpPr/>
                  <p:nvPr/>
                </p:nvSpPr>
                <p:spPr>
                  <a:xfrm>
                    <a:off x="9302916" y="2853559"/>
                    <a:ext cx="47971" cy="470023"/>
                  </a:xfrm>
                  <a:prstGeom prst="roundRect">
                    <a:avLst>
                      <a:gd name="adj" fmla="val 50000"/>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chemeClr val="tx2">
                          <a:lumMod val="65000"/>
                          <a:lumOff val="35000"/>
                        </a:schemeClr>
                      </a:solidFill>
                      <a:effectLst/>
                      <a:uLnTx/>
                      <a:uFillTx/>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C0ECD33-20BC-BD31-4F7D-DEAFE44D4BEB}"/>
                      </a:ext>
                    </a:extLst>
                  </p:cNvPr>
                  <p:cNvSpPr txBox="1"/>
                  <p:nvPr/>
                </p:nvSpPr>
                <p:spPr>
                  <a:xfrm>
                    <a:off x="8804093" y="2919293"/>
                    <a:ext cx="474876" cy="338554"/>
                  </a:xfrm>
                  <a:prstGeom prst="rect">
                    <a:avLst/>
                  </a:prstGeom>
                  <a:noFill/>
                </p:spPr>
                <p:txBody>
                  <a:bodyPr wrap="square" rtlCol="0" anchor="ctr">
                    <a:spAutoFit/>
                  </a:bodyPr>
                  <a:lstStyle/>
                  <a:p>
                    <a:pPr algn="ctr">
                      <a:defRPr/>
                    </a:pPr>
                    <a:r>
                      <a:rPr lang="en-US" sz="1600" b="1" dirty="0">
                        <a:solidFill>
                          <a:schemeClr val="bg2">
                            <a:alpha val="26000"/>
                          </a:schemeClr>
                        </a:solidFill>
                        <a:latin typeface="Century Gothic" panose="020B0502020202020204" pitchFamily="34" charset="0"/>
                        <a:cs typeface="Arial" panose="020B0604020202020204" pitchFamily="34" charset="0"/>
                      </a:rPr>
                      <a:t>01</a:t>
                    </a:r>
                  </a:p>
                </p:txBody>
              </p:sp>
            </p:grpSp>
            <p:grpSp>
              <p:nvGrpSpPr>
                <p:cNvPr id="9" name="Group 8">
                  <a:extLst>
                    <a:ext uri="{FF2B5EF4-FFF2-40B4-BE49-F238E27FC236}">
                      <a16:creationId xmlns:a16="http://schemas.microsoft.com/office/drawing/2014/main" id="{B47E1A11-C1CF-1661-7955-11E7941FF030}"/>
                    </a:ext>
                  </a:extLst>
                </p:cNvPr>
                <p:cNvGrpSpPr/>
                <p:nvPr/>
              </p:nvGrpSpPr>
              <p:grpSpPr>
                <a:xfrm>
                  <a:off x="8975312" y="3790774"/>
                  <a:ext cx="2840112" cy="470023"/>
                  <a:chOff x="8804093" y="2853559"/>
                  <a:chExt cx="2840112" cy="470023"/>
                </a:xfrm>
              </p:grpSpPr>
              <p:sp>
                <p:nvSpPr>
                  <p:cNvPr id="10" name="Rectangle 9">
                    <a:extLst>
                      <a:ext uri="{FF2B5EF4-FFF2-40B4-BE49-F238E27FC236}">
                        <a16:creationId xmlns:a16="http://schemas.microsoft.com/office/drawing/2014/main" id="{8012CAAE-3AAD-FAB7-B72C-57365B95C0C6}"/>
                      </a:ext>
                    </a:extLst>
                  </p:cNvPr>
                  <p:cNvSpPr/>
                  <p:nvPr/>
                </p:nvSpPr>
                <p:spPr>
                  <a:xfrm>
                    <a:off x="9374834" y="2857738"/>
                    <a:ext cx="2269371" cy="461665"/>
                  </a:xfrm>
                  <a:prstGeom prst="rect">
                    <a:avLst/>
                  </a:prstGeom>
                </p:spPr>
                <p:txBody>
                  <a:bodyPr wrap="square" anchor="ctr">
                    <a:spAutoFit/>
                  </a:bodyPr>
                  <a:lstStyle/>
                  <a:p>
                    <a:pPr lvl="0" defTabSz="1219170">
                      <a:defRPr/>
                    </a:pPr>
                    <a:r>
                      <a:rPr lang="en-US" sz="1200" kern="0" dirty="0">
                        <a:solidFill>
                          <a:schemeClr val="bg2"/>
                        </a:solidFill>
                        <a:latin typeface="Arial" panose="020B0604020202020204" pitchFamily="34" charset="0"/>
                        <a:cs typeface="Arial" panose="020B0604020202020204" pitchFamily="34" charset="0"/>
                      </a:rPr>
                      <a:t>Collaboration with local farms and producers</a:t>
                    </a:r>
                  </a:p>
                </p:txBody>
              </p:sp>
              <p:sp>
                <p:nvSpPr>
                  <p:cNvPr id="11" name="Rectangle: Rounded Corners 10">
                    <a:extLst>
                      <a:ext uri="{FF2B5EF4-FFF2-40B4-BE49-F238E27FC236}">
                        <a16:creationId xmlns:a16="http://schemas.microsoft.com/office/drawing/2014/main" id="{0172C441-03F3-104B-F9AF-E588958A0BAE}"/>
                      </a:ext>
                    </a:extLst>
                  </p:cNvPr>
                  <p:cNvSpPr/>
                  <p:nvPr/>
                </p:nvSpPr>
                <p:spPr>
                  <a:xfrm>
                    <a:off x="9302916" y="2853559"/>
                    <a:ext cx="47971" cy="470023"/>
                  </a:xfrm>
                  <a:prstGeom prst="roundRect">
                    <a:avLst>
                      <a:gd name="adj" fmla="val 50000"/>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chemeClr val="tx2">
                          <a:lumMod val="65000"/>
                          <a:lumOff val="35000"/>
                        </a:schemeClr>
                      </a:solidFill>
                      <a:effectLst/>
                      <a:uLnTx/>
                      <a:uFillTx/>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6D17E49-1B7E-0605-2C01-5D0B120A4895}"/>
                      </a:ext>
                    </a:extLst>
                  </p:cNvPr>
                  <p:cNvSpPr txBox="1"/>
                  <p:nvPr/>
                </p:nvSpPr>
                <p:spPr>
                  <a:xfrm>
                    <a:off x="8804093" y="2919293"/>
                    <a:ext cx="474876" cy="338554"/>
                  </a:xfrm>
                  <a:prstGeom prst="rect">
                    <a:avLst/>
                  </a:prstGeom>
                  <a:noFill/>
                </p:spPr>
                <p:txBody>
                  <a:bodyPr wrap="square" rtlCol="0" anchor="ctr">
                    <a:spAutoFit/>
                  </a:bodyPr>
                  <a:lstStyle/>
                  <a:p>
                    <a:pPr algn="ctr">
                      <a:defRPr/>
                    </a:pPr>
                    <a:r>
                      <a:rPr lang="en-US" sz="1600" b="1" dirty="0">
                        <a:solidFill>
                          <a:schemeClr val="bg2">
                            <a:alpha val="26000"/>
                          </a:schemeClr>
                        </a:solidFill>
                        <a:latin typeface="Century Gothic" panose="020B0502020202020204" pitchFamily="34" charset="0"/>
                        <a:cs typeface="Arial" panose="020B0604020202020204" pitchFamily="34" charset="0"/>
                      </a:rPr>
                      <a:t>02</a:t>
                    </a:r>
                  </a:p>
                </p:txBody>
              </p:sp>
            </p:grpSp>
            <p:grpSp>
              <p:nvGrpSpPr>
                <p:cNvPr id="73" name="Group 72">
                  <a:extLst>
                    <a:ext uri="{FF2B5EF4-FFF2-40B4-BE49-F238E27FC236}">
                      <a16:creationId xmlns:a16="http://schemas.microsoft.com/office/drawing/2014/main" id="{777EA948-D541-87DB-4F0A-8F942304F5FC}"/>
                    </a:ext>
                  </a:extLst>
                </p:cNvPr>
                <p:cNvGrpSpPr/>
                <p:nvPr/>
              </p:nvGrpSpPr>
              <p:grpSpPr>
                <a:xfrm>
                  <a:off x="8975312" y="4751435"/>
                  <a:ext cx="2840112" cy="470023"/>
                  <a:chOff x="8804093" y="2853559"/>
                  <a:chExt cx="2840112" cy="470023"/>
                </a:xfrm>
              </p:grpSpPr>
              <p:sp>
                <p:nvSpPr>
                  <p:cNvPr id="74" name="Rectangle 73">
                    <a:extLst>
                      <a:ext uri="{FF2B5EF4-FFF2-40B4-BE49-F238E27FC236}">
                        <a16:creationId xmlns:a16="http://schemas.microsoft.com/office/drawing/2014/main" id="{D244EB70-626F-553E-8F74-3A91DEAD52E3}"/>
                      </a:ext>
                    </a:extLst>
                  </p:cNvPr>
                  <p:cNvSpPr/>
                  <p:nvPr/>
                </p:nvSpPr>
                <p:spPr>
                  <a:xfrm>
                    <a:off x="9374834" y="2857738"/>
                    <a:ext cx="2269371" cy="461665"/>
                  </a:xfrm>
                  <a:prstGeom prst="rect">
                    <a:avLst/>
                  </a:prstGeom>
                </p:spPr>
                <p:txBody>
                  <a:bodyPr wrap="square" anchor="ctr">
                    <a:spAutoFit/>
                  </a:bodyPr>
                  <a:lstStyle/>
                  <a:p>
                    <a:pPr lvl="0" defTabSz="1219170">
                      <a:defRPr/>
                    </a:pPr>
                    <a:r>
                      <a:rPr lang="en-US" sz="1200" kern="0" dirty="0">
                        <a:solidFill>
                          <a:schemeClr val="bg2"/>
                        </a:solidFill>
                        <a:latin typeface="Arial" panose="020B0604020202020204" pitchFamily="34" charset="0"/>
                        <a:cs typeface="Arial" panose="020B0604020202020204" pitchFamily="34" charset="0"/>
                      </a:rPr>
                      <a:t>Increased traceability </a:t>
                    </a:r>
                    <a:br>
                      <a:rPr lang="en-US" sz="1200" kern="0" dirty="0">
                        <a:solidFill>
                          <a:schemeClr val="bg2"/>
                        </a:solidFill>
                        <a:latin typeface="Arial" panose="020B0604020202020204" pitchFamily="34" charset="0"/>
                        <a:cs typeface="Arial" panose="020B0604020202020204" pitchFamily="34" charset="0"/>
                      </a:rPr>
                    </a:br>
                    <a:r>
                      <a:rPr lang="en-US" sz="1200" kern="0" dirty="0">
                        <a:solidFill>
                          <a:schemeClr val="bg2"/>
                        </a:solidFill>
                        <a:latin typeface="Arial" panose="020B0604020202020204" pitchFamily="34" charset="0"/>
                        <a:cs typeface="Arial" panose="020B0604020202020204" pitchFamily="34" charset="0"/>
                      </a:rPr>
                      <a:t>and transparency</a:t>
                    </a:r>
                  </a:p>
                </p:txBody>
              </p:sp>
              <p:sp>
                <p:nvSpPr>
                  <p:cNvPr id="78" name="Rectangle: Rounded Corners 77">
                    <a:extLst>
                      <a:ext uri="{FF2B5EF4-FFF2-40B4-BE49-F238E27FC236}">
                        <a16:creationId xmlns:a16="http://schemas.microsoft.com/office/drawing/2014/main" id="{B5034C53-5221-6E7A-A481-C363B03C748A}"/>
                      </a:ext>
                    </a:extLst>
                  </p:cNvPr>
                  <p:cNvSpPr/>
                  <p:nvPr/>
                </p:nvSpPr>
                <p:spPr>
                  <a:xfrm>
                    <a:off x="9302916" y="2853559"/>
                    <a:ext cx="47971" cy="470023"/>
                  </a:xfrm>
                  <a:prstGeom prst="roundRect">
                    <a:avLst>
                      <a:gd name="adj" fmla="val 50000"/>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chemeClr val="tx2">
                          <a:lumMod val="65000"/>
                          <a:lumOff val="35000"/>
                        </a:schemeClr>
                      </a:solidFill>
                      <a:effectLst/>
                      <a:uLnTx/>
                      <a:uFillTx/>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E4CB73B8-A137-1DDB-185A-F4CD3BE0FDA5}"/>
                      </a:ext>
                    </a:extLst>
                  </p:cNvPr>
                  <p:cNvSpPr txBox="1"/>
                  <p:nvPr/>
                </p:nvSpPr>
                <p:spPr>
                  <a:xfrm>
                    <a:off x="8804093" y="2919293"/>
                    <a:ext cx="474876" cy="338554"/>
                  </a:xfrm>
                  <a:prstGeom prst="rect">
                    <a:avLst/>
                  </a:prstGeom>
                  <a:noFill/>
                </p:spPr>
                <p:txBody>
                  <a:bodyPr wrap="square" rtlCol="0" anchor="ctr">
                    <a:spAutoFit/>
                  </a:bodyPr>
                  <a:lstStyle/>
                  <a:p>
                    <a:pPr algn="ctr">
                      <a:defRPr/>
                    </a:pPr>
                    <a:r>
                      <a:rPr lang="en-US" sz="1600" b="1" dirty="0">
                        <a:solidFill>
                          <a:schemeClr val="bg2">
                            <a:alpha val="26000"/>
                          </a:schemeClr>
                        </a:solidFill>
                        <a:latin typeface="Century Gothic" panose="020B0502020202020204" pitchFamily="34" charset="0"/>
                        <a:cs typeface="Arial" panose="020B0604020202020204" pitchFamily="34" charset="0"/>
                      </a:rPr>
                      <a:t>03</a:t>
                    </a:r>
                  </a:p>
                </p:txBody>
              </p:sp>
            </p:grpSp>
            <p:grpSp>
              <p:nvGrpSpPr>
                <p:cNvPr id="80" name="Group 79">
                  <a:extLst>
                    <a:ext uri="{FF2B5EF4-FFF2-40B4-BE49-F238E27FC236}">
                      <a16:creationId xmlns:a16="http://schemas.microsoft.com/office/drawing/2014/main" id="{4C1B6310-F102-06A1-04A4-941489614F5F}"/>
                    </a:ext>
                  </a:extLst>
                </p:cNvPr>
                <p:cNvGrpSpPr/>
                <p:nvPr/>
              </p:nvGrpSpPr>
              <p:grpSpPr>
                <a:xfrm>
                  <a:off x="8975312" y="5712095"/>
                  <a:ext cx="2840112" cy="470023"/>
                  <a:chOff x="8804093" y="2853559"/>
                  <a:chExt cx="2840112" cy="470023"/>
                </a:xfrm>
              </p:grpSpPr>
              <p:sp>
                <p:nvSpPr>
                  <p:cNvPr id="81" name="Rectangle 80">
                    <a:extLst>
                      <a:ext uri="{FF2B5EF4-FFF2-40B4-BE49-F238E27FC236}">
                        <a16:creationId xmlns:a16="http://schemas.microsoft.com/office/drawing/2014/main" id="{6654669B-8D9C-9657-B831-3C412B7743A0}"/>
                      </a:ext>
                    </a:extLst>
                  </p:cNvPr>
                  <p:cNvSpPr/>
                  <p:nvPr/>
                </p:nvSpPr>
                <p:spPr>
                  <a:xfrm>
                    <a:off x="9374834" y="2857738"/>
                    <a:ext cx="2269371" cy="461665"/>
                  </a:xfrm>
                  <a:prstGeom prst="rect">
                    <a:avLst/>
                  </a:prstGeom>
                </p:spPr>
                <p:txBody>
                  <a:bodyPr wrap="square" anchor="ctr">
                    <a:spAutoFit/>
                  </a:bodyPr>
                  <a:lstStyle/>
                  <a:p>
                    <a:pPr lvl="0" defTabSz="1219170">
                      <a:defRPr/>
                    </a:pPr>
                    <a:r>
                      <a:rPr lang="en-US" sz="1200" kern="0" dirty="0">
                        <a:solidFill>
                          <a:schemeClr val="bg2"/>
                        </a:solidFill>
                        <a:latin typeface="Arial" panose="020B0604020202020204" pitchFamily="34" charset="0"/>
                        <a:cs typeface="Arial" panose="020B0604020202020204" pitchFamily="34" charset="0"/>
                      </a:rPr>
                      <a:t>Add text here</a:t>
                    </a:r>
                    <a:br>
                      <a:rPr lang="en-US" sz="1200" kern="0" dirty="0">
                        <a:solidFill>
                          <a:schemeClr val="bg2"/>
                        </a:solidFill>
                        <a:latin typeface="Arial" panose="020B0604020202020204" pitchFamily="34" charset="0"/>
                        <a:cs typeface="Arial" panose="020B0604020202020204" pitchFamily="34" charset="0"/>
                      </a:rPr>
                    </a:br>
                    <a:r>
                      <a:rPr lang="en-US" sz="1200" kern="0" dirty="0">
                        <a:solidFill>
                          <a:schemeClr val="bg2"/>
                        </a:solidFill>
                        <a:latin typeface="Arial" panose="020B0604020202020204" pitchFamily="34" charset="0"/>
                        <a:cs typeface="Arial" panose="020B0604020202020204" pitchFamily="34" charset="0"/>
                      </a:rPr>
                      <a:t>Add text here</a:t>
                    </a:r>
                  </a:p>
                </p:txBody>
              </p:sp>
              <p:sp>
                <p:nvSpPr>
                  <p:cNvPr id="82" name="Rectangle: Rounded Corners 81">
                    <a:extLst>
                      <a:ext uri="{FF2B5EF4-FFF2-40B4-BE49-F238E27FC236}">
                        <a16:creationId xmlns:a16="http://schemas.microsoft.com/office/drawing/2014/main" id="{1FA22B25-5529-5D0F-A155-20C705470086}"/>
                      </a:ext>
                    </a:extLst>
                  </p:cNvPr>
                  <p:cNvSpPr/>
                  <p:nvPr/>
                </p:nvSpPr>
                <p:spPr>
                  <a:xfrm>
                    <a:off x="9302916" y="2853559"/>
                    <a:ext cx="47971" cy="470023"/>
                  </a:xfrm>
                  <a:prstGeom prst="roundRect">
                    <a:avLst>
                      <a:gd name="adj" fmla="val 50000"/>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chemeClr val="tx2">
                          <a:lumMod val="65000"/>
                          <a:lumOff val="35000"/>
                        </a:schemeClr>
                      </a:solidFill>
                      <a:effectLst/>
                      <a:uLnTx/>
                      <a:uFillTx/>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D8908868-A6AE-B9EF-A034-B289B2B9F8C8}"/>
                      </a:ext>
                    </a:extLst>
                  </p:cNvPr>
                  <p:cNvSpPr txBox="1"/>
                  <p:nvPr/>
                </p:nvSpPr>
                <p:spPr>
                  <a:xfrm>
                    <a:off x="8804093" y="2919293"/>
                    <a:ext cx="474876" cy="338554"/>
                  </a:xfrm>
                  <a:prstGeom prst="rect">
                    <a:avLst/>
                  </a:prstGeom>
                  <a:noFill/>
                </p:spPr>
                <p:txBody>
                  <a:bodyPr wrap="square" rtlCol="0" anchor="ctr">
                    <a:spAutoFit/>
                  </a:bodyPr>
                  <a:lstStyle/>
                  <a:p>
                    <a:pPr algn="ctr">
                      <a:defRPr/>
                    </a:pPr>
                    <a:r>
                      <a:rPr lang="en-US" sz="1600" b="1" dirty="0">
                        <a:solidFill>
                          <a:schemeClr val="bg2">
                            <a:alpha val="26000"/>
                          </a:schemeClr>
                        </a:solidFill>
                        <a:latin typeface="Century Gothic" panose="020B0502020202020204" pitchFamily="34" charset="0"/>
                        <a:cs typeface="Arial" panose="020B0604020202020204" pitchFamily="34" charset="0"/>
                      </a:rPr>
                      <a:t>04</a:t>
                    </a:r>
                  </a:p>
                </p:txBody>
              </p:sp>
            </p:grpSp>
          </p:grpSp>
        </p:grpSp>
        <p:grpSp>
          <p:nvGrpSpPr>
            <p:cNvPr id="24" name="Group 23">
              <a:extLst>
                <a:ext uri="{FF2B5EF4-FFF2-40B4-BE49-F238E27FC236}">
                  <a16:creationId xmlns:a16="http://schemas.microsoft.com/office/drawing/2014/main" id="{2762B8F6-6BE7-6C32-85C9-3C01B5B181A2}"/>
                </a:ext>
              </a:extLst>
            </p:cNvPr>
            <p:cNvGrpSpPr/>
            <p:nvPr/>
          </p:nvGrpSpPr>
          <p:grpSpPr>
            <a:xfrm>
              <a:off x="8975312" y="1024128"/>
              <a:ext cx="2840113" cy="1607091"/>
              <a:chOff x="8757003" y="1024128"/>
              <a:chExt cx="2840113" cy="1607091"/>
            </a:xfrm>
          </p:grpSpPr>
          <p:grpSp>
            <p:nvGrpSpPr>
              <p:cNvPr id="15" name="Group 14">
                <a:extLst>
                  <a:ext uri="{FF2B5EF4-FFF2-40B4-BE49-F238E27FC236}">
                    <a16:creationId xmlns:a16="http://schemas.microsoft.com/office/drawing/2014/main" id="{A8B529FB-B8D8-934E-8FFE-8B2E0D325271}"/>
                  </a:ext>
                </a:extLst>
              </p:cNvPr>
              <p:cNvGrpSpPr/>
              <p:nvPr/>
            </p:nvGrpSpPr>
            <p:grpSpPr>
              <a:xfrm>
                <a:off x="9839886" y="1024128"/>
                <a:ext cx="674346" cy="674336"/>
                <a:chOff x="2369071" y="5462220"/>
                <a:chExt cx="395330" cy="395324"/>
              </a:xfrm>
            </p:grpSpPr>
            <p:sp>
              <p:nvSpPr>
                <p:cNvPr id="13" name="Oval 12">
                  <a:extLst>
                    <a:ext uri="{FF2B5EF4-FFF2-40B4-BE49-F238E27FC236}">
                      <a16:creationId xmlns:a16="http://schemas.microsoft.com/office/drawing/2014/main" id="{3444C8EF-67B2-0839-6860-C8F472435DBD}"/>
                    </a:ext>
                  </a:extLst>
                </p:cNvPr>
                <p:cNvSpPr/>
                <p:nvPr/>
              </p:nvSpPr>
              <p:spPr>
                <a:xfrm>
                  <a:off x="2369071" y="5462220"/>
                  <a:ext cx="395330" cy="395324"/>
                </a:xfrm>
                <a:prstGeom prst="ellipse">
                  <a:avLst/>
                </a:prstGeom>
                <a:solidFill>
                  <a:srgbClr val="E6C54C"/>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prstClr val="white"/>
                    </a:solidFill>
                    <a:latin typeface="Arial" panose="020B0604020202020204" pitchFamily="34" charset="0"/>
                    <a:cs typeface="Arial" panose="020B0604020202020204" pitchFamily="34" charset="0"/>
                  </a:endParaRPr>
                </a:p>
              </p:txBody>
            </p:sp>
            <p:sp>
              <p:nvSpPr>
                <p:cNvPr id="14" name="Freeform: Shape 13">
                  <a:extLst>
                    <a:ext uri="{FF2B5EF4-FFF2-40B4-BE49-F238E27FC236}">
                      <a16:creationId xmlns:a16="http://schemas.microsoft.com/office/drawing/2014/main" id="{80759D54-CCEF-407C-D775-BCD2176FC380}"/>
                    </a:ext>
                  </a:extLst>
                </p:cNvPr>
                <p:cNvSpPr/>
                <p:nvPr/>
              </p:nvSpPr>
              <p:spPr>
                <a:xfrm>
                  <a:off x="2438754" y="5545262"/>
                  <a:ext cx="255964" cy="229240"/>
                </a:xfrm>
                <a:custGeom>
                  <a:avLst/>
                  <a:gdLst>
                    <a:gd name="connsiteX0" fmla="*/ 229010 w 4624059"/>
                    <a:gd name="connsiteY0" fmla="*/ 3202473 h 4141303"/>
                    <a:gd name="connsiteX1" fmla="*/ 2423843 w 4624059"/>
                    <a:gd name="connsiteY1" fmla="*/ 3202473 h 4141303"/>
                    <a:gd name="connsiteX2" fmla="*/ 2475142 w 4624059"/>
                    <a:gd name="connsiteY2" fmla="*/ 3253771 h 4141303"/>
                    <a:gd name="connsiteX3" fmla="*/ 2423843 w 4624059"/>
                    <a:gd name="connsiteY3" fmla="*/ 3305069 h 4141303"/>
                    <a:gd name="connsiteX4" fmla="*/ 229010 w 4624059"/>
                    <a:gd name="connsiteY4" fmla="*/ 3305069 h 4141303"/>
                    <a:gd name="connsiteX5" fmla="*/ 177712 w 4624059"/>
                    <a:gd name="connsiteY5" fmla="*/ 3253771 h 4141303"/>
                    <a:gd name="connsiteX6" fmla="*/ 229010 w 4624059"/>
                    <a:gd name="connsiteY6" fmla="*/ 3202473 h 4141303"/>
                    <a:gd name="connsiteX7" fmla="*/ 229010 w 4624059"/>
                    <a:gd name="connsiteY7" fmla="*/ 2788423 h 4141303"/>
                    <a:gd name="connsiteX8" fmla="*/ 2423843 w 4624059"/>
                    <a:gd name="connsiteY8" fmla="*/ 2788423 h 4141303"/>
                    <a:gd name="connsiteX9" fmla="*/ 2475142 w 4624059"/>
                    <a:gd name="connsiteY9" fmla="*/ 2839721 h 4141303"/>
                    <a:gd name="connsiteX10" fmla="*/ 2423843 w 4624059"/>
                    <a:gd name="connsiteY10" fmla="*/ 2891019 h 4141303"/>
                    <a:gd name="connsiteX11" fmla="*/ 229010 w 4624059"/>
                    <a:gd name="connsiteY11" fmla="*/ 2891019 h 4141303"/>
                    <a:gd name="connsiteX12" fmla="*/ 177712 w 4624059"/>
                    <a:gd name="connsiteY12" fmla="*/ 2839721 h 4141303"/>
                    <a:gd name="connsiteX13" fmla="*/ 229010 w 4624059"/>
                    <a:gd name="connsiteY13" fmla="*/ 2788423 h 4141303"/>
                    <a:gd name="connsiteX14" fmla="*/ 3251944 w 4624059"/>
                    <a:gd name="connsiteY14" fmla="*/ 2667505 h 4141303"/>
                    <a:gd name="connsiteX15" fmla="*/ 3174997 w 4624059"/>
                    <a:gd name="connsiteY15" fmla="*/ 2744452 h 4141303"/>
                    <a:gd name="connsiteX16" fmla="*/ 3251944 w 4624059"/>
                    <a:gd name="connsiteY16" fmla="*/ 2821399 h 4141303"/>
                    <a:gd name="connsiteX17" fmla="*/ 3328891 w 4624059"/>
                    <a:gd name="connsiteY17" fmla="*/ 2744452 h 4141303"/>
                    <a:gd name="connsiteX18" fmla="*/ 3251944 w 4624059"/>
                    <a:gd name="connsiteY18" fmla="*/ 2667505 h 4141303"/>
                    <a:gd name="connsiteX19" fmla="*/ 3070568 w 4624059"/>
                    <a:gd name="connsiteY19" fmla="*/ 1747803 h 4141303"/>
                    <a:gd name="connsiteX20" fmla="*/ 3070568 w 4624059"/>
                    <a:gd name="connsiteY20" fmla="*/ 1912690 h 4141303"/>
                    <a:gd name="connsiteX21" fmla="*/ 2667510 w 4624059"/>
                    <a:gd name="connsiteY21" fmla="*/ 2469641 h 4141303"/>
                    <a:gd name="connsiteX22" fmla="*/ 3251944 w 4624059"/>
                    <a:gd name="connsiteY22" fmla="*/ 3054075 h 4141303"/>
                    <a:gd name="connsiteX23" fmla="*/ 3836377 w 4624059"/>
                    <a:gd name="connsiteY23" fmla="*/ 2469641 h 4141303"/>
                    <a:gd name="connsiteX24" fmla="*/ 3433319 w 4624059"/>
                    <a:gd name="connsiteY24" fmla="*/ 1912690 h 4141303"/>
                    <a:gd name="connsiteX25" fmla="*/ 3433319 w 4624059"/>
                    <a:gd name="connsiteY25" fmla="*/ 1747803 h 4141303"/>
                    <a:gd name="connsiteX26" fmla="*/ 4015921 w 4624059"/>
                    <a:gd name="connsiteY26" fmla="*/ 2489795 h 4141303"/>
                    <a:gd name="connsiteX27" fmla="*/ 3801568 w 4624059"/>
                    <a:gd name="connsiteY27" fmla="*/ 3019266 h 4141303"/>
                    <a:gd name="connsiteX28" fmla="*/ 3924317 w 4624059"/>
                    <a:gd name="connsiteY28" fmla="*/ 3173160 h 4141303"/>
                    <a:gd name="connsiteX29" fmla="*/ 4100197 w 4624059"/>
                    <a:gd name="connsiteY29" fmla="*/ 3233619 h 4141303"/>
                    <a:gd name="connsiteX30" fmla="*/ 4585699 w 4624059"/>
                    <a:gd name="connsiteY30" fmla="*/ 3840037 h 4141303"/>
                    <a:gd name="connsiteX31" fmla="*/ 4560049 w 4624059"/>
                    <a:gd name="connsiteY31" fmla="*/ 4083703 h 4141303"/>
                    <a:gd name="connsiteX32" fmla="*/ 4534400 w 4624059"/>
                    <a:gd name="connsiteY32" fmla="*/ 4103856 h 4141303"/>
                    <a:gd name="connsiteX33" fmla="*/ 4290733 w 4624059"/>
                    <a:gd name="connsiteY33" fmla="*/ 4076375 h 4141303"/>
                    <a:gd name="connsiteX34" fmla="*/ 3805232 w 4624059"/>
                    <a:gd name="connsiteY34" fmla="*/ 3469957 h 4141303"/>
                    <a:gd name="connsiteX35" fmla="*/ 3792407 w 4624059"/>
                    <a:gd name="connsiteY35" fmla="*/ 3272093 h 4141303"/>
                    <a:gd name="connsiteX36" fmla="*/ 3675154 w 4624059"/>
                    <a:gd name="connsiteY36" fmla="*/ 3125526 h 4141303"/>
                    <a:gd name="connsiteX37" fmla="*/ 3251944 w 4624059"/>
                    <a:gd name="connsiteY37" fmla="*/ 3253772 h 4141303"/>
                    <a:gd name="connsiteX38" fmla="*/ 2487966 w 4624059"/>
                    <a:gd name="connsiteY38" fmla="*/ 2489795 h 4141303"/>
                    <a:gd name="connsiteX39" fmla="*/ 3070568 w 4624059"/>
                    <a:gd name="connsiteY39" fmla="*/ 1747803 h 4141303"/>
                    <a:gd name="connsiteX40" fmla="*/ 1187189 w 4624059"/>
                    <a:gd name="connsiteY40" fmla="*/ 1692840 h 4141303"/>
                    <a:gd name="connsiteX41" fmla="*/ 1984144 w 4624059"/>
                    <a:gd name="connsiteY41" fmla="*/ 1692840 h 4141303"/>
                    <a:gd name="connsiteX42" fmla="*/ 1187189 w 4624059"/>
                    <a:gd name="connsiteY42" fmla="*/ 2489795 h 4141303"/>
                    <a:gd name="connsiteX43" fmla="*/ 1086424 w 4624059"/>
                    <a:gd name="connsiteY43" fmla="*/ 795123 h 4141303"/>
                    <a:gd name="connsiteX44" fmla="*/ 1086424 w 4624059"/>
                    <a:gd name="connsiteY44" fmla="*/ 2487964 h 4141303"/>
                    <a:gd name="connsiteX45" fmla="*/ 287637 w 4624059"/>
                    <a:gd name="connsiteY45" fmla="*/ 1641544 h 4141303"/>
                    <a:gd name="connsiteX46" fmla="*/ 1086424 w 4624059"/>
                    <a:gd name="connsiteY46" fmla="*/ 795123 h 4141303"/>
                    <a:gd name="connsiteX47" fmla="*/ 1187189 w 4624059"/>
                    <a:gd name="connsiteY47" fmla="*/ 795122 h 4141303"/>
                    <a:gd name="connsiteX48" fmla="*/ 1984144 w 4624059"/>
                    <a:gd name="connsiteY48" fmla="*/ 1592077 h 4141303"/>
                    <a:gd name="connsiteX49" fmla="*/ 1187189 w 4624059"/>
                    <a:gd name="connsiteY49" fmla="*/ 1592077 h 4141303"/>
                    <a:gd name="connsiteX50" fmla="*/ 3251945 w 4624059"/>
                    <a:gd name="connsiteY50" fmla="*/ 752984 h 4141303"/>
                    <a:gd name="connsiteX51" fmla="*/ 3336221 w 4624059"/>
                    <a:gd name="connsiteY51" fmla="*/ 833595 h 4141303"/>
                    <a:gd name="connsiteX52" fmla="*/ 3336221 w 4624059"/>
                    <a:gd name="connsiteY52" fmla="*/ 939856 h 4141303"/>
                    <a:gd name="connsiteX53" fmla="*/ 3363702 w 4624059"/>
                    <a:gd name="connsiteY53" fmla="*/ 967337 h 4141303"/>
                    <a:gd name="connsiteX54" fmla="*/ 3739279 w 4624059"/>
                    <a:gd name="connsiteY54" fmla="*/ 967337 h 4141303"/>
                    <a:gd name="connsiteX55" fmla="*/ 3739279 w 4624059"/>
                    <a:gd name="connsiteY55" fmla="*/ 1128560 h 4141303"/>
                    <a:gd name="connsiteX56" fmla="*/ 3363702 w 4624059"/>
                    <a:gd name="connsiteY56" fmla="*/ 1128560 h 4141303"/>
                    <a:gd name="connsiteX57" fmla="*/ 3336221 w 4624059"/>
                    <a:gd name="connsiteY57" fmla="*/ 1156041 h 4141303"/>
                    <a:gd name="connsiteX58" fmla="*/ 3336221 w 4624059"/>
                    <a:gd name="connsiteY58" fmla="*/ 1342913 h 4141303"/>
                    <a:gd name="connsiteX59" fmla="*/ 3363702 w 4624059"/>
                    <a:gd name="connsiteY59" fmla="*/ 1370395 h 4141303"/>
                    <a:gd name="connsiteX60" fmla="*/ 3633018 w 4624059"/>
                    <a:gd name="connsiteY60" fmla="*/ 1370395 h 4141303"/>
                    <a:gd name="connsiteX61" fmla="*/ 3633018 w 4624059"/>
                    <a:gd name="connsiteY61" fmla="*/ 1531617 h 4141303"/>
                    <a:gd name="connsiteX62" fmla="*/ 3363702 w 4624059"/>
                    <a:gd name="connsiteY62" fmla="*/ 1531617 h 4141303"/>
                    <a:gd name="connsiteX63" fmla="*/ 3336221 w 4624059"/>
                    <a:gd name="connsiteY63" fmla="*/ 1559098 h 4141303"/>
                    <a:gd name="connsiteX64" fmla="*/ 3336221 w 4624059"/>
                    <a:gd name="connsiteY64" fmla="*/ 1973148 h 4141303"/>
                    <a:gd name="connsiteX65" fmla="*/ 3356374 w 4624059"/>
                    <a:gd name="connsiteY65" fmla="*/ 1998797 h 4141303"/>
                    <a:gd name="connsiteX66" fmla="*/ 3737447 w 4624059"/>
                    <a:gd name="connsiteY66" fmla="*/ 2471473 h 4141303"/>
                    <a:gd name="connsiteX67" fmla="*/ 3253777 w 4624059"/>
                    <a:gd name="connsiteY67" fmla="*/ 2955142 h 4141303"/>
                    <a:gd name="connsiteX68" fmla="*/ 2770107 w 4624059"/>
                    <a:gd name="connsiteY68" fmla="*/ 2471473 h 4141303"/>
                    <a:gd name="connsiteX69" fmla="*/ 3151181 w 4624059"/>
                    <a:gd name="connsiteY69" fmla="*/ 1998797 h 4141303"/>
                    <a:gd name="connsiteX70" fmla="*/ 3171334 w 4624059"/>
                    <a:gd name="connsiteY70" fmla="*/ 1973148 h 4141303"/>
                    <a:gd name="connsiteX71" fmla="*/ 3171334 w 4624059"/>
                    <a:gd name="connsiteY71" fmla="*/ 833595 h 4141303"/>
                    <a:gd name="connsiteX72" fmla="*/ 3251945 w 4624059"/>
                    <a:gd name="connsiteY72" fmla="*/ 752984 h 4141303"/>
                    <a:gd name="connsiteX73" fmla="*/ 1533451 w 4624059"/>
                    <a:gd name="connsiteY73" fmla="*/ 263819 h 4141303"/>
                    <a:gd name="connsiteX74" fmla="*/ 1482153 w 4624059"/>
                    <a:gd name="connsiteY74" fmla="*/ 315117 h 4141303"/>
                    <a:gd name="connsiteX75" fmla="*/ 1533451 w 4624059"/>
                    <a:gd name="connsiteY75" fmla="*/ 366415 h 4141303"/>
                    <a:gd name="connsiteX76" fmla="*/ 3986608 w 4624059"/>
                    <a:gd name="connsiteY76" fmla="*/ 366415 h 4141303"/>
                    <a:gd name="connsiteX77" fmla="*/ 4037906 w 4624059"/>
                    <a:gd name="connsiteY77" fmla="*/ 315117 h 4141303"/>
                    <a:gd name="connsiteX78" fmla="*/ 3986608 w 4624059"/>
                    <a:gd name="connsiteY78" fmla="*/ 263819 h 4141303"/>
                    <a:gd name="connsiteX79" fmla="*/ 1126730 w 4624059"/>
                    <a:gd name="connsiteY79" fmla="*/ 199696 h 4141303"/>
                    <a:gd name="connsiteX80" fmla="*/ 1011308 w 4624059"/>
                    <a:gd name="connsiteY80" fmla="*/ 315117 h 4141303"/>
                    <a:gd name="connsiteX81" fmla="*/ 1126730 w 4624059"/>
                    <a:gd name="connsiteY81" fmla="*/ 430538 h 4141303"/>
                    <a:gd name="connsiteX82" fmla="*/ 1242151 w 4624059"/>
                    <a:gd name="connsiteY82" fmla="*/ 315117 h 4141303"/>
                    <a:gd name="connsiteX83" fmla="*/ 1126730 w 4624059"/>
                    <a:gd name="connsiteY83" fmla="*/ 199696 h 4141303"/>
                    <a:gd name="connsiteX84" fmla="*/ 723673 w 4624059"/>
                    <a:gd name="connsiteY84" fmla="*/ 199696 h 4141303"/>
                    <a:gd name="connsiteX85" fmla="*/ 608251 w 4624059"/>
                    <a:gd name="connsiteY85" fmla="*/ 315117 h 4141303"/>
                    <a:gd name="connsiteX86" fmla="*/ 723673 w 4624059"/>
                    <a:gd name="connsiteY86" fmla="*/ 430538 h 4141303"/>
                    <a:gd name="connsiteX87" fmla="*/ 839094 w 4624059"/>
                    <a:gd name="connsiteY87" fmla="*/ 315117 h 4141303"/>
                    <a:gd name="connsiteX88" fmla="*/ 723673 w 4624059"/>
                    <a:gd name="connsiteY88" fmla="*/ 199696 h 4141303"/>
                    <a:gd name="connsiteX89" fmla="*/ 320615 w 4624059"/>
                    <a:gd name="connsiteY89" fmla="*/ 199696 h 4141303"/>
                    <a:gd name="connsiteX90" fmla="*/ 205193 w 4624059"/>
                    <a:gd name="connsiteY90" fmla="*/ 315117 h 4141303"/>
                    <a:gd name="connsiteX91" fmla="*/ 320615 w 4624059"/>
                    <a:gd name="connsiteY91" fmla="*/ 430538 h 4141303"/>
                    <a:gd name="connsiteX92" fmla="*/ 436036 w 4624059"/>
                    <a:gd name="connsiteY92" fmla="*/ 315117 h 4141303"/>
                    <a:gd name="connsiteX93" fmla="*/ 320615 w 4624059"/>
                    <a:gd name="connsiteY93" fmla="*/ 199696 h 4141303"/>
                    <a:gd name="connsiteX94" fmla="*/ 0 w 4624059"/>
                    <a:gd name="connsiteY94" fmla="*/ 0 h 4141303"/>
                    <a:gd name="connsiteX95" fmla="*/ 4320047 w 4624059"/>
                    <a:gd name="connsiteY95" fmla="*/ 0 h 4141303"/>
                    <a:gd name="connsiteX96" fmla="*/ 4320047 w 4624059"/>
                    <a:gd name="connsiteY96" fmla="*/ 3345375 h 4141303"/>
                    <a:gd name="connsiteX97" fmla="*/ 4178977 w 4624059"/>
                    <a:gd name="connsiteY97" fmla="*/ 3169495 h 4141303"/>
                    <a:gd name="connsiteX98" fmla="*/ 4173480 w 4624059"/>
                    <a:gd name="connsiteY98" fmla="*/ 3163999 h 4141303"/>
                    <a:gd name="connsiteX99" fmla="*/ 4173480 w 4624059"/>
                    <a:gd name="connsiteY99" fmla="*/ 606418 h 4141303"/>
                    <a:gd name="connsiteX100" fmla="*/ 146566 w 4624059"/>
                    <a:gd name="connsiteY100" fmla="*/ 606418 h 4141303"/>
                    <a:gd name="connsiteX101" fmla="*/ 146566 w 4624059"/>
                    <a:gd name="connsiteY101" fmla="*/ 3458963 h 4141303"/>
                    <a:gd name="connsiteX102" fmla="*/ 3684315 w 4624059"/>
                    <a:gd name="connsiteY102" fmla="*/ 3458963 h 4141303"/>
                    <a:gd name="connsiteX103" fmla="*/ 3726453 w 4624059"/>
                    <a:gd name="connsiteY103" fmla="*/ 3534078 h 4141303"/>
                    <a:gd name="connsiteX104" fmla="*/ 3781415 w 4624059"/>
                    <a:gd name="connsiteY104" fmla="*/ 3601865 h 4141303"/>
                    <a:gd name="connsiteX105" fmla="*/ 0 w 4624059"/>
                    <a:gd name="connsiteY105" fmla="*/ 3601865 h 414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624059" h="4141303">
                      <a:moveTo>
                        <a:pt x="229010" y="3202473"/>
                      </a:moveTo>
                      <a:lnTo>
                        <a:pt x="2423843" y="3202473"/>
                      </a:lnTo>
                      <a:cubicBezTo>
                        <a:pt x="2451325" y="3202473"/>
                        <a:pt x="2475142" y="3224458"/>
                        <a:pt x="2475142" y="3253771"/>
                      </a:cubicBezTo>
                      <a:cubicBezTo>
                        <a:pt x="2475142" y="3283084"/>
                        <a:pt x="2451325" y="3305069"/>
                        <a:pt x="2423843" y="3305069"/>
                      </a:cubicBezTo>
                      <a:lnTo>
                        <a:pt x="229010" y="3305069"/>
                      </a:lnTo>
                      <a:cubicBezTo>
                        <a:pt x="201529" y="3305069"/>
                        <a:pt x="177712" y="3283084"/>
                        <a:pt x="177712" y="3253771"/>
                      </a:cubicBezTo>
                      <a:cubicBezTo>
                        <a:pt x="177712" y="3224458"/>
                        <a:pt x="199697" y="3202473"/>
                        <a:pt x="229010" y="3202473"/>
                      </a:cubicBezTo>
                      <a:close/>
                      <a:moveTo>
                        <a:pt x="229010" y="2788423"/>
                      </a:moveTo>
                      <a:lnTo>
                        <a:pt x="2423843" y="2788423"/>
                      </a:lnTo>
                      <a:cubicBezTo>
                        <a:pt x="2451325" y="2788423"/>
                        <a:pt x="2475142" y="2810408"/>
                        <a:pt x="2475142" y="2839721"/>
                      </a:cubicBezTo>
                      <a:cubicBezTo>
                        <a:pt x="2475142" y="2869035"/>
                        <a:pt x="2451325" y="2891019"/>
                        <a:pt x="2423843" y="2891019"/>
                      </a:cubicBezTo>
                      <a:lnTo>
                        <a:pt x="229010" y="2891019"/>
                      </a:lnTo>
                      <a:cubicBezTo>
                        <a:pt x="201529" y="2891019"/>
                        <a:pt x="177712" y="2869035"/>
                        <a:pt x="177712" y="2839721"/>
                      </a:cubicBezTo>
                      <a:cubicBezTo>
                        <a:pt x="177712" y="2810408"/>
                        <a:pt x="199697" y="2788423"/>
                        <a:pt x="229010" y="2788423"/>
                      </a:cubicBezTo>
                      <a:close/>
                      <a:moveTo>
                        <a:pt x="3251944" y="2667505"/>
                      </a:moveTo>
                      <a:cubicBezTo>
                        <a:pt x="3207974" y="2667505"/>
                        <a:pt x="3174997" y="2702314"/>
                        <a:pt x="3174997" y="2744452"/>
                      </a:cubicBezTo>
                      <a:cubicBezTo>
                        <a:pt x="3174997" y="2786590"/>
                        <a:pt x="3209806" y="2821399"/>
                        <a:pt x="3251944" y="2821399"/>
                      </a:cubicBezTo>
                      <a:cubicBezTo>
                        <a:pt x="3294082" y="2821399"/>
                        <a:pt x="3328891" y="2786590"/>
                        <a:pt x="3328891" y="2744452"/>
                      </a:cubicBezTo>
                      <a:cubicBezTo>
                        <a:pt x="3328891" y="2702314"/>
                        <a:pt x="3295914" y="2667505"/>
                        <a:pt x="3251944" y="2667505"/>
                      </a:cubicBezTo>
                      <a:close/>
                      <a:moveTo>
                        <a:pt x="3070568" y="1747803"/>
                      </a:moveTo>
                      <a:lnTo>
                        <a:pt x="3070568" y="1912690"/>
                      </a:lnTo>
                      <a:cubicBezTo>
                        <a:pt x="2834229" y="1991469"/>
                        <a:pt x="2667510" y="2214983"/>
                        <a:pt x="2667510" y="2469641"/>
                      </a:cubicBezTo>
                      <a:cubicBezTo>
                        <a:pt x="2667510" y="2792088"/>
                        <a:pt x="2929497" y="3054075"/>
                        <a:pt x="3251944" y="3054075"/>
                      </a:cubicBezTo>
                      <a:cubicBezTo>
                        <a:pt x="3574390" y="3054075"/>
                        <a:pt x="3836377" y="2792088"/>
                        <a:pt x="3836377" y="2469641"/>
                      </a:cubicBezTo>
                      <a:cubicBezTo>
                        <a:pt x="3836377" y="2214983"/>
                        <a:pt x="3669658" y="1989637"/>
                        <a:pt x="3433319" y="1912690"/>
                      </a:cubicBezTo>
                      <a:lnTo>
                        <a:pt x="3433319" y="1747803"/>
                      </a:lnTo>
                      <a:cubicBezTo>
                        <a:pt x="3768590" y="1830246"/>
                        <a:pt x="4015921" y="2130707"/>
                        <a:pt x="4015921" y="2489795"/>
                      </a:cubicBezTo>
                      <a:cubicBezTo>
                        <a:pt x="4015921" y="2694988"/>
                        <a:pt x="3933477" y="2881860"/>
                        <a:pt x="3801568" y="3019266"/>
                      </a:cubicBezTo>
                      <a:lnTo>
                        <a:pt x="3924317" y="3173160"/>
                      </a:lnTo>
                      <a:cubicBezTo>
                        <a:pt x="3988440" y="3158504"/>
                        <a:pt x="4056227" y="3178656"/>
                        <a:pt x="4100197" y="3233619"/>
                      </a:cubicBezTo>
                      <a:lnTo>
                        <a:pt x="4585699" y="3840037"/>
                      </a:lnTo>
                      <a:cubicBezTo>
                        <a:pt x="4646156" y="3915152"/>
                        <a:pt x="4633332" y="4023244"/>
                        <a:pt x="4560049" y="4083703"/>
                      </a:cubicBezTo>
                      <a:lnTo>
                        <a:pt x="4534400" y="4103856"/>
                      </a:lnTo>
                      <a:cubicBezTo>
                        <a:pt x="4459284" y="4162482"/>
                        <a:pt x="4351192" y="4151490"/>
                        <a:pt x="4290733" y="4076375"/>
                      </a:cubicBezTo>
                      <a:lnTo>
                        <a:pt x="3805232" y="3469957"/>
                      </a:lnTo>
                      <a:cubicBezTo>
                        <a:pt x="3757598" y="3411330"/>
                        <a:pt x="3755766" y="3332551"/>
                        <a:pt x="3792407" y="3272093"/>
                      </a:cubicBezTo>
                      <a:lnTo>
                        <a:pt x="3675154" y="3125526"/>
                      </a:lnTo>
                      <a:cubicBezTo>
                        <a:pt x="3554237" y="3206138"/>
                        <a:pt x="3407671" y="3253772"/>
                        <a:pt x="3251944" y="3253772"/>
                      </a:cubicBezTo>
                      <a:cubicBezTo>
                        <a:pt x="2828733" y="3253772"/>
                        <a:pt x="2487966" y="2911173"/>
                        <a:pt x="2487966" y="2489795"/>
                      </a:cubicBezTo>
                      <a:cubicBezTo>
                        <a:pt x="2487966" y="2130707"/>
                        <a:pt x="2737129" y="1828414"/>
                        <a:pt x="3070568" y="1747803"/>
                      </a:cubicBezTo>
                      <a:close/>
                      <a:moveTo>
                        <a:pt x="1187189" y="1692840"/>
                      </a:moveTo>
                      <a:lnTo>
                        <a:pt x="1984144" y="1692840"/>
                      </a:lnTo>
                      <a:cubicBezTo>
                        <a:pt x="1958495" y="2121547"/>
                        <a:pt x="1615896" y="2464146"/>
                        <a:pt x="1187189" y="2489795"/>
                      </a:cubicBezTo>
                      <a:close/>
                      <a:moveTo>
                        <a:pt x="1086424" y="795123"/>
                      </a:moveTo>
                      <a:lnTo>
                        <a:pt x="1086424" y="2487964"/>
                      </a:lnTo>
                      <a:cubicBezTo>
                        <a:pt x="641229" y="2462315"/>
                        <a:pt x="287637" y="2094067"/>
                        <a:pt x="287637" y="1641544"/>
                      </a:cubicBezTo>
                      <a:cubicBezTo>
                        <a:pt x="287637" y="1190851"/>
                        <a:pt x="641229" y="820772"/>
                        <a:pt x="1086424" y="795123"/>
                      </a:cubicBezTo>
                      <a:close/>
                      <a:moveTo>
                        <a:pt x="1187189" y="795122"/>
                      </a:moveTo>
                      <a:cubicBezTo>
                        <a:pt x="1615896" y="820771"/>
                        <a:pt x="1958495" y="1163370"/>
                        <a:pt x="1984144" y="1592077"/>
                      </a:cubicBezTo>
                      <a:lnTo>
                        <a:pt x="1187189" y="1592077"/>
                      </a:lnTo>
                      <a:close/>
                      <a:moveTo>
                        <a:pt x="3251945" y="752984"/>
                      </a:moveTo>
                      <a:cubicBezTo>
                        <a:pt x="3297747" y="752984"/>
                        <a:pt x="3332556" y="787793"/>
                        <a:pt x="3336221" y="833595"/>
                      </a:cubicBezTo>
                      <a:lnTo>
                        <a:pt x="3336221" y="939856"/>
                      </a:lnTo>
                      <a:cubicBezTo>
                        <a:pt x="3336221" y="954513"/>
                        <a:pt x="3349045" y="967337"/>
                        <a:pt x="3363702" y="967337"/>
                      </a:cubicBezTo>
                      <a:lnTo>
                        <a:pt x="3739279" y="967337"/>
                      </a:lnTo>
                      <a:lnTo>
                        <a:pt x="3739279" y="1128560"/>
                      </a:lnTo>
                      <a:lnTo>
                        <a:pt x="3363702" y="1128560"/>
                      </a:lnTo>
                      <a:cubicBezTo>
                        <a:pt x="3349045" y="1128560"/>
                        <a:pt x="3336221" y="1141384"/>
                        <a:pt x="3336221" y="1156041"/>
                      </a:cubicBezTo>
                      <a:lnTo>
                        <a:pt x="3336221" y="1342913"/>
                      </a:lnTo>
                      <a:cubicBezTo>
                        <a:pt x="3336221" y="1357569"/>
                        <a:pt x="3349045" y="1370395"/>
                        <a:pt x="3363702" y="1370395"/>
                      </a:cubicBezTo>
                      <a:lnTo>
                        <a:pt x="3633018" y="1370395"/>
                      </a:lnTo>
                      <a:lnTo>
                        <a:pt x="3633018" y="1531617"/>
                      </a:lnTo>
                      <a:lnTo>
                        <a:pt x="3363702" y="1531617"/>
                      </a:lnTo>
                      <a:cubicBezTo>
                        <a:pt x="3349045" y="1531617"/>
                        <a:pt x="3336221" y="1544442"/>
                        <a:pt x="3336221" y="1559098"/>
                      </a:cubicBezTo>
                      <a:lnTo>
                        <a:pt x="3336221" y="1973148"/>
                      </a:lnTo>
                      <a:cubicBezTo>
                        <a:pt x="3336221" y="1985973"/>
                        <a:pt x="3343549" y="1996965"/>
                        <a:pt x="3356374" y="1998797"/>
                      </a:cubicBezTo>
                      <a:cubicBezTo>
                        <a:pt x="3574391" y="2044599"/>
                        <a:pt x="3737447" y="2238799"/>
                        <a:pt x="3737447" y="2471473"/>
                      </a:cubicBezTo>
                      <a:cubicBezTo>
                        <a:pt x="3737447" y="2738956"/>
                        <a:pt x="3521261" y="2955142"/>
                        <a:pt x="3253777" y="2955142"/>
                      </a:cubicBezTo>
                      <a:cubicBezTo>
                        <a:pt x="2986293" y="2955142"/>
                        <a:pt x="2770107" y="2738956"/>
                        <a:pt x="2770107" y="2471473"/>
                      </a:cubicBezTo>
                      <a:cubicBezTo>
                        <a:pt x="2770107" y="2238799"/>
                        <a:pt x="2933162" y="2044599"/>
                        <a:pt x="3151181" y="1998797"/>
                      </a:cubicBezTo>
                      <a:cubicBezTo>
                        <a:pt x="3162174" y="1996965"/>
                        <a:pt x="3171334" y="1985973"/>
                        <a:pt x="3171334" y="1973148"/>
                      </a:cubicBezTo>
                      <a:lnTo>
                        <a:pt x="3171334" y="833595"/>
                      </a:lnTo>
                      <a:cubicBezTo>
                        <a:pt x="3171334" y="787793"/>
                        <a:pt x="3206143" y="752984"/>
                        <a:pt x="3251945" y="752984"/>
                      </a:cubicBezTo>
                      <a:close/>
                      <a:moveTo>
                        <a:pt x="1533451" y="263819"/>
                      </a:moveTo>
                      <a:cubicBezTo>
                        <a:pt x="1504138" y="263819"/>
                        <a:pt x="1482153" y="285804"/>
                        <a:pt x="1482153" y="315117"/>
                      </a:cubicBezTo>
                      <a:cubicBezTo>
                        <a:pt x="1482153" y="344430"/>
                        <a:pt x="1505970" y="366415"/>
                        <a:pt x="1533451" y="366415"/>
                      </a:cubicBezTo>
                      <a:lnTo>
                        <a:pt x="3986608" y="366415"/>
                      </a:lnTo>
                      <a:cubicBezTo>
                        <a:pt x="4014089" y="366415"/>
                        <a:pt x="4037906" y="344430"/>
                        <a:pt x="4037906" y="315117"/>
                      </a:cubicBezTo>
                      <a:cubicBezTo>
                        <a:pt x="4037906" y="285804"/>
                        <a:pt x="4014089" y="263819"/>
                        <a:pt x="3986608" y="263819"/>
                      </a:cubicBezTo>
                      <a:close/>
                      <a:moveTo>
                        <a:pt x="1126730" y="199696"/>
                      </a:moveTo>
                      <a:cubicBezTo>
                        <a:pt x="1062606" y="199696"/>
                        <a:pt x="1011308" y="250994"/>
                        <a:pt x="1011308" y="315117"/>
                      </a:cubicBezTo>
                      <a:cubicBezTo>
                        <a:pt x="1011308" y="379240"/>
                        <a:pt x="1062606" y="430538"/>
                        <a:pt x="1126730" y="430538"/>
                      </a:cubicBezTo>
                      <a:cubicBezTo>
                        <a:pt x="1190852" y="430538"/>
                        <a:pt x="1242151" y="379240"/>
                        <a:pt x="1242151" y="315117"/>
                      </a:cubicBezTo>
                      <a:cubicBezTo>
                        <a:pt x="1242151" y="250994"/>
                        <a:pt x="1190852" y="199696"/>
                        <a:pt x="1126730" y="199696"/>
                      </a:cubicBezTo>
                      <a:close/>
                      <a:moveTo>
                        <a:pt x="723673" y="199696"/>
                      </a:moveTo>
                      <a:cubicBezTo>
                        <a:pt x="659549" y="199696"/>
                        <a:pt x="608251" y="250994"/>
                        <a:pt x="608251" y="315117"/>
                      </a:cubicBezTo>
                      <a:cubicBezTo>
                        <a:pt x="608251" y="379240"/>
                        <a:pt x="659549" y="430538"/>
                        <a:pt x="723673" y="430538"/>
                      </a:cubicBezTo>
                      <a:cubicBezTo>
                        <a:pt x="787795" y="430538"/>
                        <a:pt x="839094" y="379240"/>
                        <a:pt x="839094" y="315117"/>
                      </a:cubicBezTo>
                      <a:cubicBezTo>
                        <a:pt x="839094" y="250994"/>
                        <a:pt x="787795" y="199696"/>
                        <a:pt x="723673" y="199696"/>
                      </a:cubicBezTo>
                      <a:close/>
                      <a:moveTo>
                        <a:pt x="320615" y="199696"/>
                      </a:moveTo>
                      <a:cubicBezTo>
                        <a:pt x="256491" y="199696"/>
                        <a:pt x="205193" y="250994"/>
                        <a:pt x="205193" y="315117"/>
                      </a:cubicBezTo>
                      <a:cubicBezTo>
                        <a:pt x="205193" y="379240"/>
                        <a:pt x="256491" y="430538"/>
                        <a:pt x="320615" y="430538"/>
                      </a:cubicBezTo>
                      <a:cubicBezTo>
                        <a:pt x="384737" y="430538"/>
                        <a:pt x="436036" y="379240"/>
                        <a:pt x="436036" y="315117"/>
                      </a:cubicBezTo>
                      <a:cubicBezTo>
                        <a:pt x="436036" y="250994"/>
                        <a:pt x="384737" y="199696"/>
                        <a:pt x="320615" y="199696"/>
                      </a:cubicBezTo>
                      <a:close/>
                      <a:moveTo>
                        <a:pt x="0" y="0"/>
                      </a:moveTo>
                      <a:lnTo>
                        <a:pt x="4320047" y="0"/>
                      </a:lnTo>
                      <a:lnTo>
                        <a:pt x="4320047" y="3345375"/>
                      </a:lnTo>
                      <a:lnTo>
                        <a:pt x="4178977" y="3169495"/>
                      </a:lnTo>
                      <a:cubicBezTo>
                        <a:pt x="4177145" y="3167662"/>
                        <a:pt x="4175312" y="3165831"/>
                        <a:pt x="4173480" y="3163999"/>
                      </a:cubicBezTo>
                      <a:lnTo>
                        <a:pt x="4173480" y="606418"/>
                      </a:lnTo>
                      <a:lnTo>
                        <a:pt x="146566" y="606418"/>
                      </a:lnTo>
                      <a:lnTo>
                        <a:pt x="146566" y="3458963"/>
                      </a:lnTo>
                      <a:lnTo>
                        <a:pt x="3684315" y="3458963"/>
                      </a:lnTo>
                      <a:cubicBezTo>
                        <a:pt x="3695307" y="3486444"/>
                        <a:pt x="3708132" y="3512093"/>
                        <a:pt x="3726453" y="3534078"/>
                      </a:cubicBezTo>
                      <a:lnTo>
                        <a:pt x="3781415" y="3601865"/>
                      </a:lnTo>
                      <a:lnTo>
                        <a:pt x="0" y="3601865"/>
                      </a:lnTo>
                      <a:close/>
                    </a:path>
                  </a:pathLst>
                </a:custGeom>
                <a:solidFill>
                  <a:schemeClr val="bg2"/>
                </a:solidFill>
                <a:ln w="9525" cap="flat">
                  <a:noFill/>
                  <a:prstDash val="solid"/>
                  <a:miter/>
                </a:ln>
              </p:spPr>
              <p:txBody>
                <a:bodyPr wrap="square" rtlCol="0" anchor="ctr">
                  <a:noAutofit/>
                </a:bodyPr>
                <a:lstStyle/>
                <a:p>
                  <a:endParaRPr lang="en-US"/>
                </a:p>
              </p:txBody>
            </p:sp>
          </p:grpSp>
          <p:grpSp>
            <p:nvGrpSpPr>
              <p:cNvPr id="19" name="Group 18">
                <a:extLst>
                  <a:ext uri="{FF2B5EF4-FFF2-40B4-BE49-F238E27FC236}">
                    <a16:creationId xmlns:a16="http://schemas.microsoft.com/office/drawing/2014/main" id="{5C412091-FB93-9278-92B9-5A817767226D}"/>
                  </a:ext>
                </a:extLst>
              </p:cNvPr>
              <p:cNvGrpSpPr/>
              <p:nvPr/>
            </p:nvGrpSpPr>
            <p:grpSpPr>
              <a:xfrm>
                <a:off x="8757003" y="2531417"/>
                <a:ext cx="2840113" cy="99802"/>
                <a:chOff x="-250930" y="2783968"/>
                <a:chExt cx="2840113" cy="99802"/>
              </a:xfrm>
            </p:grpSpPr>
            <p:sp>
              <p:nvSpPr>
                <p:cNvPr id="21" name="Rectangle 20">
                  <a:extLst>
                    <a:ext uri="{FF2B5EF4-FFF2-40B4-BE49-F238E27FC236}">
                      <a16:creationId xmlns:a16="http://schemas.microsoft.com/office/drawing/2014/main" id="{1BDAC812-74F3-A71D-8C9C-5BA0FC9F9A8C}"/>
                    </a:ext>
                  </a:extLst>
                </p:cNvPr>
                <p:cNvSpPr/>
                <p:nvPr/>
              </p:nvSpPr>
              <p:spPr>
                <a:xfrm>
                  <a:off x="-250930" y="2783968"/>
                  <a:ext cx="2840113" cy="4572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Merge 21">
                  <a:extLst>
                    <a:ext uri="{FF2B5EF4-FFF2-40B4-BE49-F238E27FC236}">
                      <a16:creationId xmlns:a16="http://schemas.microsoft.com/office/drawing/2014/main" id="{9D2C13F4-C5A1-D2F4-2F09-725853F30F05}"/>
                    </a:ext>
                  </a:extLst>
                </p:cNvPr>
                <p:cNvSpPr/>
                <p:nvPr/>
              </p:nvSpPr>
              <p:spPr>
                <a:xfrm>
                  <a:off x="1087745" y="2816832"/>
                  <a:ext cx="162763" cy="66938"/>
                </a:xfrm>
                <a:prstGeom prst="flowChartMerg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A593E2D1-259E-FF4C-040E-39646CCC085D}"/>
                  </a:ext>
                </a:extLst>
              </p:cNvPr>
              <p:cNvSpPr txBox="1"/>
              <p:nvPr/>
            </p:nvSpPr>
            <p:spPr>
              <a:xfrm>
                <a:off x="8833195" y="1822553"/>
                <a:ext cx="2687728" cy="584775"/>
              </a:xfrm>
              <a:prstGeom prst="rect">
                <a:avLst/>
              </a:prstGeom>
              <a:noFill/>
            </p:spPr>
            <p:txBody>
              <a:bodyPr wrap="square" rtlCol="0" anchor="ctr">
                <a:spAutoFit/>
              </a:bodyPr>
              <a:lstStyle/>
              <a:p>
                <a:pPr algn="ctr">
                  <a:defRPr/>
                </a:pPr>
                <a:r>
                  <a:rPr lang="en-US" sz="1600" b="1" dirty="0">
                    <a:solidFill>
                      <a:schemeClr val="bg2"/>
                    </a:solidFill>
                    <a:latin typeface="Century Gothic" panose="020B0502020202020204" pitchFamily="34" charset="0"/>
                    <a:cs typeface="Arial" panose="020B0604020202020204" pitchFamily="34" charset="0"/>
                  </a:rPr>
                  <a:t>Key reasons </a:t>
                </a:r>
                <a:br>
                  <a:rPr lang="en-US" sz="1600" b="1" dirty="0">
                    <a:solidFill>
                      <a:schemeClr val="bg2"/>
                    </a:solidFill>
                    <a:latin typeface="Century Gothic" panose="020B0502020202020204" pitchFamily="34" charset="0"/>
                    <a:cs typeface="Arial" panose="020B0604020202020204" pitchFamily="34" charset="0"/>
                  </a:rPr>
                </a:br>
                <a:r>
                  <a:rPr lang="en-US" sz="1600" b="1" dirty="0">
                    <a:solidFill>
                      <a:schemeClr val="bg2"/>
                    </a:solidFill>
                    <a:latin typeface="Century Gothic" panose="020B0502020202020204" pitchFamily="34" charset="0"/>
                    <a:cs typeface="Arial" panose="020B0604020202020204" pitchFamily="34" charset="0"/>
                  </a:rPr>
                  <a:t>behind improvement</a:t>
                </a:r>
              </a:p>
            </p:txBody>
          </p:sp>
        </p:grpSp>
      </p:grpSp>
    </p:spTree>
    <p:extLst>
      <p:ext uri="{BB962C8B-B14F-4D97-AF65-F5344CB8AC3E}">
        <p14:creationId xmlns:p14="http://schemas.microsoft.com/office/powerpoint/2010/main" val="3737842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17DC124-073A-04B0-76D1-31AE5CD887D2}"/>
              </a:ext>
            </a:extLst>
          </p:cNvPr>
          <p:cNvSpPr/>
          <p:nvPr/>
        </p:nvSpPr>
        <p:spPr>
          <a:xfrm>
            <a:off x="0" y="1766454"/>
            <a:ext cx="4114799" cy="3325091"/>
          </a:xfrm>
          <a:prstGeom prst="rect">
            <a:avLst/>
          </a:prstGeom>
          <a:solidFill>
            <a:schemeClr val="accent3"/>
          </a:solidFill>
          <a:ln w="12700" cap="flat" cmpd="sng" algn="ctr">
            <a:noFill/>
            <a:prstDash val="solid"/>
            <a:miter lim="800000"/>
          </a:ln>
          <a:effectLst/>
        </p:spPr>
        <p:txBody>
          <a:bodyPr wrap="square" rtlCol="0" anchor="ctr">
            <a:noAutofit/>
          </a:bodyPr>
          <a:lstStyle/>
          <a:p>
            <a:pPr algn="ctr"/>
            <a:endParaRPr lang="en-US" kern="0">
              <a:solidFill>
                <a:prstClr val="white"/>
              </a:solidFill>
              <a:latin typeface="Times New Roman"/>
            </a:endParaRPr>
          </a:p>
        </p:txBody>
      </p:sp>
      <p:pic>
        <p:nvPicPr>
          <p:cNvPr id="17" name="Picture Placeholder 16" descr="A plate of salad with lemons and a fork&#10;&#10;Description automatically generated">
            <a:extLst>
              <a:ext uri="{FF2B5EF4-FFF2-40B4-BE49-F238E27FC236}">
                <a16:creationId xmlns:a16="http://schemas.microsoft.com/office/drawing/2014/main" id="{C85CD850-3960-DB6F-1E70-684A3D353233}"/>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a:stretch/>
        </p:blipFill>
        <p:spPr/>
      </p:pic>
      <p:sp>
        <p:nvSpPr>
          <p:cNvPr id="2" name="Title 1">
            <a:extLst>
              <a:ext uri="{FF2B5EF4-FFF2-40B4-BE49-F238E27FC236}">
                <a16:creationId xmlns:a16="http://schemas.microsoft.com/office/drawing/2014/main" id="{97B59EFD-0FE8-F797-EB5D-E5D05AE59B5F}"/>
              </a:ext>
            </a:extLst>
          </p:cNvPr>
          <p:cNvSpPr>
            <a:spLocks noGrp="1"/>
          </p:cNvSpPr>
          <p:nvPr>
            <p:ph type="title"/>
          </p:nvPr>
        </p:nvSpPr>
        <p:spPr/>
        <p:txBody>
          <a:bodyPr/>
          <a:lstStyle/>
          <a:p>
            <a:r>
              <a:rPr lang="en-US" dirty="0">
                <a:solidFill>
                  <a:schemeClr val="bg2"/>
                </a:solidFill>
              </a:rPr>
              <a:t>Key players in sustainable farm-to-table businesses</a:t>
            </a:r>
          </a:p>
        </p:txBody>
      </p:sp>
      <p:sp>
        <p:nvSpPr>
          <p:cNvPr id="4" name="Text Placeholder 3">
            <a:extLst>
              <a:ext uri="{FF2B5EF4-FFF2-40B4-BE49-F238E27FC236}">
                <a16:creationId xmlns:a16="http://schemas.microsoft.com/office/drawing/2014/main" id="{407FFA13-4F93-93CB-F9A0-E3553F385927}"/>
              </a:ext>
            </a:extLst>
          </p:cNvPr>
          <p:cNvSpPr>
            <a:spLocks noGrp="1"/>
          </p:cNvSpPr>
          <p:nvPr>
            <p:ph type="body" sz="quarter" idx="13"/>
          </p:nvPr>
        </p:nvSpPr>
        <p:spPr/>
        <p:txBody>
          <a:bodyPr/>
          <a:lstStyle/>
          <a:p>
            <a:r>
              <a:rPr lang="en-US" dirty="0">
                <a:solidFill>
                  <a:schemeClr val="bg2"/>
                </a:solidFill>
              </a:rPr>
              <a:t>The following slide showcases examples of sustainable farm-to-table businesses. It includes various </a:t>
            </a:r>
            <a:r>
              <a:rPr lang="en-US" dirty="0" err="1">
                <a:solidFill>
                  <a:schemeClr val="bg2"/>
                </a:solidFill>
              </a:rPr>
              <a:t>Otrafy</a:t>
            </a:r>
            <a:r>
              <a:rPr lang="en-US" dirty="0">
                <a:solidFill>
                  <a:schemeClr val="bg2"/>
                </a:solidFill>
              </a:rPr>
              <a:t>, </a:t>
            </a:r>
            <a:r>
              <a:rPr lang="en-US" dirty="0" err="1">
                <a:solidFill>
                  <a:schemeClr val="bg2"/>
                </a:solidFill>
              </a:rPr>
              <a:t>RealEats</a:t>
            </a:r>
            <a:r>
              <a:rPr lang="en-US" dirty="0">
                <a:solidFill>
                  <a:schemeClr val="bg2"/>
                </a:solidFill>
              </a:rPr>
              <a:t>, </a:t>
            </a:r>
            <a:r>
              <a:rPr lang="en-US" dirty="0" err="1">
                <a:solidFill>
                  <a:schemeClr val="bg2"/>
                </a:solidFill>
              </a:rPr>
              <a:t>Ositrade</a:t>
            </a:r>
            <a:r>
              <a:rPr lang="en-US" dirty="0">
                <a:solidFill>
                  <a:schemeClr val="bg2"/>
                </a:solidFill>
              </a:rPr>
              <a:t>, </a:t>
            </a:r>
            <a:r>
              <a:rPr lang="en-US" dirty="0" err="1">
                <a:solidFill>
                  <a:schemeClr val="bg2"/>
                </a:solidFill>
              </a:rPr>
              <a:t>Tsenso</a:t>
            </a:r>
            <a:r>
              <a:rPr lang="en-US" dirty="0">
                <a:solidFill>
                  <a:schemeClr val="bg2"/>
                </a:solidFill>
              </a:rPr>
              <a:t>, and </a:t>
            </a:r>
            <a:r>
              <a:rPr lang="en-US" dirty="0" err="1">
                <a:solidFill>
                  <a:schemeClr val="bg2"/>
                </a:solidFill>
              </a:rPr>
              <a:t>Farmizen</a:t>
            </a:r>
            <a:r>
              <a:rPr lang="en-US" dirty="0">
                <a:solidFill>
                  <a:schemeClr val="bg2"/>
                </a:solidFill>
              </a:rPr>
              <a:t>.</a:t>
            </a:r>
          </a:p>
        </p:txBody>
      </p:sp>
      <p:grpSp>
        <p:nvGrpSpPr>
          <p:cNvPr id="42" name="Group 41">
            <a:extLst>
              <a:ext uri="{FF2B5EF4-FFF2-40B4-BE49-F238E27FC236}">
                <a16:creationId xmlns:a16="http://schemas.microsoft.com/office/drawing/2014/main" id="{B18CC334-C104-31F0-799D-B509B547855D}"/>
              </a:ext>
            </a:extLst>
          </p:cNvPr>
          <p:cNvGrpSpPr/>
          <p:nvPr/>
        </p:nvGrpSpPr>
        <p:grpSpPr>
          <a:xfrm>
            <a:off x="4441037" y="634995"/>
            <a:ext cx="6321515" cy="924792"/>
            <a:chOff x="4441037" y="634995"/>
            <a:chExt cx="6321515" cy="924792"/>
          </a:xfrm>
        </p:grpSpPr>
        <p:sp>
          <p:nvSpPr>
            <p:cNvPr id="10" name="Rectangle 9">
              <a:extLst>
                <a:ext uri="{FF2B5EF4-FFF2-40B4-BE49-F238E27FC236}">
                  <a16:creationId xmlns:a16="http://schemas.microsoft.com/office/drawing/2014/main" id="{D5E1E287-5F71-C6C0-0C8B-4BAA05299C7E}"/>
                </a:ext>
              </a:extLst>
            </p:cNvPr>
            <p:cNvSpPr/>
            <p:nvPr/>
          </p:nvSpPr>
          <p:spPr>
            <a:xfrm>
              <a:off x="5271043" y="928114"/>
              <a:ext cx="1332926" cy="338554"/>
            </a:xfrm>
            <a:prstGeom prst="rect">
              <a:avLst/>
            </a:prstGeom>
          </p:spPr>
          <p:txBody>
            <a:bodyPr wrap="square" anchor="ctr">
              <a:spAutoFit/>
            </a:bodyPr>
            <a:lstStyle/>
            <a:p>
              <a:pPr lvl="0" algn="ctr">
                <a:defRPr/>
              </a:pPr>
              <a:r>
                <a:rPr lang="en-US" sz="1600" b="1" dirty="0" err="1">
                  <a:solidFill>
                    <a:schemeClr val="tx2">
                      <a:lumMod val="75000"/>
                      <a:lumOff val="25000"/>
                    </a:schemeClr>
                  </a:solidFill>
                  <a:latin typeface="Century Gothic" panose="020B0502020202020204" pitchFamily="34" charset="0"/>
                  <a:cs typeface="Arial" panose="020B0604020202020204" pitchFamily="34" charset="0"/>
                </a:rPr>
                <a:t>Otrafy</a:t>
              </a:r>
              <a:endParaRPr lang="en-US" sz="1600" b="1" dirty="0">
                <a:solidFill>
                  <a:schemeClr val="tx2">
                    <a:lumMod val="75000"/>
                    <a:lumOff val="25000"/>
                  </a:schemeClr>
                </a:solidFill>
                <a:latin typeface="Century Gothic" panose="020B0502020202020204" pitchFamily="34" charset="0"/>
                <a:cs typeface="Arial" panose="020B0604020202020204" pitchFamily="34" charset="0"/>
              </a:endParaRPr>
            </a:p>
          </p:txBody>
        </p:sp>
        <p:grpSp>
          <p:nvGrpSpPr>
            <p:cNvPr id="35" name="Group 34">
              <a:extLst>
                <a:ext uri="{FF2B5EF4-FFF2-40B4-BE49-F238E27FC236}">
                  <a16:creationId xmlns:a16="http://schemas.microsoft.com/office/drawing/2014/main" id="{9ACE7BB0-0BA7-3C57-BFDC-36A789013ECA}"/>
                </a:ext>
              </a:extLst>
            </p:cNvPr>
            <p:cNvGrpSpPr/>
            <p:nvPr/>
          </p:nvGrpSpPr>
          <p:grpSpPr>
            <a:xfrm>
              <a:off x="6677241" y="634995"/>
              <a:ext cx="4085311" cy="924792"/>
              <a:chOff x="6677241" y="634995"/>
              <a:chExt cx="4085311" cy="924792"/>
            </a:xfrm>
          </p:grpSpPr>
          <p:sp>
            <p:nvSpPr>
              <p:cNvPr id="29" name="Freeform: Shape 28">
                <a:extLst>
                  <a:ext uri="{FF2B5EF4-FFF2-40B4-BE49-F238E27FC236}">
                    <a16:creationId xmlns:a16="http://schemas.microsoft.com/office/drawing/2014/main" id="{1EAB390B-1862-F464-945B-E7C104F18EB4}"/>
                  </a:ext>
                </a:extLst>
              </p:cNvPr>
              <p:cNvSpPr/>
              <p:nvPr/>
            </p:nvSpPr>
            <p:spPr>
              <a:xfrm>
                <a:off x="6677241" y="634995"/>
                <a:ext cx="4085311" cy="924792"/>
              </a:xfrm>
              <a:custGeom>
                <a:avLst/>
                <a:gdLst>
                  <a:gd name="connsiteX0" fmla="*/ 0 w 4085311"/>
                  <a:gd name="connsiteY0" fmla="*/ 0 h 924792"/>
                  <a:gd name="connsiteX1" fmla="*/ 3622915 w 4085311"/>
                  <a:gd name="connsiteY1" fmla="*/ 0 h 924792"/>
                  <a:gd name="connsiteX2" fmla="*/ 4085311 w 4085311"/>
                  <a:gd name="connsiteY2" fmla="*/ 462396 h 924792"/>
                  <a:gd name="connsiteX3" fmla="*/ 3622915 w 4085311"/>
                  <a:gd name="connsiteY3" fmla="*/ 924792 h 924792"/>
                  <a:gd name="connsiteX4" fmla="*/ 0 w 4085311"/>
                  <a:gd name="connsiteY4" fmla="*/ 924792 h 924792"/>
                  <a:gd name="connsiteX5" fmla="*/ 0 w 4085311"/>
                  <a:gd name="connsiteY5" fmla="*/ 0 h 92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5311" h="924792">
                    <a:moveTo>
                      <a:pt x="0" y="0"/>
                    </a:moveTo>
                    <a:lnTo>
                      <a:pt x="3622915" y="0"/>
                    </a:lnTo>
                    <a:cubicBezTo>
                      <a:pt x="3878289" y="0"/>
                      <a:pt x="4085311" y="207022"/>
                      <a:pt x="4085311" y="462396"/>
                    </a:cubicBezTo>
                    <a:cubicBezTo>
                      <a:pt x="4085311" y="717770"/>
                      <a:pt x="3878289" y="924792"/>
                      <a:pt x="3622915" y="924792"/>
                    </a:cubicBezTo>
                    <a:lnTo>
                      <a:pt x="0" y="924792"/>
                    </a:lnTo>
                    <a:lnTo>
                      <a:pt x="0" y="0"/>
                    </a:lnTo>
                    <a:close/>
                  </a:path>
                </a:pathLst>
              </a:custGeom>
              <a:solidFill>
                <a:schemeClr val="bg2"/>
              </a:solidFill>
              <a:ln w="6350">
                <a:noFill/>
              </a:ln>
              <a:effectLst>
                <a:outerShdw blurRad="63500" algn="ctr"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TextBox 19">
                <a:extLst>
                  <a:ext uri="{FF2B5EF4-FFF2-40B4-BE49-F238E27FC236}">
                    <a16:creationId xmlns:a16="http://schemas.microsoft.com/office/drawing/2014/main" id="{B7C9FBA6-4051-7FBF-8F2E-AE0F305C72C9}"/>
                  </a:ext>
                </a:extLst>
              </p:cNvPr>
              <p:cNvSpPr txBox="1"/>
              <p:nvPr/>
            </p:nvSpPr>
            <p:spPr>
              <a:xfrm>
                <a:off x="6830662" y="797309"/>
                <a:ext cx="3778469" cy="600164"/>
              </a:xfrm>
              <a:prstGeom prst="rect">
                <a:avLst/>
              </a:prstGeom>
              <a:noFill/>
            </p:spPr>
            <p:txBody>
              <a:bodyPr wrap="square" anchor="ctr">
                <a:spAutoFit/>
              </a:bodyPr>
              <a:lstStyle/>
              <a:p>
                <a:pPr marL="182880" lvl="0" indent="-182880">
                  <a:buFont typeface="Courier New" panose="02070309020205020404" pitchFamily="49" charset="0"/>
                  <a:buChar char="o"/>
                  <a:defRPr/>
                </a:pPr>
                <a:r>
                  <a:rPr lang="en-US" sz="1100" dirty="0">
                    <a:solidFill>
                      <a:schemeClr val="tx2">
                        <a:lumMod val="65000"/>
                        <a:lumOff val="35000"/>
                      </a:schemeClr>
                    </a:solidFill>
                    <a:latin typeface="Arial" panose="020B0604020202020204" pitchFamily="34" charset="0"/>
                    <a:cs typeface="Arial" panose="020B0604020202020204" pitchFamily="34" charset="0"/>
                  </a:rPr>
                  <a:t>Resolves vendor related supply chain risks</a:t>
                </a:r>
              </a:p>
              <a:p>
                <a:pPr marL="182880" lvl="0" indent="-182880">
                  <a:buFont typeface="Courier New" panose="02070309020205020404" pitchFamily="49" charset="0"/>
                  <a:buChar char="o"/>
                  <a:defRPr/>
                </a:pPr>
                <a:r>
                  <a:rPr lang="en-US" sz="1100" dirty="0">
                    <a:solidFill>
                      <a:schemeClr val="tx2">
                        <a:lumMod val="65000"/>
                        <a:lumOff val="35000"/>
                      </a:schemeClr>
                    </a:solidFill>
                    <a:latin typeface="Arial" panose="020B0604020202020204" pitchFamily="34" charset="0"/>
                    <a:cs typeface="Arial" panose="020B0604020202020204" pitchFamily="34" charset="0"/>
                  </a:rPr>
                  <a:t>Provides AI-based management system</a:t>
                </a:r>
              </a:p>
              <a:p>
                <a:pPr marL="182880" lvl="0" indent="-182880">
                  <a:buFont typeface="Courier New" panose="02070309020205020404" pitchFamily="49" charset="0"/>
                  <a:buChar char="o"/>
                  <a:defRPr/>
                </a:pPr>
                <a:r>
                  <a:rPr lang="en-US" sz="1100" dirty="0">
                    <a:solidFill>
                      <a:schemeClr val="tx2">
                        <a:lumMod val="65000"/>
                        <a:lumOff val="35000"/>
                      </a:schemeClr>
                    </a:solidFill>
                    <a:latin typeface="Arial" panose="020B0604020202020204" pitchFamily="34" charset="0"/>
                    <a:cs typeface="Arial" panose="020B0604020202020204" pitchFamily="34" charset="0"/>
                  </a:rPr>
                  <a:t>Add text here</a:t>
                </a:r>
              </a:p>
            </p:txBody>
          </p:sp>
        </p:grpSp>
        <p:grpSp>
          <p:nvGrpSpPr>
            <p:cNvPr id="13" name="Group 12">
              <a:extLst>
                <a:ext uri="{FF2B5EF4-FFF2-40B4-BE49-F238E27FC236}">
                  <a16:creationId xmlns:a16="http://schemas.microsoft.com/office/drawing/2014/main" id="{B1BB5E24-1A0E-DBD0-9720-C9FA5402B422}"/>
                </a:ext>
              </a:extLst>
            </p:cNvPr>
            <p:cNvGrpSpPr/>
            <p:nvPr/>
          </p:nvGrpSpPr>
          <p:grpSpPr>
            <a:xfrm>
              <a:off x="4441037" y="690687"/>
              <a:ext cx="813409" cy="813409"/>
              <a:chOff x="5790959" y="2042492"/>
              <a:chExt cx="597714" cy="597714"/>
            </a:xfrm>
          </p:grpSpPr>
          <p:sp>
            <p:nvSpPr>
              <p:cNvPr id="14" name="Oval 13">
                <a:extLst>
                  <a:ext uri="{FF2B5EF4-FFF2-40B4-BE49-F238E27FC236}">
                    <a16:creationId xmlns:a16="http://schemas.microsoft.com/office/drawing/2014/main" id="{DF33A7E6-9CC8-343A-DAA0-434125ED2634}"/>
                  </a:ext>
                </a:extLst>
              </p:cNvPr>
              <p:cNvSpPr/>
              <p:nvPr/>
            </p:nvSpPr>
            <p:spPr>
              <a:xfrm>
                <a:off x="5790959" y="2042492"/>
                <a:ext cx="597714" cy="597714"/>
              </a:xfrm>
              <a:prstGeom prst="ellipse">
                <a:avLst/>
              </a:prstGeom>
              <a:solidFill>
                <a:schemeClr val="accent1"/>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prstClr val="white"/>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981BFE47-20A3-734A-1AF4-160615426ADA}"/>
                  </a:ext>
                </a:extLst>
              </p:cNvPr>
              <p:cNvSpPr/>
              <p:nvPr/>
            </p:nvSpPr>
            <p:spPr>
              <a:xfrm>
                <a:off x="5868045" y="2171727"/>
                <a:ext cx="443542" cy="339243"/>
              </a:xfrm>
              <a:prstGeom prst="rect">
                <a:avLst/>
              </a:prstGeom>
            </p:spPr>
            <p:txBody>
              <a:bodyPr wrap="square" anchor="ctr">
                <a:spAutoFit/>
              </a:bodyPr>
              <a:lstStyle/>
              <a:p>
                <a:pPr lvl="0" algn="ctr">
                  <a:defRPr/>
                </a:pPr>
                <a:r>
                  <a:rPr lang="en-US" sz="2400" b="1" dirty="0">
                    <a:solidFill>
                      <a:schemeClr val="bg2"/>
                    </a:solidFill>
                    <a:latin typeface="Century Gothic" panose="020B0502020202020204" pitchFamily="34" charset="0"/>
                    <a:cs typeface="Arial" panose="020B0604020202020204" pitchFamily="34" charset="0"/>
                  </a:rPr>
                  <a:t>01</a:t>
                </a:r>
              </a:p>
            </p:txBody>
          </p:sp>
        </p:grpSp>
        <p:sp>
          <p:nvSpPr>
            <p:cNvPr id="57" name="Rectangle: Rounded Corners 56">
              <a:extLst>
                <a:ext uri="{FF2B5EF4-FFF2-40B4-BE49-F238E27FC236}">
                  <a16:creationId xmlns:a16="http://schemas.microsoft.com/office/drawing/2014/main" id="{B6B2370C-CFB3-3579-AA31-37D048254D6F}"/>
                </a:ext>
              </a:extLst>
            </p:cNvPr>
            <p:cNvSpPr/>
            <p:nvPr/>
          </p:nvSpPr>
          <p:spPr>
            <a:xfrm>
              <a:off x="6570522" y="848308"/>
              <a:ext cx="48045" cy="498167"/>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E0F2309E-00A1-DFAC-3D13-51AB13500BBB}"/>
              </a:ext>
            </a:extLst>
          </p:cNvPr>
          <p:cNvGrpSpPr/>
          <p:nvPr/>
        </p:nvGrpSpPr>
        <p:grpSpPr>
          <a:xfrm>
            <a:off x="4441037" y="2189401"/>
            <a:ext cx="6321515" cy="924792"/>
            <a:chOff x="4441037" y="2189401"/>
            <a:chExt cx="6321515" cy="924792"/>
          </a:xfrm>
        </p:grpSpPr>
        <p:sp>
          <p:nvSpPr>
            <p:cNvPr id="62" name="Rectangle 61">
              <a:extLst>
                <a:ext uri="{FF2B5EF4-FFF2-40B4-BE49-F238E27FC236}">
                  <a16:creationId xmlns:a16="http://schemas.microsoft.com/office/drawing/2014/main" id="{E86F9191-5BF3-EBC8-C18D-4051AF2A618A}"/>
                </a:ext>
              </a:extLst>
            </p:cNvPr>
            <p:cNvSpPr/>
            <p:nvPr/>
          </p:nvSpPr>
          <p:spPr>
            <a:xfrm>
              <a:off x="5271043" y="2482520"/>
              <a:ext cx="1332926" cy="338554"/>
            </a:xfrm>
            <a:prstGeom prst="rect">
              <a:avLst/>
            </a:prstGeom>
          </p:spPr>
          <p:txBody>
            <a:bodyPr wrap="square" anchor="ctr">
              <a:spAutoFit/>
            </a:bodyPr>
            <a:lstStyle/>
            <a:p>
              <a:pPr lvl="0" algn="ctr">
                <a:defRPr/>
              </a:pPr>
              <a:r>
                <a:rPr lang="en-US" sz="1600" b="1" dirty="0" err="1">
                  <a:solidFill>
                    <a:schemeClr val="tx2">
                      <a:lumMod val="75000"/>
                      <a:lumOff val="25000"/>
                    </a:schemeClr>
                  </a:solidFill>
                  <a:latin typeface="Century Gothic" panose="020B0502020202020204" pitchFamily="34" charset="0"/>
                  <a:cs typeface="Arial" panose="020B0604020202020204" pitchFamily="34" charset="0"/>
                </a:rPr>
                <a:t>RealEats</a:t>
              </a:r>
              <a:endParaRPr lang="en-US" sz="1600" b="1" dirty="0">
                <a:solidFill>
                  <a:schemeClr val="tx2">
                    <a:lumMod val="75000"/>
                    <a:lumOff val="25000"/>
                  </a:schemeClr>
                </a:solidFill>
                <a:latin typeface="Century Gothic" panose="020B0502020202020204" pitchFamily="34" charset="0"/>
                <a:cs typeface="Arial" panose="020B0604020202020204" pitchFamily="34" charset="0"/>
              </a:endParaRPr>
            </a:p>
          </p:txBody>
        </p:sp>
        <p:grpSp>
          <p:nvGrpSpPr>
            <p:cNvPr id="36" name="Group 35">
              <a:extLst>
                <a:ext uri="{FF2B5EF4-FFF2-40B4-BE49-F238E27FC236}">
                  <a16:creationId xmlns:a16="http://schemas.microsoft.com/office/drawing/2014/main" id="{E79865C0-4AE2-6833-C55E-CB14556478C4}"/>
                </a:ext>
              </a:extLst>
            </p:cNvPr>
            <p:cNvGrpSpPr/>
            <p:nvPr/>
          </p:nvGrpSpPr>
          <p:grpSpPr>
            <a:xfrm>
              <a:off x="6677241" y="2189401"/>
              <a:ext cx="4085311" cy="924792"/>
              <a:chOff x="6677241" y="2189401"/>
              <a:chExt cx="4085311" cy="924792"/>
            </a:xfrm>
          </p:grpSpPr>
          <p:sp>
            <p:nvSpPr>
              <p:cNvPr id="28" name="Freeform: Shape 27">
                <a:extLst>
                  <a:ext uri="{FF2B5EF4-FFF2-40B4-BE49-F238E27FC236}">
                    <a16:creationId xmlns:a16="http://schemas.microsoft.com/office/drawing/2014/main" id="{E52C89E2-6821-298C-E074-A499D77C0E43}"/>
                  </a:ext>
                </a:extLst>
              </p:cNvPr>
              <p:cNvSpPr/>
              <p:nvPr/>
            </p:nvSpPr>
            <p:spPr>
              <a:xfrm>
                <a:off x="6677241" y="2189401"/>
                <a:ext cx="4085311" cy="924792"/>
              </a:xfrm>
              <a:custGeom>
                <a:avLst/>
                <a:gdLst>
                  <a:gd name="connsiteX0" fmla="*/ 0 w 4085311"/>
                  <a:gd name="connsiteY0" fmla="*/ 0 h 924792"/>
                  <a:gd name="connsiteX1" fmla="*/ 3622915 w 4085311"/>
                  <a:gd name="connsiteY1" fmla="*/ 0 h 924792"/>
                  <a:gd name="connsiteX2" fmla="*/ 4085311 w 4085311"/>
                  <a:gd name="connsiteY2" fmla="*/ 462396 h 924792"/>
                  <a:gd name="connsiteX3" fmla="*/ 3622915 w 4085311"/>
                  <a:gd name="connsiteY3" fmla="*/ 924792 h 924792"/>
                  <a:gd name="connsiteX4" fmla="*/ 0 w 4085311"/>
                  <a:gd name="connsiteY4" fmla="*/ 924792 h 924792"/>
                  <a:gd name="connsiteX5" fmla="*/ 0 w 4085311"/>
                  <a:gd name="connsiteY5" fmla="*/ 0 h 92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5311" h="924792">
                    <a:moveTo>
                      <a:pt x="0" y="0"/>
                    </a:moveTo>
                    <a:lnTo>
                      <a:pt x="3622915" y="0"/>
                    </a:lnTo>
                    <a:cubicBezTo>
                      <a:pt x="3878289" y="0"/>
                      <a:pt x="4085311" y="207022"/>
                      <a:pt x="4085311" y="462396"/>
                    </a:cubicBezTo>
                    <a:cubicBezTo>
                      <a:pt x="4085311" y="717770"/>
                      <a:pt x="3878289" y="924792"/>
                      <a:pt x="3622915" y="924792"/>
                    </a:cubicBezTo>
                    <a:lnTo>
                      <a:pt x="0" y="924792"/>
                    </a:lnTo>
                    <a:lnTo>
                      <a:pt x="0" y="0"/>
                    </a:lnTo>
                    <a:close/>
                  </a:path>
                </a:pathLst>
              </a:custGeom>
              <a:solidFill>
                <a:schemeClr val="bg2"/>
              </a:solidFill>
              <a:ln w="6350">
                <a:noFill/>
              </a:ln>
              <a:effectLst>
                <a:outerShdw blurRad="63500" algn="ctr"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TextBox 71">
                <a:extLst>
                  <a:ext uri="{FF2B5EF4-FFF2-40B4-BE49-F238E27FC236}">
                    <a16:creationId xmlns:a16="http://schemas.microsoft.com/office/drawing/2014/main" id="{9EB293DB-7A83-3725-863D-7C5CFB1B8F76}"/>
                  </a:ext>
                </a:extLst>
              </p:cNvPr>
              <p:cNvSpPr txBox="1"/>
              <p:nvPr/>
            </p:nvSpPr>
            <p:spPr>
              <a:xfrm>
                <a:off x="6830662" y="2267077"/>
                <a:ext cx="3778469" cy="769441"/>
              </a:xfrm>
              <a:prstGeom prst="rect">
                <a:avLst/>
              </a:prstGeom>
              <a:noFill/>
            </p:spPr>
            <p:txBody>
              <a:bodyPr wrap="square" anchor="ctr">
                <a:spAutoFit/>
              </a:bodyPr>
              <a:lstStyle/>
              <a:p>
                <a:pPr marL="182880" lvl="0" indent="-182880">
                  <a:buFont typeface="Courier New" panose="02070309020205020404" pitchFamily="49" charset="0"/>
                  <a:buChar char="o"/>
                  <a:defRPr/>
                </a:pPr>
                <a:r>
                  <a:rPr lang="en-US" sz="1100" dirty="0">
                    <a:solidFill>
                      <a:schemeClr val="tx2">
                        <a:lumMod val="65000"/>
                        <a:lumOff val="35000"/>
                      </a:schemeClr>
                    </a:solidFill>
                    <a:latin typeface="Arial" panose="020B0604020202020204" pitchFamily="34" charset="0"/>
                    <a:cs typeface="Arial" panose="020B0604020202020204" pitchFamily="34" charset="0"/>
                  </a:rPr>
                  <a:t>Develops farm-to-table delivery service for local sourcing</a:t>
                </a:r>
              </a:p>
              <a:p>
                <a:pPr marL="182880" lvl="0" indent="-182880">
                  <a:buFont typeface="Courier New" panose="02070309020205020404" pitchFamily="49" charset="0"/>
                  <a:buChar char="o"/>
                  <a:defRPr/>
                </a:pPr>
                <a:r>
                  <a:rPr lang="en-US" sz="1100" dirty="0">
                    <a:solidFill>
                      <a:schemeClr val="tx2">
                        <a:lumMod val="65000"/>
                        <a:lumOff val="35000"/>
                      </a:schemeClr>
                    </a:solidFill>
                    <a:latin typeface="Arial" panose="020B0604020202020204" pitchFamily="34" charset="0"/>
                    <a:cs typeface="Arial" panose="020B0604020202020204" pitchFamily="34" charset="0"/>
                  </a:rPr>
                  <a:t>Facilitates direct-to-consumer nutritionally rich food</a:t>
                </a:r>
              </a:p>
              <a:p>
                <a:pPr marL="182880" lvl="0" indent="-182880">
                  <a:buFont typeface="Courier New" panose="02070309020205020404" pitchFamily="49" charset="0"/>
                  <a:buChar char="o"/>
                  <a:defRPr/>
                </a:pPr>
                <a:r>
                  <a:rPr lang="en-US" sz="1100" dirty="0">
                    <a:solidFill>
                      <a:schemeClr val="tx2">
                        <a:lumMod val="65000"/>
                        <a:lumOff val="35000"/>
                      </a:schemeClr>
                    </a:solidFill>
                    <a:latin typeface="Arial" panose="020B0604020202020204" pitchFamily="34" charset="0"/>
                    <a:cs typeface="Arial" panose="020B0604020202020204" pitchFamily="34" charset="0"/>
                  </a:rPr>
                  <a:t>Add text here</a:t>
                </a:r>
              </a:p>
            </p:txBody>
          </p:sp>
        </p:grpSp>
        <p:grpSp>
          <p:nvGrpSpPr>
            <p:cNvPr id="64" name="Group 63">
              <a:extLst>
                <a:ext uri="{FF2B5EF4-FFF2-40B4-BE49-F238E27FC236}">
                  <a16:creationId xmlns:a16="http://schemas.microsoft.com/office/drawing/2014/main" id="{98A18D2E-EE13-9188-A8EE-2E143AF3F6B7}"/>
                </a:ext>
              </a:extLst>
            </p:cNvPr>
            <p:cNvGrpSpPr/>
            <p:nvPr/>
          </p:nvGrpSpPr>
          <p:grpSpPr>
            <a:xfrm>
              <a:off x="4441037" y="2245093"/>
              <a:ext cx="813409" cy="813409"/>
              <a:chOff x="5790959" y="2042492"/>
              <a:chExt cx="597714" cy="597714"/>
            </a:xfrm>
          </p:grpSpPr>
          <p:sp>
            <p:nvSpPr>
              <p:cNvPr id="69" name="Oval 68">
                <a:extLst>
                  <a:ext uri="{FF2B5EF4-FFF2-40B4-BE49-F238E27FC236}">
                    <a16:creationId xmlns:a16="http://schemas.microsoft.com/office/drawing/2014/main" id="{A0155539-832D-3579-3996-EB53D980E9A2}"/>
                  </a:ext>
                </a:extLst>
              </p:cNvPr>
              <p:cNvSpPr/>
              <p:nvPr/>
            </p:nvSpPr>
            <p:spPr>
              <a:xfrm>
                <a:off x="5790959" y="2042492"/>
                <a:ext cx="597714" cy="597714"/>
              </a:xfrm>
              <a:prstGeom prst="ellipse">
                <a:avLst/>
              </a:prstGeom>
              <a:solidFill>
                <a:schemeClr val="accent2"/>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prstClr val="white"/>
                  </a:solidFill>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F9F07937-9338-C74E-F29E-5B16D4FBEB11}"/>
                  </a:ext>
                </a:extLst>
              </p:cNvPr>
              <p:cNvSpPr/>
              <p:nvPr/>
            </p:nvSpPr>
            <p:spPr>
              <a:xfrm>
                <a:off x="5868045" y="2171727"/>
                <a:ext cx="443542" cy="339243"/>
              </a:xfrm>
              <a:prstGeom prst="rect">
                <a:avLst/>
              </a:prstGeom>
            </p:spPr>
            <p:txBody>
              <a:bodyPr wrap="square" anchor="ctr">
                <a:spAutoFit/>
              </a:bodyPr>
              <a:lstStyle/>
              <a:p>
                <a:pPr lvl="0" algn="ctr">
                  <a:defRPr/>
                </a:pPr>
                <a:r>
                  <a:rPr lang="en-US" sz="2400" b="1" dirty="0">
                    <a:solidFill>
                      <a:schemeClr val="bg2"/>
                    </a:solidFill>
                    <a:latin typeface="Century Gothic" panose="020B0502020202020204" pitchFamily="34" charset="0"/>
                    <a:cs typeface="Arial" panose="020B0604020202020204" pitchFamily="34" charset="0"/>
                  </a:rPr>
                  <a:t>02</a:t>
                </a:r>
              </a:p>
            </p:txBody>
          </p:sp>
        </p:grpSp>
        <p:sp>
          <p:nvSpPr>
            <p:cNvPr id="68" name="Rectangle: Rounded Corners 67">
              <a:extLst>
                <a:ext uri="{FF2B5EF4-FFF2-40B4-BE49-F238E27FC236}">
                  <a16:creationId xmlns:a16="http://schemas.microsoft.com/office/drawing/2014/main" id="{F9A26119-4343-6FDD-E0C3-C0634B5C93FF}"/>
                </a:ext>
              </a:extLst>
            </p:cNvPr>
            <p:cNvSpPr/>
            <p:nvPr/>
          </p:nvSpPr>
          <p:spPr>
            <a:xfrm>
              <a:off x="6570522" y="2402714"/>
              <a:ext cx="48045" cy="498167"/>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33AC8818-8DE4-226E-68EB-1F5950A4CADF}"/>
              </a:ext>
            </a:extLst>
          </p:cNvPr>
          <p:cNvGrpSpPr/>
          <p:nvPr/>
        </p:nvGrpSpPr>
        <p:grpSpPr>
          <a:xfrm>
            <a:off x="4441037" y="3743807"/>
            <a:ext cx="6321515" cy="924792"/>
            <a:chOff x="4441037" y="3743807"/>
            <a:chExt cx="6321515" cy="924792"/>
          </a:xfrm>
        </p:grpSpPr>
        <p:sp>
          <p:nvSpPr>
            <p:cNvPr id="74" name="Rectangle 73">
              <a:extLst>
                <a:ext uri="{FF2B5EF4-FFF2-40B4-BE49-F238E27FC236}">
                  <a16:creationId xmlns:a16="http://schemas.microsoft.com/office/drawing/2014/main" id="{B64D0FA5-F457-7D39-84E6-4FFF3A6071AF}"/>
                </a:ext>
              </a:extLst>
            </p:cNvPr>
            <p:cNvSpPr/>
            <p:nvPr/>
          </p:nvSpPr>
          <p:spPr>
            <a:xfrm>
              <a:off x="5271043" y="4036926"/>
              <a:ext cx="1332926" cy="338554"/>
            </a:xfrm>
            <a:prstGeom prst="rect">
              <a:avLst/>
            </a:prstGeom>
          </p:spPr>
          <p:txBody>
            <a:bodyPr wrap="square" anchor="ctr">
              <a:spAutoFit/>
            </a:bodyPr>
            <a:lstStyle/>
            <a:p>
              <a:pPr lvl="0" algn="ctr">
                <a:defRPr/>
              </a:pPr>
              <a:r>
                <a:rPr lang="en-US" sz="1600" b="1" dirty="0" err="1">
                  <a:solidFill>
                    <a:schemeClr val="tx2">
                      <a:lumMod val="75000"/>
                      <a:lumOff val="25000"/>
                    </a:schemeClr>
                  </a:solidFill>
                  <a:latin typeface="Century Gothic" panose="020B0502020202020204" pitchFamily="34" charset="0"/>
                  <a:cs typeface="Arial" panose="020B0604020202020204" pitchFamily="34" charset="0"/>
                </a:rPr>
                <a:t>Tsenso</a:t>
              </a:r>
              <a:endParaRPr lang="en-US" sz="1600" b="1" dirty="0">
                <a:solidFill>
                  <a:schemeClr val="tx2">
                    <a:lumMod val="75000"/>
                    <a:lumOff val="25000"/>
                  </a:schemeClr>
                </a:solidFill>
                <a:latin typeface="Century Gothic" panose="020B0502020202020204" pitchFamily="34" charset="0"/>
                <a:cs typeface="Arial" panose="020B0604020202020204" pitchFamily="34" charset="0"/>
              </a:endParaRPr>
            </a:p>
          </p:txBody>
        </p:sp>
        <p:grpSp>
          <p:nvGrpSpPr>
            <p:cNvPr id="37" name="Group 36">
              <a:extLst>
                <a:ext uri="{FF2B5EF4-FFF2-40B4-BE49-F238E27FC236}">
                  <a16:creationId xmlns:a16="http://schemas.microsoft.com/office/drawing/2014/main" id="{A24CA8B3-8AC7-E719-7967-03CA8DA1F0E8}"/>
                </a:ext>
              </a:extLst>
            </p:cNvPr>
            <p:cNvGrpSpPr/>
            <p:nvPr/>
          </p:nvGrpSpPr>
          <p:grpSpPr>
            <a:xfrm>
              <a:off x="6677241" y="3743807"/>
              <a:ext cx="4085311" cy="924792"/>
              <a:chOff x="6677241" y="3743807"/>
              <a:chExt cx="4085311" cy="924792"/>
            </a:xfrm>
          </p:grpSpPr>
          <p:sp>
            <p:nvSpPr>
              <p:cNvPr id="27" name="Freeform: Shape 26">
                <a:extLst>
                  <a:ext uri="{FF2B5EF4-FFF2-40B4-BE49-F238E27FC236}">
                    <a16:creationId xmlns:a16="http://schemas.microsoft.com/office/drawing/2014/main" id="{DFD30CE1-E194-2254-017C-09EEF51E825C}"/>
                  </a:ext>
                </a:extLst>
              </p:cNvPr>
              <p:cNvSpPr/>
              <p:nvPr/>
            </p:nvSpPr>
            <p:spPr>
              <a:xfrm>
                <a:off x="6677241" y="3743807"/>
                <a:ext cx="4085311" cy="924792"/>
              </a:xfrm>
              <a:custGeom>
                <a:avLst/>
                <a:gdLst>
                  <a:gd name="connsiteX0" fmla="*/ 0 w 4085311"/>
                  <a:gd name="connsiteY0" fmla="*/ 0 h 924792"/>
                  <a:gd name="connsiteX1" fmla="*/ 3622915 w 4085311"/>
                  <a:gd name="connsiteY1" fmla="*/ 0 h 924792"/>
                  <a:gd name="connsiteX2" fmla="*/ 4085311 w 4085311"/>
                  <a:gd name="connsiteY2" fmla="*/ 462396 h 924792"/>
                  <a:gd name="connsiteX3" fmla="*/ 3622915 w 4085311"/>
                  <a:gd name="connsiteY3" fmla="*/ 924792 h 924792"/>
                  <a:gd name="connsiteX4" fmla="*/ 0 w 4085311"/>
                  <a:gd name="connsiteY4" fmla="*/ 924792 h 924792"/>
                  <a:gd name="connsiteX5" fmla="*/ 0 w 4085311"/>
                  <a:gd name="connsiteY5" fmla="*/ 0 h 92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5311" h="924792">
                    <a:moveTo>
                      <a:pt x="0" y="0"/>
                    </a:moveTo>
                    <a:lnTo>
                      <a:pt x="3622915" y="0"/>
                    </a:lnTo>
                    <a:cubicBezTo>
                      <a:pt x="3878289" y="0"/>
                      <a:pt x="4085311" y="207022"/>
                      <a:pt x="4085311" y="462396"/>
                    </a:cubicBezTo>
                    <a:cubicBezTo>
                      <a:pt x="4085311" y="717770"/>
                      <a:pt x="3878289" y="924792"/>
                      <a:pt x="3622915" y="924792"/>
                    </a:cubicBezTo>
                    <a:lnTo>
                      <a:pt x="0" y="924792"/>
                    </a:lnTo>
                    <a:lnTo>
                      <a:pt x="0" y="0"/>
                    </a:lnTo>
                    <a:close/>
                  </a:path>
                </a:pathLst>
              </a:custGeom>
              <a:solidFill>
                <a:schemeClr val="bg2"/>
              </a:solidFill>
              <a:ln w="6350">
                <a:noFill/>
              </a:ln>
              <a:effectLst>
                <a:outerShdw blurRad="63500" algn="ctr"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TextBox 83">
                <a:extLst>
                  <a:ext uri="{FF2B5EF4-FFF2-40B4-BE49-F238E27FC236}">
                    <a16:creationId xmlns:a16="http://schemas.microsoft.com/office/drawing/2014/main" id="{20AA0266-3E1B-5FDF-0CE8-6FB14ED6905E}"/>
                  </a:ext>
                </a:extLst>
              </p:cNvPr>
              <p:cNvSpPr txBox="1"/>
              <p:nvPr/>
            </p:nvSpPr>
            <p:spPr>
              <a:xfrm>
                <a:off x="6830662" y="3906121"/>
                <a:ext cx="3778469" cy="600164"/>
              </a:xfrm>
              <a:prstGeom prst="rect">
                <a:avLst/>
              </a:prstGeom>
              <a:noFill/>
            </p:spPr>
            <p:txBody>
              <a:bodyPr wrap="square" anchor="ctr">
                <a:spAutoFit/>
              </a:bodyPr>
              <a:lstStyle/>
              <a:p>
                <a:pPr marL="182880" lvl="0" indent="-182880">
                  <a:buFont typeface="Courier New" panose="02070309020205020404" pitchFamily="49" charset="0"/>
                  <a:buChar char="o"/>
                  <a:defRPr/>
                </a:pPr>
                <a:r>
                  <a:rPr lang="en-US" sz="1100" dirty="0">
                    <a:solidFill>
                      <a:schemeClr val="tx2">
                        <a:lumMod val="65000"/>
                        <a:lumOff val="35000"/>
                      </a:schemeClr>
                    </a:solidFill>
                    <a:latin typeface="Arial" panose="020B0604020202020204" pitchFamily="34" charset="0"/>
                    <a:cs typeface="Arial" panose="020B0604020202020204" pitchFamily="34" charset="0"/>
                  </a:rPr>
                  <a:t>Produces hardware-supported SaaS solution</a:t>
                </a:r>
              </a:p>
              <a:p>
                <a:pPr marL="182880" lvl="0" indent="-182880">
                  <a:buFont typeface="Courier New" panose="02070309020205020404" pitchFamily="49" charset="0"/>
                  <a:buChar char="o"/>
                  <a:defRPr/>
                </a:pPr>
                <a:r>
                  <a:rPr lang="en-US" sz="1100" dirty="0">
                    <a:solidFill>
                      <a:schemeClr val="tx2">
                        <a:lumMod val="65000"/>
                        <a:lumOff val="35000"/>
                      </a:schemeClr>
                    </a:solidFill>
                    <a:latin typeface="Arial" panose="020B0604020202020204" pitchFamily="34" charset="0"/>
                    <a:cs typeface="Arial" panose="020B0604020202020204" pitchFamily="34" charset="0"/>
                  </a:rPr>
                  <a:t>Uses Bluetooth sensors to collect shelf insights</a:t>
                </a:r>
              </a:p>
              <a:p>
                <a:pPr marL="182880" lvl="0" indent="-182880">
                  <a:buFont typeface="Courier New" panose="02070309020205020404" pitchFamily="49" charset="0"/>
                  <a:buChar char="o"/>
                  <a:defRPr/>
                </a:pPr>
                <a:r>
                  <a:rPr lang="en-US" sz="1100" dirty="0">
                    <a:solidFill>
                      <a:schemeClr val="tx2">
                        <a:lumMod val="65000"/>
                        <a:lumOff val="35000"/>
                      </a:schemeClr>
                    </a:solidFill>
                    <a:latin typeface="Arial" panose="020B0604020202020204" pitchFamily="34" charset="0"/>
                    <a:cs typeface="Arial" panose="020B0604020202020204" pitchFamily="34" charset="0"/>
                  </a:rPr>
                  <a:t>Add text here</a:t>
                </a:r>
              </a:p>
            </p:txBody>
          </p:sp>
        </p:grpSp>
        <p:grpSp>
          <p:nvGrpSpPr>
            <p:cNvPr id="76" name="Group 75">
              <a:extLst>
                <a:ext uri="{FF2B5EF4-FFF2-40B4-BE49-F238E27FC236}">
                  <a16:creationId xmlns:a16="http://schemas.microsoft.com/office/drawing/2014/main" id="{0341CB38-29ED-D1F5-08DC-68E72A91919F}"/>
                </a:ext>
              </a:extLst>
            </p:cNvPr>
            <p:cNvGrpSpPr/>
            <p:nvPr/>
          </p:nvGrpSpPr>
          <p:grpSpPr>
            <a:xfrm>
              <a:off x="4441037" y="3799499"/>
              <a:ext cx="813409" cy="813409"/>
              <a:chOff x="5790959" y="2042492"/>
              <a:chExt cx="597714" cy="597714"/>
            </a:xfrm>
          </p:grpSpPr>
          <p:sp>
            <p:nvSpPr>
              <p:cNvPr id="81" name="Oval 80">
                <a:extLst>
                  <a:ext uri="{FF2B5EF4-FFF2-40B4-BE49-F238E27FC236}">
                    <a16:creationId xmlns:a16="http://schemas.microsoft.com/office/drawing/2014/main" id="{420129C9-0078-693B-601A-043BA9F7B5FC}"/>
                  </a:ext>
                </a:extLst>
              </p:cNvPr>
              <p:cNvSpPr/>
              <p:nvPr/>
            </p:nvSpPr>
            <p:spPr>
              <a:xfrm>
                <a:off x="5790959" y="2042492"/>
                <a:ext cx="597714" cy="597714"/>
              </a:xfrm>
              <a:prstGeom prst="ellipse">
                <a:avLst/>
              </a:prstGeom>
              <a:solidFill>
                <a:schemeClr val="accent1"/>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prstClr val="white"/>
                  </a:solidFill>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ED4214AF-A54B-D186-7B47-484C87508496}"/>
                  </a:ext>
                </a:extLst>
              </p:cNvPr>
              <p:cNvSpPr/>
              <p:nvPr/>
            </p:nvSpPr>
            <p:spPr>
              <a:xfrm>
                <a:off x="5868045" y="2171728"/>
                <a:ext cx="443542" cy="339243"/>
              </a:xfrm>
              <a:prstGeom prst="rect">
                <a:avLst/>
              </a:prstGeom>
            </p:spPr>
            <p:txBody>
              <a:bodyPr wrap="square" anchor="ctr">
                <a:spAutoFit/>
              </a:bodyPr>
              <a:lstStyle/>
              <a:p>
                <a:pPr lvl="0" algn="ctr">
                  <a:defRPr/>
                </a:pPr>
                <a:r>
                  <a:rPr lang="en-US" sz="2400" b="1" dirty="0">
                    <a:solidFill>
                      <a:schemeClr val="bg2"/>
                    </a:solidFill>
                    <a:latin typeface="Century Gothic" panose="020B0502020202020204" pitchFamily="34" charset="0"/>
                    <a:cs typeface="Arial" panose="020B0604020202020204" pitchFamily="34" charset="0"/>
                  </a:rPr>
                  <a:t>03</a:t>
                </a:r>
              </a:p>
            </p:txBody>
          </p:sp>
        </p:grpSp>
        <p:sp>
          <p:nvSpPr>
            <p:cNvPr id="80" name="Rectangle: Rounded Corners 79">
              <a:extLst>
                <a:ext uri="{FF2B5EF4-FFF2-40B4-BE49-F238E27FC236}">
                  <a16:creationId xmlns:a16="http://schemas.microsoft.com/office/drawing/2014/main" id="{CA4271C9-6FF8-0680-6D7B-B4EAB8147B00}"/>
                </a:ext>
              </a:extLst>
            </p:cNvPr>
            <p:cNvSpPr/>
            <p:nvPr/>
          </p:nvSpPr>
          <p:spPr>
            <a:xfrm>
              <a:off x="6570522" y="3957120"/>
              <a:ext cx="48045" cy="498167"/>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BB5B295A-1C9F-590E-0EC1-2C30033FAB8C}"/>
              </a:ext>
            </a:extLst>
          </p:cNvPr>
          <p:cNvGrpSpPr/>
          <p:nvPr/>
        </p:nvGrpSpPr>
        <p:grpSpPr>
          <a:xfrm>
            <a:off x="4441037" y="5298212"/>
            <a:ext cx="6321515" cy="924792"/>
            <a:chOff x="4441037" y="5298212"/>
            <a:chExt cx="6321515" cy="924792"/>
          </a:xfrm>
        </p:grpSpPr>
        <p:sp>
          <p:nvSpPr>
            <p:cNvPr id="86" name="Rectangle 85">
              <a:extLst>
                <a:ext uri="{FF2B5EF4-FFF2-40B4-BE49-F238E27FC236}">
                  <a16:creationId xmlns:a16="http://schemas.microsoft.com/office/drawing/2014/main" id="{BB8F3499-EAF3-9430-C57E-A05CA814675C}"/>
                </a:ext>
              </a:extLst>
            </p:cNvPr>
            <p:cNvSpPr/>
            <p:nvPr/>
          </p:nvSpPr>
          <p:spPr>
            <a:xfrm>
              <a:off x="5271043" y="5591331"/>
              <a:ext cx="1332926" cy="338554"/>
            </a:xfrm>
            <a:prstGeom prst="rect">
              <a:avLst/>
            </a:prstGeom>
          </p:spPr>
          <p:txBody>
            <a:bodyPr wrap="square" anchor="ctr">
              <a:spAutoFit/>
            </a:bodyPr>
            <a:lstStyle/>
            <a:p>
              <a:pPr lvl="0" algn="ctr">
                <a:defRPr/>
              </a:pPr>
              <a:r>
                <a:rPr lang="en-US" sz="1600" b="1" dirty="0" err="1">
                  <a:solidFill>
                    <a:schemeClr val="tx2">
                      <a:lumMod val="75000"/>
                      <a:lumOff val="25000"/>
                    </a:schemeClr>
                  </a:solidFill>
                  <a:latin typeface="Century Gothic" panose="020B0502020202020204" pitchFamily="34" charset="0"/>
                  <a:cs typeface="Arial" panose="020B0604020202020204" pitchFamily="34" charset="0"/>
                </a:rPr>
                <a:t>Farmizen</a:t>
              </a:r>
              <a:endParaRPr lang="en-US" sz="1600" b="1" dirty="0">
                <a:solidFill>
                  <a:schemeClr val="tx2">
                    <a:lumMod val="75000"/>
                    <a:lumOff val="25000"/>
                  </a:schemeClr>
                </a:solidFill>
                <a:latin typeface="Century Gothic" panose="020B0502020202020204" pitchFamily="34" charset="0"/>
                <a:cs typeface="Arial" panose="020B0604020202020204" pitchFamily="34" charset="0"/>
              </a:endParaRPr>
            </a:p>
          </p:txBody>
        </p:sp>
        <p:grpSp>
          <p:nvGrpSpPr>
            <p:cNvPr id="38" name="Group 37">
              <a:extLst>
                <a:ext uri="{FF2B5EF4-FFF2-40B4-BE49-F238E27FC236}">
                  <a16:creationId xmlns:a16="http://schemas.microsoft.com/office/drawing/2014/main" id="{DEAC7A43-1543-3CAD-4722-D6FA44F21B11}"/>
                </a:ext>
              </a:extLst>
            </p:cNvPr>
            <p:cNvGrpSpPr/>
            <p:nvPr/>
          </p:nvGrpSpPr>
          <p:grpSpPr>
            <a:xfrm>
              <a:off x="6677241" y="5298212"/>
              <a:ext cx="4085311" cy="924792"/>
              <a:chOff x="6677241" y="5298212"/>
              <a:chExt cx="4085311" cy="924792"/>
            </a:xfrm>
          </p:grpSpPr>
          <p:sp>
            <p:nvSpPr>
              <p:cNvPr id="26" name="Freeform: Shape 25">
                <a:extLst>
                  <a:ext uri="{FF2B5EF4-FFF2-40B4-BE49-F238E27FC236}">
                    <a16:creationId xmlns:a16="http://schemas.microsoft.com/office/drawing/2014/main" id="{2855F65F-EDCF-9CD2-F812-A514F7F78AC9}"/>
                  </a:ext>
                </a:extLst>
              </p:cNvPr>
              <p:cNvSpPr/>
              <p:nvPr/>
            </p:nvSpPr>
            <p:spPr>
              <a:xfrm>
                <a:off x="6677241" y="5298212"/>
                <a:ext cx="4085311" cy="924792"/>
              </a:xfrm>
              <a:custGeom>
                <a:avLst/>
                <a:gdLst>
                  <a:gd name="connsiteX0" fmla="*/ 0 w 4085311"/>
                  <a:gd name="connsiteY0" fmla="*/ 0 h 924792"/>
                  <a:gd name="connsiteX1" fmla="*/ 3622915 w 4085311"/>
                  <a:gd name="connsiteY1" fmla="*/ 0 h 924792"/>
                  <a:gd name="connsiteX2" fmla="*/ 4085311 w 4085311"/>
                  <a:gd name="connsiteY2" fmla="*/ 462396 h 924792"/>
                  <a:gd name="connsiteX3" fmla="*/ 3622915 w 4085311"/>
                  <a:gd name="connsiteY3" fmla="*/ 924792 h 924792"/>
                  <a:gd name="connsiteX4" fmla="*/ 0 w 4085311"/>
                  <a:gd name="connsiteY4" fmla="*/ 924792 h 924792"/>
                  <a:gd name="connsiteX5" fmla="*/ 0 w 4085311"/>
                  <a:gd name="connsiteY5" fmla="*/ 0 h 92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5311" h="924792">
                    <a:moveTo>
                      <a:pt x="0" y="0"/>
                    </a:moveTo>
                    <a:lnTo>
                      <a:pt x="3622915" y="0"/>
                    </a:lnTo>
                    <a:cubicBezTo>
                      <a:pt x="3878289" y="0"/>
                      <a:pt x="4085311" y="207022"/>
                      <a:pt x="4085311" y="462396"/>
                    </a:cubicBezTo>
                    <a:cubicBezTo>
                      <a:pt x="4085311" y="717770"/>
                      <a:pt x="3878289" y="924792"/>
                      <a:pt x="3622915" y="924792"/>
                    </a:cubicBezTo>
                    <a:lnTo>
                      <a:pt x="0" y="924792"/>
                    </a:lnTo>
                    <a:lnTo>
                      <a:pt x="0" y="0"/>
                    </a:lnTo>
                    <a:close/>
                  </a:path>
                </a:pathLst>
              </a:custGeom>
              <a:solidFill>
                <a:schemeClr val="bg2"/>
              </a:solidFill>
              <a:ln w="6350">
                <a:noFill/>
              </a:ln>
              <a:effectLst>
                <a:outerShdw blurRad="63500" algn="ctr"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6" name="TextBox 95">
                <a:extLst>
                  <a:ext uri="{FF2B5EF4-FFF2-40B4-BE49-F238E27FC236}">
                    <a16:creationId xmlns:a16="http://schemas.microsoft.com/office/drawing/2014/main" id="{F599A5A8-5389-295D-2998-B3D4E85AD5C8}"/>
                  </a:ext>
                </a:extLst>
              </p:cNvPr>
              <p:cNvSpPr txBox="1"/>
              <p:nvPr/>
            </p:nvSpPr>
            <p:spPr>
              <a:xfrm>
                <a:off x="6830662" y="5460526"/>
                <a:ext cx="3778469" cy="600164"/>
              </a:xfrm>
              <a:prstGeom prst="rect">
                <a:avLst/>
              </a:prstGeom>
              <a:noFill/>
            </p:spPr>
            <p:txBody>
              <a:bodyPr wrap="square" anchor="ctr">
                <a:spAutoFit/>
              </a:bodyPr>
              <a:lstStyle/>
              <a:p>
                <a:pPr marL="182880" lvl="0" indent="-182880">
                  <a:buFont typeface="Courier New" panose="02070309020205020404" pitchFamily="49" charset="0"/>
                  <a:buChar char="o"/>
                  <a:defRPr/>
                </a:pPr>
                <a:r>
                  <a:rPr lang="en-US" sz="1100" dirty="0">
                    <a:solidFill>
                      <a:schemeClr val="tx2">
                        <a:lumMod val="65000"/>
                        <a:lumOff val="35000"/>
                      </a:schemeClr>
                    </a:solidFill>
                    <a:latin typeface="Arial" panose="020B0604020202020204" pitchFamily="34" charset="0"/>
                    <a:cs typeface="Arial" panose="020B0604020202020204" pitchFamily="34" charset="0"/>
                  </a:rPr>
                  <a:t>Offers a subscription based farm-to-table</a:t>
                </a:r>
              </a:p>
              <a:p>
                <a:pPr marL="182880" lvl="0" indent="-182880">
                  <a:buFont typeface="Courier New" panose="02070309020205020404" pitchFamily="49" charset="0"/>
                  <a:buChar char="o"/>
                  <a:defRPr/>
                </a:pPr>
                <a:r>
                  <a:rPr lang="en-US" sz="1100" dirty="0">
                    <a:solidFill>
                      <a:schemeClr val="tx2">
                        <a:lumMod val="65000"/>
                        <a:lumOff val="35000"/>
                      </a:schemeClr>
                    </a:solidFill>
                    <a:latin typeface="Arial" panose="020B0604020202020204" pitchFamily="34" charset="0"/>
                    <a:cs typeface="Arial" panose="020B0604020202020204" pitchFamily="34" charset="0"/>
                  </a:rPr>
                  <a:t>Creates shorter farm-to-table chains</a:t>
                </a:r>
              </a:p>
              <a:p>
                <a:pPr marL="182880" lvl="0" indent="-182880">
                  <a:buFont typeface="Courier New" panose="02070309020205020404" pitchFamily="49" charset="0"/>
                  <a:buChar char="o"/>
                  <a:defRPr/>
                </a:pPr>
                <a:r>
                  <a:rPr lang="en-US" sz="1100" dirty="0">
                    <a:solidFill>
                      <a:schemeClr val="tx2">
                        <a:lumMod val="65000"/>
                        <a:lumOff val="35000"/>
                      </a:schemeClr>
                    </a:solidFill>
                    <a:latin typeface="Arial" panose="020B0604020202020204" pitchFamily="34" charset="0"/>
                    <a:cs typeface="Arial" panose="020B0604020202020204" pitchFamily="34" charset="0"/>
                  </a:rPr>
                  <a:t>Add text here</a:t>
                </a:r>
              </a:p>
            </p:txBody>
          </p:sp>
        </p:grpSp>
        <p:grpSp>
          <p:nvGrpSpPr>
            <p:cNvPr id="88" name="Group 87">
              <a:extLst>
                <a:ext uri="{FF2B5EF4-FFF2-40B4-BE49-F238E27FC236}">
                  <a16:creationId xmlns:a16="http://schemas.microsoft.com/office/drawing/2014/main" id="{DB65FAF0-DDB3-541E-373D-9F4F6BE0157B}"/>
                </a:ext>
              </a:extLst>
            </p:cNvPr>
            <p:cNvGrpSpPr/>
            <p:nvPr/>
          </p:nvGrpSpPr>
          <p:grpSpPr>
            <a:xfrm>
              <a:off x="4441037" y="5353904"/>
              <a:ext cx="813409" cy="813409"/>
              <a:chOff x="5790959" y="2042492"/>
              <a:chExt cx="597714" cy="597714"/>
            </a:xfrm>
          </p:grpSpPr>
          <p:sp>
            <p:nvSpPr>
              <p:cNvPr id="93" name="Oval 92">
                <a:extLst>
                  <a:ext uri="{FF2B5EF4-FFF2-40B4-BE49-F238E27FC236}">
                    <a16:creationId xmlns:a16="http://schemas.microsoft.com/office/drawing/2014/main" id="{DAC0580D-E0D5-1F68-DBB6-FA41528CDAE2}"/>
                  </a:ext>
                </a:extLst>
              </p:cNvPr>
              <p:cNvSpPr/>
              <p:nvPr/>
            </p:nvSpPr>
            <p:spPr>
              <a:xfrm>
                <a:off x="5790959" y="2042492"/>
                <a:ext cx="597714" cy="597714"/>
              </a:xfrm>
              <a:prstGeom prst="ellipse">
                <a:avLst/>
              </a:prstGeom>
              <a:solidFill>
                <a:schemeClr val="accent2"/>
              </a:solid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US" kern="0">
                  <a:solidFill>
                    <a:prstClr val="white"/>
                  </a:solidFill>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4A7DB41F-1554-F634-1377-3CDE89C4F92C}"/>
                  </a:ext>
                </a:extLst>
              </p:cNvPr>
              <p:cNvSpPr/>
              <p:nvPr/>
            </p:nvSpPr>
            <p:spPr>
              <a:xfrm>
                <a:off x="5868045" y="2171727"/>
                <a:ext cx="443542" cy="339243"/>
              </a:xfrm>
              <a:prstGeom prst="rect">
                <a:avLst/>
              </a:prstGeom>
            </p:spPr>
            <p:txBody>
              <a:bodyPr wrap="square" anchor="ctr">
                <a:spAutoFit/>
              </a:bodyPr>
              <a:lstStyle/>
              <a:p>
                <a:pPr lvl="0" algn="ctr">
                  <a:defRPr/>
                </a:pPr>
                <a:r>
                  <a:rPr lang="en-US" sz="2400" b="1" dirty="0">
                    <a:solidFill>
                      <a:schemeClr val="bg2"/>
                    </a:solidFill>
                    <a:latin typeface="Century Gothic" panose="020B0502020202020204" pitchFamily="34" charset="0"/>
                    <a:cs typeface="Arial" panose="020B0604020202020204" pitchFamily="34" charset="0"/>
                  </a:rPr>
                  <a:t>04</a:t>
                </a:r>
              </a:p>
            </p:txBody>
          </p:sp>
        </p:grpSp>
        <p:sp>
          <p:nvSpPr>
            <p:cNvPr id="92" name="Rectangle: Rounded Corners 91">
              <a:extLst>
                <a:ext uri="{FF2B5EF4-FFF2-40B4-BE49-F238E27FC236}">
                  <a16:creationId xmlns:a16="http://schemas.microsoft.com/office/drawing/2014/main" id="{31EA5A66-845A-0E22-769A-2B4447EA20B3}"/>
                </a:ext>
              </a:extLst>
            </p:cNvPr>
            <p:cNvSpPr/>
            <p:nvPr/>
          </p:nvSpPr>
          <p:spPr>
            <a:xfrm>
              <a:off x="6570522" y="5511525"/>
              <a:ext cx="48045" cy="498167"/>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6BA18EC8-2818-4A03-4D30-293FB6FB9A3E}"/>
              </a:ext>
            </a:extLst>
          </p:cNvPr>
          <p:cNvGrpSpPr/>
          <p:nvPr/>
        </p:nvGrpSpPr>
        <p:grpSpPr>
          <a:xfrm>
            <a:off x="11754102" y="6396366"/>
            <a:ext cx="390460" cy="403176"/>
            <a:chOff x="4225328" y="1941649"/>
            <a:chExt cx="3694952" cy="3815272"/>
          </a:xfrm>
        </p:grpSpPr>
        <p:sp>
          <p:nvSpPr>
            <p:cNvPr id="11" name="Freeform: Shape 10">
              <a:extLst>
                <a:ext uri="{FF2B5EF4-FFF2-40B4-BE49-F238E27FC236}">
                  <a16:creationId xmlns:a16="http://schemas.microsoft.com/office/drawing/2014/main" id="{EB17BCFF-4C5A-57D5-F6F1-2588BA16A244}"/>
                </a:ext>
              </a:extLst>
            </p:cNvPr>
            <p:cNvSpPr/>
            <p:nvPr/>
          </p:nvSpPr>
          <p:spPr>
            <a:xfrm>
              <a:off x="6034111" y="1941649"/>
              <a:ext cx="158364" cy="928334"/>
            </a:xfrm>
            <a:custGeom>
              <a:avLst/>
              <a:gdLst>
                <a:gd name="connsiteX0" fmla="*/ 67350 w 158364"/>
                <a:gd name="connsiteY0" fmla="*/ 0 h 928334"/>
                <a:gd name="connsiteX1" fmla="*/ 91014 w 158364"/>
                <a:gd name="connsiteY1" fmla="*/ 0 h 928334"/>
                <a:gd name="connsiteX2" fmla="*/ 158364 w 158364"/>
                <a:gd name="connsiteY2" fmla="*/ 67350 h 928334"/>
                <a:gd name="connsiteX3" fmla="*/ 158364 w 158364"/>
                <a:gd name="connsiteY3" fmla="*/ 862805 h 928334"/>
                <a:gd name="connsiteX4" fmla="*/ 91014 w 158364"/>
                <a:gd name="connsiteY4" fmla="*/ 928334 h 928334"/>
                <a:gd name="connsiteX5" fmla="*/ 67350 w 158364"/>
                <a:gd name="connsiteY5" fmla="*/ 928334 h 928334"/>
                <a:gd name="connsiteX6" fmla="*/ 0 w 158364"/>
                <a:gd name="connsiteY6" fmla="*/ 860984 h 928334"/>
                <a:gd name="connsiteX7" fmla="*/ 0 w 158364"/>
                <a:gd name="connsiteY7" fmla="*/ 67350 h 928334"/>
                <a:gd name="connsiteX8" fmla="*/ 67350 w 158364"/>
                <a:gd name="connsiteY8" fmla="*/ 0 h 9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64" h="928334">
                  <a:moveTo>
                    <a:pt x="67350" y="0"/>
                  </a:moveTo>
                  <a:lnTo>
                    <a:pt x="91014" y="0"/>
                  </a:lnTo>
                  <a:cubicBezTo>
                    <a:pt x="127419" y="0"/>
                    <a:pt x="158364" y="29124"/>
                    <a:pt x="158364" y="67350"/>
                  </a:cubicBezTo>
                  <a:lnTo>
                    <a:pt x="158364" y="862805"/>
                  </a:lnTo>
                  <a:cubicBezTo>
                    <a:pt x="158364" y="899210"/>
                    <a:pt x="127419" y="928334"/>
                    <a:pt x="91014" y="928334"/>
                  </a:cubicBezTo>
                  <a:lnTo>
                    <a:pt x="67350" y="928334"/>
                  </a:lnTo>
                  <a:cubicBezTo>
                    <a:pt x="30944" y="928334"/>
                    <a:pt x="0" y="899210"/>
                    <a:pt x="0" y="860984"/>
                  </a:cubicBezTo>
                  <a:lnTo>
                    <a:pt x="0" y="67350"/>
                  </a:lnTo>
                  <a:cubicBezTo>
                    <a:pt x="0" y="30944"/>
                    <a:pt x="29124" y="0"/>
                    <a:pt x="67350" y="0"/>
                  </a:cubicBezTo>
                  <a:close/>
                </a:path>
              </a:pathLst>
            </a:custGeom>
            <a:solidFill>
              <a:schemeClr val="accent2">
                <a:lumMod val="60000"/>
                <a:lumOff val="40000"/>
              </a:schemeClr>
            </a:solidFill>
            <a:ln w="1818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57ADF06-02BF-F677-0D5A-66ABC5DFBDCD}"/>
                </a:ext>
              </a:extLst>
            </p:cNvPr>
            <p:cNvSpPr/>
            <p:nvPr/>
          </p:nvSpPr>
          <p:spPr>
            <a:xfrm>
              <a:off x="4708830" y="2019922"/>
              <a:ext cx="1031950" cy="1092159"/>
            </a:xfrm>
            <a:custGeom>
              <a:avLst/>
              <a:gdLst>
                <a:gd name="connsiteX0" fmla="*/ 841092 w 1031950"/>
                <a:gd name="connsiteY0" fmla="*/ 0 h 1092159"/>
                <a:gd name="connsiteX1" fmla="*/ 926644 w 1031950"/>
                <a:gd name="connsiteY1" fmla="*/ 114676 h 1092159"/>
                <a:gd name="connsiteX2" fmla="*/ 999455 w 1031950"/>
                <a:gd name="connsiteY2" fmla="*/ 662577 h 1092159"/>
                <a:gd name="connsiteX3" fmla="*/ 941206 w 1031950"/>
                <a:gd name="connsiteY3" fmla="*/ 709903 h 1092159"/>
                <a:gd name="connsiteX4" fmla="*/ 842912 w 1031950"/>
                <a:gd name="connsiteY4" fmla="*/ 851884 h 1092159"/>
                <a:gd name="connsiteX5" fmla="*/ 688190 w 1031950"/>
                <a:gd name="connsiteY5" fmla="*/ 811838 h 1092159"/>
                <a:gd name="connsiteX6" fmla="*/ 686370 w 1031950"/>
                <a:gd name="connsiteY6" fmla="*/ 811838 h 1092159"/>
                <a:gd name="connsiteX7" fmla="*/ 684549 w 1031950"/>
                <a:gd name="connsiteY7" fmla="*/ 811838 h 1092159"/>
                <a:gd name="connsiteX8" fmla="*/ 398768 w 1031950"/>
                <a:gd name="connsiteY8" fmla="*/ 1092159 h 1092159"/>
                <a:gd name="connsiteX9" fmla="*/ 291373 w 1031950"/>
                <a:gd name="connsiteY9" fmla="*/ 1064855 h 1092159"/>
                <a:gd name="connsiteX10" fmla="*/ 242224 w 1031950"/>
                <a:gd name="connsiteY10" fmla="*/ 1070315 h 1092159"/>
                <a:gd name="connsiteX11" fmla="*/ 129 w 1031950"/>
                <a:gd name="connsiteY11" fmla="*/ 511495 h 1092159"/>
                <a:gd name="connsiteX12" fmla="*/ 122087 w 1031950"/>
                <a:gd name="connsiteY12" fmla="*/ 427763 h 1092159"/>
                <a:gd name="connsiteX13" fmla="*/ 542569 w 1031950"/>
                <a:gd name="connsiteY13" fmla="*/ 638913 h 1092159"/>
                <a:gd name="connsiteX14" fmla="*/ 537108 w 1031950"/>
                <a:gd name="connsiteY14" fmla="*/ 535158 h 1092159"/>
                <a:gd name="connsiteX15" fmla="*/ 841092 w 1031950"/>
                <a:gd name="connsiteY15" fmla="*/ 0 h 109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1950" h="1092159">
                  <a:moveTo>
                    <a:pt x="841092" y="0"/>
                  </a:moveTo>
                  <a:cubicBezTo>
                    <a:pt x="877497" y="30944"/>
                    <a:pt x="902981" y="72810"/>
                    <a:pt x="926644" y="114676"/>
                  </a:cubicBezTo>
                  <a:cubicBezTo>
                    <a:pt x="1023118" y="287601"/>
                    <a:pt x="1066805" y="471449"/>
                    <a:pt x="999455" y="662577"/>
                  </a:cubicBezTo>
                  <a:cubicBezTo>
                    <a:pt x="966690" y="684420"/>
                    <a:pt x="946667" y="704443"/>
                    <a:pt x="941206" y="709903"/>
                  </a:cubicBezTo>
                  <a:cubicBezTo>
                    <a:pt x="899340" y="748129"/>
                    <a:pt x="868396" y="799096"/>
                    <a:pt x="842912" y="851884"/>
                  </a:cubicBezTo>
                  <a:cubicBezTo>
                    <a:pt x="788304" y="820939"/>
                    <a:pt x="730056" y="813658"/>
                    <a:pt x="688190" y="811838"/>
                  </a:cubicBezTo>
                  <a:lnTo>
                    <a:pt x="686370" y="811838"/>
                  </a:lnTo>
                  <a:lnTo>
                    <a:pt x="684549" y="811838"/>
                  </a:lnTo>
                  <a:cubicBezTo>
                    <a:pt x="682729" y="811838"/>
                    <a:pt x="429713" y="824580"/>
                    <a:pt x="398768" y="1092159"/>
                  </a:cubicBezTo>
                  <a:cubicBezTo>
                    <a:pt x="366003" y="1075776"/>
                    <a:pt x="333239" y="1063034"/>
                    <a:pt x="291373" y="1064855"/>
                  </a:cubicBezTo>
                  <a:cubicBezTo>
                    <a:pt x="276810" y="1064855"/>
                    <a:pt x="260428" y="1066675"/>
                    <a:pt x="242224" y="1070315"/>
                  </a:cubicBezTo>
                  <a:cubicBezTo>
                    <a:pt x="71120" y="928335"/>
                    <a:pt x="1950" y="739028"/>
                    <a:pt x="129" y="511495"/>
                  </a:cubicBezTo>
                  <a:cubicBezTo>
                    <a:pt x="-1691" y="415021"/>
                    <a:pt x="14692" y="418661"/>
                    <a:pt x="122087" y="427763"/>
                  </a:cubicBezTo>
                  <a:cubicBezTo>
                    <a:pt x="285912" y="442325"/>
                    <a:pt x="436994" y="511495"/>
                    <a:pt x="542569" y="638913"/>
                  </a:cubicBezTo>
                  <a:cubicBezTo>
                    <a:pt x="531647" y="604328"/>
                    <a:pt x="533467" y="571563"/>
                    <a:pt x="537108" y="535158"/>
                  </a:cubicBezTo>
                  <a:cubicBezTo>
                    <a:pt x="553490" y="353131"/>
                    <a:pt x="666347" y="81912"/>
                    <a:pt x="841092" y="0"/>
                  </a:cubicBezTo>
                  <a:close/>
                </a:path>
              </a:pathLst>
            </a:custGeom>
            <a:solidFill>
              <a:schemeClr val="accent1"/>
            </a:solidFill>
            <a:ln w="1818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CA874EC-7ABA-C5D8-76B2-FB7409E970AB}"/>
                </a:ext>
              </a:extLst>
            </p:cNvPr>
            <p:cNvSpPr/>
            <p:nvPr/>
          </p:nvSpPr>
          <p:spPr>
            <a:xfrm>
              <a:off x="4470505" y="2640760"/>
              <a:ext cx="3190922" cy="1064725"/>
            </a:xfrm>
            <a:custGeom>
              <a:avLst/>
              <a:gdLst>
                <a:gd name="connsiteX0" fmla="*/ 1455790 w 3190922"/>
                <a:gd name="connsiteY0" fmla="*/ 1471 h 1064725"/>
                <a:gd name="connsiteX1" fmla="*/ 1527200 w 3190922"/>
                <a:gd name="connsiteY1" fmla="*/ 1692 h 1064725"/>
                <a:gd name="connsiteX2" fmla="*/ 1527200 w 3190922"/>
                <a:gd name="connsiteY2" fmla="*/ 165515 h 1064725"/>
                <a:gd name="connsiteX3" fmla="*/ 1630956 w 3190922"/>
                <a:gd name="connsiteY3" fmla="*/ 269270 h 1064725"/>
                <a:gd name="connsiteX4" fmla="*/ 1654620 w 3190922"/>
                <a:gd name="connsiteY4" fmla="*/ 269270 h 1064725"/>
                <a:gd name="connsiteX5" fmla="*/ 1758374 w 3190922"/>
                <a:gd name="connsiteY5" fmla="*/ 165515 h 1064725"/>
                <a:gd name="connsiteX6" fmla="*/ 1758374 w 3190922"/>
                <a:gd name="connsiteY6" fmla="*/ 19894 h 1064725"/>
                <a:gd name="connsiteX7" fmla="*/ 2149731 w 3190922"/>
                <a:gd name="connsiteY7" fmla="*/ 351182 h 1064725"/>
                <a:gd name="connsiteX8" fmla="*/ 2457356 w 3190922"/>
                <a:gd name="connsiteY8" fmla="*/ 192819 h 1064725"/>
                <a:gd name="connsiteX9" fmla="*/ 2863274 w 3190922"/>
                <a:gd name="connsiteY9" fmla="*/ 655166 h 1064725"/>
                <a:gd name="connsiteX10" fmla="*/ 2865095 w 3190922"/>
                <a:gd name="connsiteY10" fmla="*/ 664267 h 1064725"/>
                <a:gd name="connsiteX11" fmla="*/ 3190922 w 3190922"/>
                <a:gd name="connsiteY11" fmla="*/ 1064725 h 1064725"/>
                <a:gd name="connsiteX12" fmla="*/ 1820 w 3190922"/>
                <a:gd name="connsiteY12" fmla="*/ 1064725 h 1064725"/>
                <a:gd name="connsiteX13" fmla="*/ 0 w 3190922"/>
                <a:gd name="connsiteY13" fmla="*/ 1064725 h 1064725"/>
                <a:gd name="connsiteX14" fmla="*/ 222072 w 3190922"/>
                <a:gd name="connsiteY14" fmla="*/ 735257 h 1064725"/>
                <a:gd name="connsiteX15" fmla="*/ 253016 w 3190922"/>
                <a:gd name="connsiteY15" fmla="*/ 713414 h 1064725"/>
                <a:gd name="connsiteX16" fmla="*/ 444144 w 3190922"/>
                <a:gd name="connsiteY16" fmla="*/ 496803 h 1064725"/>
                <a:gd name="connsiteX17" fmla="*/ 668036 w 3190922"/>
                <a:gd name="connsiteY17" fmla="*/ 536849 h 1064725"/>
                <a:gd name="connsiteX18" fmla="*/ 922874 w 3190922"/>
                <a:gd name="connsiteY18" fmla="*/ 231045 h 1064725"/>
                <a:gd name="connsiteX19" fmla="*/ 1093979 w 3190922"/>
                <a:gd name="connsiteY19" fmla="*/ 289293 h 1064725"/>
                <a:gd name="connsiteX20" fmla="*/ 1203194 w 3190922"/>
                <a:gd name="connsiteY20" fmla="*/ 118188 h 1064725"/>
                <a:gd name="connsiteX21" fmla="*/ 1455790 w 3190922"/>
                <a:gd name="connsiteY21" fmla="*/ 1471 h 10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90922" h="1064725">
                  <a:moveTo>
                    <a:pt x="1455790" y="1471"/>
                  </a:moveTo>
                  <a:cubicBezTo>
                    <a:pt x="1478337" y="-470"/>
                    <a:pt x="1502171" y="-583"/>
                    <a:pt x="1527200" y="1692"/>
                  </a:cubicBezTo>
                  <a:lnTo>
                    <a:pt x="1527200" y="165515"/>
                  </a:lnTo>
                  <a:cubicBezTo>
                    <a:pt x="1527200" y="223764"/>
                    <a:pt x="1574528" y="269270"/>
                    <a:pt x="1630956" y="269270"/>
                  </a:cubicBezTo>
                  <a:lnTo>
                    <a:pt x="1654620" y="269270"/>
                  </a:lnTo>
                  <a:cubicBezTo>
                    <a:pt x="1712868" y="269270"/>
                    <a:pt x="1758374" y="221943"/>
                    <a:pt x="1758374" y="165515"/>
                  </a:cubicBezTo>
                  <a:lnTo>
                    <a:pt x="1758374" y="19894"/>
                  </a:lnTo>
                  <a:cubicBezTo>
                    <a:pt x="1934940" y="47198"/>
                    <a:pt x="2096944" y="176437"/>
                    <a:pt x="2149731" y="351182"/>
                  </a:cubicBezTo>
                  <a:cubicBezTo>
                    <a:pt x="2193418" y="238326"/>
                    <a:pt x="2342679" y="180077"/>
                    <a:pt x="2457356" y="192819"/>
                  </a:cubicBezTo>
                  <a:cubicBezTo>
                    <a:pt x="2692170" y="218303"/>
                    <a:pt x="2888758" y="409430"/>
                    <a:pt x="2863274" y="655166"/>
                  </a:cubicBezTo>
                  <a:lnTo>
                    <a:pt x="2865095" y="664267"/>
                  </a:lnTo>
                  <a:cubicBezTo>
                    <a:pt x="3047121" y="709774"/>
                    <a:pt x="3170899" y="880878"/>
                    <a:pt x="3190922" y="1064725"/>
                  </a:cubicBezTo>
                  <a:lnTo>
                    <a:pt x="1820" y="1064725"/>
                  </a:lnTo>
                  <a:cubicBezTo>
                    <a:pt x="1820" y="1064725"/>
                    <a:pt x="0" y="1064725"/>
                    <a:pt x="0" y="1064725"/>
                  </a:cubicBezTo>
                  <a:cubicBezTo>
                    <a:pt x="20023" y="939127"/>
                    <a:pt x="101935" y="791686"/>
                    <a:pt x="222072" y="735257"/>
                  </a:cubicBezTo>
                  <a:cubicBezTo>
                    <a:pt x="236634" y="727976"/>
                    <a:pt x="251196" y="731617"/>
                    <a:pt x="253016" y="713414"/>
                  </a:cubicBezTo>
                  <a:cubicBezTo>
                    <a:pt x="262118" y="613300"/>
                    <a:pt x="351311" y="525927"/>
                    <a:pt x="444144" y="496803"/>
                  </a:cubicBezTo>
                  <a:cubicBezTo>
                    <a:pt x="557000" y="462218"/>
                    <a:pt x="598866" y="491342"/>
                    <a:pt x="668036" y="536849"/>
                  </a:cubicBezTo>
                  <a:cubicBezTo>
                    <a:pt x="664396" y="240146"/>
                    <a:pt x="922874" y="231045"/>
                    <a:pt x="922874" y="231045"/>
                  </a:cubicBezTo>
                  <a:cubicBezTo>
                    <a:pt x="984763" y="232865"/>
                    <a:pt x="1044832" y="247427"/>
                    <a:pt x="1093979" y="289293"/>
                  </a:cubicBezTo>
                  <a:cubicBezTo>
                    <a:pt x="1119462" y="229224"/>
                    <a:pt x="1154047" y="161875"/>
                    <a:pt x="1203194" y="118188"/>
                  </a:cubicBezTo>
                  <a:cubicBezTo>
                    <a:pt x="1203194" y="118188"/>
                    <a:pt x="1297961" y="15059"/>
                    <a:pt x="1455790" y="1471"/>
                  </a:cubicBezTo>
                  <a:close/>
                </a:path>
              </a:pathLst>
            </a:custGeom>
            <a:solidFill>
              <a:schemeClr val="accent2"/>
            </a:solidFill>
            <a:ln w="1818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4A021AB-F09D-B69F-6DCA-C4306FD1796C}"/>
                </a:ext>
              </a:extLst>
            </p:cNvPr>
            <p:cNvSpPr/>
            <p:nvPr/>
          </p:nvSpPr>
          <p:spPr>
            <a:xfrm>
              <a:off x="4225328" y="3073672"/>
              <a:ext cx="3694952" cy="2683249"/>
            </a:xfrm>
            <a:custGeom>
              <a:avLst/>
              <a:gdLst>
                <a:gd name="connsiteX0" fmla="*/ 250643 w 3694949"/>
                <a:gd name="connsiteY0" fmla="*/ 666399 h 2683251"/>
                <a:gd name="connsiteX1" fmla="*/ 3443384 w 3694949"/>
                <a:gd name="connsiteY1" fmla="*/ 666399 h 2683251"/>
                <a:gd name="connsiteX2" fmla="*/ 3672738 w 3694949"/>
                <a:gd name="connsiteY2" fmla="*/ 748311 h 2683251"/>
                <a:gd name="connsiteX3" fmla="*/ 3507094 w 3694949"/>
                <a:gd name="connsiteY3" fmla="*/ 1014069 h 2683251"/>
                <a:gd name="connsiteX4" fmla="*/ 3496172 w 3694949"/>
                <a:gd name="connsiteY4" fmla="*/ 1112363 h 2683251"/>
                <a:gd name="connsiteX5" fmla="*/ 3024724 w 3694949"/>
                <a:gd name="connsiteY5" fmla="*/ 2035237 h 2683251"/>
                <a:gd name="connsiteX6" fmla="*/ 2813574 w 3694949"/>
                <a:gd name="connsiteY6" fmla="*/ 2233646 h 2683251"/>
                <a:gd name="connsiteX7" fmla="*/ 2718920 w 3694949"/>
                <a:gd name="connsiteY7" fmla="*/ 2308277 h 2683251"/>
                <a:gd name="connsiteX8" fmla="*/ 2611524 w 3694949"/>
                <a:gd name="connsiteY8" fmla="*/ 2390189 h 2683251"/>
                <a:gd name="connsiteX9" fmla="*/ 2808113 w 3694949"/>
                <a:gd name="connsiteY9" fmla="*/ 2390189 h 2683251"/>
                <a:gd name="connsiteX10" fmla="*/ 2795371 w 3694949"/>
                <a:gd name="connsiteY10" fmla="*/ 2683251 h 2683251"/>
                <a:gd name="connsiteX11" fmla="*/ 898656 w 3694949"/>
                <a:gd name="connsiteY11" fmla="*/ 2683251 h 2683251"/>
                <a:gd name="connsiteX12" fmla="*/ 885914 w 3694949"/>
                <a:gd name="connsiteY12" fmla="*/ 2390189 h 2683251"/>
                <a:gd name="connsiteX13" fmla="*/ 1082503 w 3694949"/>
                <a:gd name="connsiteY13" fmla="*/ 2390189 h 2683251"/>
                <a:gd name="connsiteX14" fmla="*/ 975107 w 3694949"/>
                <a:gd name="connsiteY14" fmla="*/ 2308277 h 2683251"/>
                <a:gd name="connsiteX15" fmla="*/ 880454 w 3694949"/>
                <a:gd name="connsiteY15" fmla="*/ 2233646 h 2683251"/>
                <a:gd name="connsiteX16" fmla="*/ 669303 w 3694949"/>
                <a:gd name="connsiteY16" fmla="*/ 2035237 h 2683251"/>
                <a:gd name="connsiteX17" fmla="*/ 197855 w 3694949"/>
                <a:gd name="connsiteY17" fmla="*/ 1112363 h 2683251"/>
                <a:gd name="connsiteX18" fmla="*/ 186933 w 3694949"/>
                <a:gd name="connsiteY18" fmla="*/ 1014069 h 2683251"/>
                <a:gd name="connsiteX19" fmla="*/ 21290 w 3694949"/>
                <a:gd name="connsiteY19" fmla="*/ 748311 h 2683251"/>
                <a:gd name="connsiteX20" fmla="*/ 250643 w 3694949"/>
                <a:gd name="connsiteY20" fmla="*/ 666399 h 2683251"/>
                <a:gd name="connsiteX21" fmla="*/ 1257247 w 3694949"/>
                <a:gd name="connsiteY21" fmla="*/ 269582 h 2683251"/>
                <a:gd name="connsiteX22" fmla="*/ 1273629 w 3694949"/>
                <a:gd name="connsiteY22" fmla="*/ 402461 h 2683251"/>
                <a:gd name="connsiteX23" fmla="*/ 1257247 w 3694949"/>
                <a:gd name="connsiteY23" fmla="*/ 269582 h 2683251"/>
                <a:gd name="connsiteX24" fmla="*/ 2484105 w 3694949"/>
                <a:gd name="connsiteY24" fmla="*/ 242278 h 2683251"/>
                <a:gd name="connsiteX25" fmla="*/ 2513229 w 3694949"/>
                <a:gd name="connsiteY25" fmla="*/ 375157 h 2683251"/>
                <a:gd name="connsiteX26" fmla="*/ 2484105 w 3694949"/>
                <a:gd name="connsiteY26" fmla="*/ 242278 h 2683251"/>
                <a:gd name="connsiteX27" fmla="*/ 1788765 w 3694949"/>
                <a:gd name="connsiteY27" fmla="*/ 183 h 2683251"/>
                <a:gd name="connsiteX28" fmla="*/ 1816069 w 3694949"/>
                <a:gd name="connsiteY28" fmla="*/ 142164 h 2683251"/>
                <a:gd name="connsiteX29" fmla="*/ 1788765 w 3694949"/>
                <a:gd name="connsiteY29" fmla="*/ 183 h 268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94949" h="2683251">
                  <a:moveTo>
                    <a:pt x="250643" y="666399"/>
                  </a:moveTo>
                  <a:lnTo>
                    <a:pt x="3443384" y="666399"/>
                  </a:lnTo>
                  <a:cubicBezTo>
                    <a:pt x="3530757" y="670040"/>
                    <a:pt x="3625411" y="660938"/>
                    <a:pt x="3672738" y="748311"/>
                  </a:cubicBezTo>
                  <a:cubicBezTo>
                    <a:pt x="3743728" y="884830"/>
                    <a:pt x="3632692" y="1048654"/>
                    <a:pt x="3507094" y="1014069"/>
                  </a:cubicBezTo>
                  <a:cubicBezTo>
                    <a:pt x="3507094" y="1035912"/>
                    <a:pt x="3505274" y="1092341"/>
                    <a:pt x="3496172" y="1112363"/>
                  </a:cubicBezTo>
                  <a:cubicBezTo>
                    <a:pt x="3470688" y="1427270"/>
                    <a:pt x="3232234" y="1807705"/>
                    <a:pt x="3024724" y="2035237"/>
                  </a:cubicBezTo>
                  <a:cubicBezTo>
                    <a:pt x="2959195" y="2106228"/>
                    <a:pt x="2886384" y="2171757"/>
                    <a:pt x="2813574" y="2233646"/>
                  </a:cubicBezTo>
                  <a:lnTo>
                    <a:pt x="2718920" y="2308277"/>
                  </a:lnTo>
                  <a:cubicBezTo>
                    <a:pt x="2682515" y="2333761"/>
                    <a:pt x="2642469" y="2357424"/>
                    <a:pt x="2611524" y="2390189"/>
                  </a:cubicBezTo>
                  <a:cubicBezTo>
                    <a:pt x="2644289" y="2355604"/>
                    <a:pt x="2769887" y="2375627"/>
                    <a:pt x="2808113" y="2390189"/>
                  </a:cubicBezTo>
                  <a:cubicBezTo>
                    <a:pt x="2948273" y="2441156"/>
                    <a:pt x="2966476" y="2665048"/>
                    <a:pt x="2795371" y="2683251"/>
                  </a:cubicBezTo>
                  <a:lnTo>
                    <a:pt x="898656" y="2683251"/>
                  </a:lnTo>
                  <a:cubicBezTo>
                    <a:pt x="727552" y="2665048"/>
                    <a:pt x="745754" y="2441156"/>
                    <a:pt x="885914" y="2390189"/>
                  </a:cubicBezTo>
                  <a:cubicBezTo>
                    <a:pt x="924140" y="2375627"/>
                    <a:pt x="1049738" y="2355604"/>
                    <a:pt x="1082503" y="2390189"/>
                  </a:cubicBezTo>
                  <a:cubicBezTo>
                    <a:pt x="1051558" y="2357424"/>
                    <a:pt x="1011513" y="2333761"/>
                    <a:pt x="975107" y="2308277"/>
                  </a:cubicBezTo>
                  <a:lnTo>
                    <a:pt x="880454" y="2233646"/>
                  </a:lnTo>
                  <a:cubicBezTo>
                    <a:pt x="805823" y="2171757"/>
                    <a:pt x="734833" y="2106228"/>
                    <a:pt x="669303" y="2035237"/>
                  </a:cubicBezTo>
                  <a:cubicBezTo>
                    <a:pt x="461793" y="1807705"/>
                    <a:pt x="223339" y="1427270"/>
                    <a:pt x="197855" y="1112363"/>
                  </a:cubicBezTo>
                  <a:cubicBezTo>
                    <a:pt x="190574" y="1092341"/>
                    <a:pt x="186933" y="1035912"/>
                    <a:pt x="186933" y="1014069"/>
                  </a:cubicBezTo>
                  <a:cubicBezTo>
                    <a:pt x="63156" y="1048654"/>
                    <a:pt x="-47880" y="883010"/>
                    <a:pt x="21290" y="748311"/>
                  </a:cubicBezTo>
                  <a:cubicBezTo>
                    <a:pt x="68616" y="660938"/>
                    <a:pt x="165090" y="670040"/>
                    <a:pt x="250643" y="666399"/>
                  </a:cubicBezTo>
                  <a:close/>
                  <a:moveTo>
                    <a:pt x="1257247" y="269582"/>
                  </a:moveTo>
                  <a:cubicBezTo>
                    <a:pt x="1353721" y="262301"/>
                    <a:pt x="1361002" y="375157"/>
                    <a:pt x="1273629" y="402461"/>
                  </a:cubicBezTo>
                  <a:cubicBezTo>
                    <a:pt x="1180796" y="406102"/>
                    <a:pt x="1168054" y="293245"/>
                    <a:pt x="1257247" y="269582"/>
                  </a:cubicBezTo>
                  <a:close/>
                  <a:moveTo>
                    <a:pt x="2484105" y="242278"/>
                  </a:moveTo>
                  <a:cubicBezTo>
                    <a:pt x="2584219" y="234996"/>
                    <a:pt x="2600602" y="338751"/>
                    <a:pt x="2513229" y="375157"/>
                  </a:cubicBezTo>
                  <a:cubicBezTo>
                    <a:pt x="2409474" y="387899"/>
                    <a:pt x="2396732" y="271402"/>
                    <a:pt x="2484105" y="242278"/>
                  </a:cubicBezTo>
                  <a:close/>
                  <a:moveTo>
                    <a:pt x="1788765" y="183"/>
                  </a:moveTo>
                  <a:cubicBezTo>
                    <a:pt x="1876137" y="-5278"/>
                    <a:pt x="1907082" y="113039"/>
                    <a:pt x="1816069" y="142164"/>
                  </a:cubicBezTo>
                  <a:cubicBezTo>
                    <a:pt x="1714134" y="145804"/>
                    <a:pt x="1694111" y="29307"/>
                    <a:pt x="1788765" y="183"/>
                  </a:cubicBezTo>
                  <a:close/>
                </a:path>
              </a:pathLst>
            </a:custGeom>
            <a:solidFill>
              <a:schemeClr val="accent3"/>
            </a:solidFill>
            <a:ln w="18181" cap="flat">
              <a:noFill/>
              <a:prstDash val="solid"/>
              <a:miter/>
            </a:ln>
          </p:spPr>
          <p:txBody>
            <a:bodyPr wrap="square" rtlCol="0" anchor="ctr">
              <a:noAutofit/>
            </a:bodyPr>
            <a:lstStyle/>
            <a:p>
              <a:endParaRPr lang="en-US" dirty="0"/>
            </a:p>
          </p:txBody>
        </p:sp>
      </p:grpSp>
      <p:sp>
        <p:nvSpPr>
          <p:cNvPr id="3" name="Slide Number Placeholder 2">
            <a:extLst>
              <a:ext uri="{FF2B5EF4-FFF2-40B4-BE49-F238E27FC236}">
                <a16:creationId xmlns:a16="http://schemas.microsoft.com/office/drawing/2014/main" id="{6880C2C0-B47E-0087-A32D-1F5E1870E77D}"/>
              </a:ext>
            </a:extLst>
          </p:cNvPr>
          <p:cNvSpPr>
            <a:spLocks noGrp="1"/>
          </p:cNvSpPr>
          <p:nvPr>
            <p:ph type="sldNum" sz="quarter" idx="12"/>
          </p:nvPr>
        </p:nvSpPr>
        <p:spPr/>
        <p:txBody>
          <a:bodyPr/>
          <a:lstStyle/>
          <a:p>
            <a:fld id="{C83511D6-7947-48BF-B87B-28E846A6EF3C}" type="slidenum">
              <a:rPr lang="en-US" smtClean="0"/>
              <a:t>31</a:t>
            </a:fld>
            <a:endParaRPr lang="en-US"/>
          </a:p>
        </p:txBody>
      </p:sp>
    </p:spTree>
    <p:extLst>
      <p:ext uri="{BB962C8B-B14F-4D97-AF65-F5344CB8AC3E}">
        <p14:creationId xmlns:p14="http://schemas.microsoft.com/office/powerpoint/2010/main" val="4187916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late of salad with vegetables&#10;&#10;Description automatically generated">
            <a:extLst>
              <a:ext uri="{FF2B5EF4-FFF2-40B4-BE49-F238E27FC236}">
                <a16:creationId xmlns:a16="http://schemas.microsoft.com/office/drawing/2014/main" id="{DFA890E2-FCBD-404F-5FDE-79CB2E1A96CF}"/>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a:stretch/>
        </p:blipFill>
        <p:spPr/>
      </p:pic>
      <p:sp>
        <p:nvSpPr>
          <p:cNvPr id="43" name="Rectangle 42">
            <a:extLst>
              <a:ext uri="{FF2B5EF4-FFF2-40B4-BE49-F238E27FC236}">
                <a16:creationId xmlns:a16="http://schemas.microsoft.com/office/drawing/2014/main" id="{C7D16545-AA89-F5EF-AF98-DF2BFBBF1993}"/>
              </a:ext>
            </a:extLst>
          </p:cNvPr>
          <p:cNvSpPr/>
          <p:nvPr/>
        </p:nvSpPr>
        <p:spPr>
          <a:xfrm>
            <a:off x="0" y="1799724"/>
            <a:ext cx="12192000" cy="5396226"/>
          </a:xfrm>
          <a:prstGeom prst="rect">
            <a:avLst/>
          </a:prstGeom>
          <a:solidFill>
            <a:schemeClr val="accent3">
              <a:alpha val="93000"/>
            </a:schemeClr>
          </a:solidFill>
          <a:ln w="12700" cap="flat" cmpd="sng" algn="ctr">
            <a:noFill/>
            <a:prstDash val="solid"/>
            <a:miter lim="800000"/>
          </a:ln>
          <a:effectLst/>
        </p:spPr>
        <p:txBody>
          <a:bodyPr wrap="square" rtlCol="0" anchor="ctr">
            <a:noAutofit/>
          </a:bodyPr>
          <a:lstStyle/>
          <a:p>
            <a:pPr algn="ctr"/>
            <a:endParaRPr lang="en-US" kern="0">
              <a:solidFill>
                <a:prstClr val="white"/>
              </a:solidFill>
              <a:latin typeface="Times New Roman"/>
            </a:endParaRPr>
          </a:p>
        </p:txBody>
      </p:sp>
      <p:grpSp>
        <p:nvGrpSpPr>
          <p:cNvPr id="58" name="Group 57">
            <a:extLst>
              <a:ext uri="{FF2B5EF4-FFF2-40B4-BE49-F238E27FC236}">
                <a16:creationId xmlns:a16="http://schemas.microsoft.com/office/drawing/2014/main" id="{906A4256-61EC-0BE3-D113-A59DB61DC587}"/>
              </a:ext>
            </a:extLst>
          </p:cNvPr>
          <p:cNvGrpSpPr/>
          <p:nvPr/>
        </p:nvGrpSpPr>
        <p:grpSpPr>
          <a:xfrm>
            <a:off x="11754102" y="6396366"/>
            <a:ext cx="390460" cy="403176"/>
            <a:chOff x="4225328" y="1941649"/>
            <a:chExt cx="3694952" cy="3815272"/>
          </a:xfrm>
        </p:grpSpPr>
        <p:sp>
          <p:nvSpPr>
            <p:cNvPr id="59" name="Freeform: Shape 58">
              <a:extLst>
                <a:ext uri="{FF2B5EF4-FFF2-40B4-BE49-F238E27FC236}">
                  <a16:creationId xmlns:a16="http://schemas.microsoft.com/office/drawing/2014/main" id="{5A170F0A-C516-0435-3BCC-ADCDCFDFD0C8}"/>
                </a:ext>
              </a:extLst>
            </p:cNvPr>
            <p:cNvSpPr/>
            <p:nvPr/>
          </p:nvSpPr>
          <p:spPr>
            <a:xfrm>
              <a:off x="6034111" y="1941649"/>
              <a:ext cx="158364" cy="928334"/>
            </a:xfrm>
            <a:custGeom>
              <a:avLst/>
              <a:gdLst>
                <a:gd name="connsiteX0" fmla="*/ 67350 w 158364"/>
                <a:gd name="connsiteY0" fmla="*/ 0 h 928334"/>
                <a:gd name="connsiteX1" fmla="*/ 91014 w 158364"/>
                <a:gd name="connsiteY1" fmla="*/ 0 h 928334"/>
                <a:gd name="connsiteX2" fmla="*/ 158364 w 158364"/>
                <a:gd name="connsiteY2" fmla="*/ 67350 h 928334"/>
                <a:gd name="connsiteX3" fmla="*/ 158364 w 158364"/>
                <a:gd name="connsiteY3" fmla="*/ 862805 h 928334"/>
                <a:gd name="connsiteX4" fmla="*/ 91014 w 158364"/>
                <a:gd name="connsiteY4" fmla="*/ 928334 h 928334"/>
                <a:gd name="connsiteX5" fmla="*/ 67350 w 158364"/>
                <a:gd name="connsiteY5" fmla="*/ 928334 h 928334"/>
                <a:gd name="connsiteX6" fmla="*/ 0 w 158364"/>
                <a:gd name="connsiteY6" fmla="*/ 860984 h 928334"/>
                <a:gd name="connsiteX7" fmla="*/ 0 w 158364"/>
                <a:gd name="connsiteY7" fmla="*/ 67350 h 928334"/>
                <a:gd name="connsiteX8" fmla="*/ 67350 w 158364"/>
                <a:gd name="connsiteY8" fmla="*/ 0 h 9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64" h="928334">
                  <a:moveTo>
                    <a:pt x="67350" y="0"/>
                  </a:moveTo>
                  <a:lnTo>
                    <a:pt x="91014" y="0"/>
                  </a:lnTo>
                  <a:cubicBezTo>
                    <a:pt x="127419" y="0"/>
                    <a:pt x="158364" y="29124"/>
                    <a:pt x="158364" y="67350"/>
                  </a:cubicBezTo>
                  <a:lnTo>
                    <a:pt x="158364" y="862805"/>
                  </a:lnTo>
                  <a:cubicBezTo>
                    <a:pt x="158364" y="899210"/>
                    <a:pt x="127419" y="928334"/>
                    <a:pt x="91014" y="928334"/>
                  </a:cubicBezTo>
                  <a:lnTo>
                    <a:pt x="67350" y="928334"/>
                  </a:lnTo>
                  <a:cubicBezTo>
                    <a:pt x="30944" y="928334"/>
                    <a:pt x="0" y="899210"/>
                    <a:pt x="0" y="860984"/>
                  </a:cubicBezTo>
                  <a:lnTo>
                    <a:pt x="0" y="67350"/>
                  </a:lnTo>
                  <a:cubicBezTo>
                    <a:pt x="0" y="30944"/>
                    <a:pt x="29124" y="0"/>
                    <a:pt x="67350" y="0"/>
                  </a:cubicBezTo>
                  <a:close/>
                </a:path>
              </a:pathLst>
            </a:custGeom>
            <a:solidFill>
              <a:schemeClr val="accent2">
                <a:lumMod val="60000"/>
                <a:lumOff val="40000"/>
              </a:schemeClr>
            </a:solidFill>
            <a:ln w="18181"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1A75FB0C-1086-AD7A-FBB2-F25E2C168B1A}"/>
                </a:ext>
              </a:extLst>
            </p:cNvPr>
            <p:cNvSpPr/>
            <p:nvPr/>
          </p:nvSpPr>
          <p:spPr>
            <a:xfrm>
              <a:off x="4708830" y="2019922"/>
              <a:ext cx="1031950" cy="1092159"/>
            </a:xfrm>
            <a:custGeom>
              <a:avLst/>
              <a:gdLst>
                <a:gd name="connsiteX0" fmla="*/ 841092 w 1031950"/>
                <a:gd name="connsiteY0" fmla="*/ 0 h 1092159"/>
                <a:gd name="connsiteX1" fmla="*/ 926644 w 1031950"/>
                <a:gd name="connsiteY1" fmla="*/ 114676 h 1092159"/>
                <a:gd name="connsiteX2" fmla="*/ 999455 w 1031950"/>
                <a:gd name="connsiteY2" fmla="*/ 662577 h 1092159"/>
                <a:gd name="connsiteX3" fmla="*/ 941206 w 1031950"/>
                <a:gd name="connsiteY3" fmla="*/ 709903 h 1092159"/>
                <a:gd name="connsiteX4" fmla="*/ 842912 w 1031950"/>
                <a:gd name="connsiteY4" fmla="*/ 851884 h 1092159"/>
                <a:gd name="connsiteX5" fmla="*/ 688190 w 1031950"/>
                <a:gd name="connsiteY5" fmla="*/ 811838 h 1092159"/>
                <a:gd name="connsiteX6" fmla="*/ 686370 w 1031950"/>
                <a:gd name="connsiteY6" fmla="*/ 811838 h 1092159"/>
                <a:gd name="connsiteX7" fmla="*/ 684549 w 1031950"/>
                <a:gd name="connsiteY7" fmla="*/ 811838 h 1092159"/>
                <a:gd name="connsiteX8" fmla="*/ 398768 w 1031950"/>
                <a:gd name="connsiteY8" fmla="*/ 1092159 h 1092159"/>
                <a:gd name="connsiteX9" fmla="*/ 291373 w 1031950"/>
                <a:gd name="connsiteY9" fmla="*/ 1064855 h 1092159"/>
                <a:gd name="connsiteX10" fmla="*/ 242224 w 1031950"/>
                <a:gd name="connsiteY10" fmla="*/ 1070315 h 1092159"/>
                <a:gd name="connsiteX11" fmla="*/ 129 w 1031950"/>
                <a:gd name="connsiteY11" fmla="*/ 511495 h 1092159"/>
                <a:gd name="connsiteX12" fmla="*/ 122087 w 1031950"/>
                <a:gd name="connsiteY12" fmla="*/ 427763 h 1092159"/>
                <a:gd name="connsiteX13" fmla="*/ 542569 w 1031950"/>
                <a:gd name="connsiteY13" fmla="*/ 638913 h 1092159"/>
                <a:gd name="connsiteX14" fmla="*/ 537108 w 1031950"/>
                <a:gd name="connsiteY14" fmla="*/ 535158 h 1092159"/>
                <a:gd name="connsiteX15" fmla="*/ 841092 w 1031950"/>
                <a:gd name="connsiteY15" fmla="*/ 0 h 109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1950" h="1092159">
                  <a:moveTo>
                    <a:pt x="841092" y="0"/>
                  </a:moveTo>
                  <a:cubicBezTo>
                    <a:pt x="877497" y="30944"/>
                    <a:pt x="902981" y="72810"/>
                    <a:pt x="926644" y="114676"/>
                  </a:cubicBezTo>
                  <a:cubicBezTo>
                    <a:pt x="1023118" y="287601"/>
                    <a:pt x="1066805" y="471449"/>
                    <a:pt x="999455" y="662577"/>
                  </a:cubicBezTo>
                  <a:cubicBezTo>
                    <a:pt x="966690" y="684420"/>
                    <a:pt x="946667" y="704443"/>
                    <a:pt x="941206" y="709903"/>
                  </a:cubicBezTo>
                  <a:cubicBezTo>
                    <a:pt x="899340" y="748129"/>
                    <a:pt x="868396" y="799096"/>
                    <a:pt x="842912" y="851884"/>
                  </a:cubicBezTo>
                  <a:cubicBezTo>
                    <a:pt x="788304" y="820939"/>
                    <a:pt x="730056" y="813658"/>
                    <a:pt x="688190" y="811838"/>
                  </a:cubicBezTo>
                  <a:lnTo>
                    <a:pt x="686370" y="811838"/>
                  </a:lnTo>
                  <a:lnTo>
                    <a:pt x="684549" y="811838"/>
                  </a:lnTo>
                  <a:cubicBezTo>
                    <a:pt x="682729" y="811838"/>
                    <a:pt x="429713" y="824580"/>
                    <a:pt x="398768" y="1092159"/>
                  </a:cubicBezTo>
                  <a:cubicBezTo>
                    <a:pt x="366003" y="1075776"/>
                    <a:pt x="333239" y="1063034"/>
                    <a:pt x="291373" y="1064855"/>
                  </a:cubicBezTo>
                  <a:cubicBezTo>
                    <a:pt x="276810" y="1064855"/>
                    <a:pt x="260428" y="1066675"/>
                    <a:pt x="242224" y="1070315"/>
                  </a:cubicBezTo>
                  <a:cubicBezTo>
                    <a:pt x="71120" y="928335"/>
                    <a:pt x="1950" y="739028"/>
                    <a:pt x="129" y="511495"/>
                  </a:cubicBezTo>
                  <a:cubicBezTo>
                    <a:pt x="-1691" y="415021"/>
                    <a:pt x="14692" y="418661"/>
                    <a:pt x="122087" y="427763"/>
                  </a:cubicBezTo>
                  <a:cubicBezTo>
                    <a:pt x="285912" y="442325"/>
                    <a:pt x="436994" y="511495"/>
                    <a:pt x="542569" y="638913"/>
                  </a:cubicBezTo>
                  <a:cubicBezTo>
                    <a:pt x="531647" y="604328"/>
                    <a:pt x="533467" y="571563"/>
                    <a:pt x="537108" y="535158"/>
                  </a:cubicBezTo>
                  <a:cubicBezTo>
                    <a:pt x="553490" y="353131"/>
                    <a:pt x="666347" y="81912"/>
                    <a:pt x="841092" y="0"/>
                  </a:cubicBezTo>
                  <a:close/>
                </a:path>
              </a:pathLst>
            </a:custGeom>
            <a:solidFill>
              <a:schemeClr val="accent1"/>
            </a:solidFill>
            <a:ln w="18181"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18E156CB-D6E9-D2C6-8A5B-65575318E2DB}"/>
                </a:ext>
              </a:extLst>
            </p:cNvPr>
            <p:cNvSpPr/>
            <p:nvPr/>
          </p:nvSpPr>
          <p:spPr>
            <a:xfrm>
              <a:off x="4470505" y="2640760"/>
              <a:ext cx="3190922" cy="1064725"/>
            </a:xfrm>
            <a:custGeom>
              <a:avLst/>
              <a:gdLst>
                <a:gd name="connsiteX0" fmla="*/ 1455790 w 3190922"/>
                <a:gd name="connsiteY0" fmla="*/ 1471 h 1064725"/>
                <a:gd name="connsiteX1" fmla="*/ 1527200 w 3190922"/>
                <a:gd name="connsiteY1" fmla="*/ 1692 h 1064725"/>
                <a:gd name="connsiteX2" fmla="*/ 1527200 w 3190922"/>
                <a:gd name="connsiteY2" fmla="*/ 165515 h 1064725"/>
                <a:gd name="connsiteX3" fmla="*/ 1630956 w 3190922"/>
                <a:gd name="connsiteY3" fmla="*/ 269270 h 1064725"/>
                <a:gd name="connsiteX4" fmla="*/ 1654620 w 3190922"/>
                <a:gd name="connsiteY4" fmla="*/ 269270 h 1064725"/>
                <a:gd name="connsiteX5" fmla="*/ 1758374 w 3190922"/>
                <a:gd name="connsiteY5" fmla="*/ 165515 h 1064725"/>
                <a:gd name="connsiteX6" fmla="*/ 1758374 w 3190922"/>
                <a:gd name="connsiteY6" fmla="*/ 19894 h 1064725"/>
                <a:gd name="connsiteX7" fmla="*/ 2149731 w 3190922"/>
                <a:gd name="connsiteY7" fmla="*/ 351182 h 1064725"/>
                <a:gd name="connsiteX8" fmla="*/ 2457356 w 3190922"/>
                <a:gd name="connsiteY8" fmla="*/ 192819 h 1064725"/>
                <a:gd name="connsiteX9" fmla="*/ 2863274 w 3190922"/>
                <a:gd name="connsiteY9" fmla="*/ 655166 h 1064725"/>
                <a:gd name="connsiteX10" fmla="*/ 2865095 w 3190922"/>
                <a:gd name="connsiteY10" fmla="*/ 664267 h 1064725"/>
                <a:gd name="connsiteX11" fmla="*/ 3190922 w 3190922"/>
                <a:gd name="connsiteY11" fmla="*/ 1064725 h 1064725"/>
                <a:gd name="connsiteX12" fmla="*/ 1820 w 3190922"/>
                <a:gd name="connsiteY12" fmla="*/ 1064725 h 1064725"/>
                <a:gd name="connsiteX13" fmla="*/ 0 w 3190922"/>
                <a:gd name="connsiteY13" fmla="*/ 1064725 h 1064725"/>
                <a:gd name="connsiteX14" fmla="*/ 222072 w 3190922"/>
                <a:gd name="connsiteY14" fmla="*/ 735257 h 1064725"/>
                <a:gd name="connsiteX15" fmla="*/ 253016 w 3190922"/>
                <a:gd name="connsiteY15" fmla="*/ 713414 h 1064725"/>
                <a:gd name="connsiteX16" fmla="*/ 444144 w 3190922"/>
                <a:gd name="connsiteY16" fmla="*/ 496803 h 1064725"/>
                <a:gd name="connsiteX17" fmla="*/ 668036 w 3190922"/>
                <a:gd name="connsiteY17" fmla="*/ 536849 h 1064725"/>
                <a:gd name="connsiteX18" fmla="*/ 922874 w 3190922"/>
                <a:gd name="connsiteY18" fmla="*/ 231045 h 1064725"/>
                <a:gd name="connsiteX19" fmla="*/ 1093979 w 3190922"/>
                <a:gd name="connsiteY19" fmla="*/ 289293 h 1064725"/>
                <a:gd name="connsiteX20" fmla="*/ 1203194 w 3190922"/>
                <a:gd name="connsiteY20" fmla="*/ 118188 h 1064725"/>
                <a:gd name="connsiteX21" fmla="*/ 1455790 w 3190922"/>
                <a:gd name="connsiteY21" fmla="*/ 1471 h 10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90922" h="1064725">
                  <a:moveTo>
                    <a:pt x="1455790" y="1471"/>
                  </a:moveTo>
                  <a:cubicBezTo>
                    <a:pt x="1478337" y="-470"/>
                    <a:pt x="1502171" y="-583"/>
                    <a:pt x="1527200" y="1692"/>
                  </a:cubicBezTo>
                  <a:lnTo>
                    <a:pt x="1527200" y="165515"/>
                  </a:lnTo>
                  <a:cubicBezTo>
                    <a:pt x="1527200" y="223764"/>
                    <a:pt x="1574528" y="269270"/>
                    <a:pt x="1630956" y="269270"/>
                  </a:cubicBezTo>
                  <a:lnTo>
                    <a:pt x="1654620" y="269270"/>
                  </a:lnTo>
                  <a:cubicBezTo>
                    <a:pt x="1712868" y="269270"/>
                    <a:pt x="1758374" y="221943"/>
                    <a:pt x="1758374" y="165515"/>
                  </a:cubicBezTo>
                  <a:lnTo>
                    <a:pt x="1758374" y="19894"/>
                  </a:lnTo>
                  <a:cubicBezTo>
                    <a:pt x="1934940" y="47198"/>
                    <a:pt x="2096944" y="176437"/>
                    <a:pt x="2149731" y="351182"/>
                  </a:cubicBezTo>
                  <a:cubicBezTo>
                    <a:pt x="2193418" y="238326"/>
                    <a:pt x="2342679" y="180077"/>
                    <a:pt x="2457356" y="192819"/>
                  </a:cubicBezTo>
                  <a:cubicBezTo>
                    <a:pt x="2692170" y="218303"/>
                    <a:pt x="2888758" y="409430"/>
                    <a:pt x="2863274" y="655166"/>
                  </a:cubicBezTo>
                  <a:lnTo>
                    <a:pt x="2865095" y="664267"/>
                  </a:lnTo>
                  <a:cubicBezTo>
                    <a:pt x="3047121" y="709774"/>
                    <a:pt x="3170899" y="880878"/>
                    <a:pt x="3190922" y="1064725"/>
                  </a:cubicBezTo>
                  <a:lnTo>
                    <a:pt x="1820" y="1064725"/>
                  </a:lnTo>
                  <a:cubicBezTo>
                    <a:pt x="1820" y="1064725"/>
                    <a:pt x="0" y="1064725"/>
                    <a:pt x="0" y="1064725"/>
                  </a:cubicBezTo>
                  <a:cubicBezTo>
                    <a:pt x="20023" y="939127"/>
                    <a:pt x="101935" y="791686"/>
                    <a:pt x="222072" y="735257"/>
                  </a:cubicBezTo>
                  <a:cubicBezTo>
                    <a:pt x="236634" y="727976"/>
                    <a:pt x="251196" y="731617"/>
                    <a:pt x="253016" y="713414"/>
                  </a:cubicBezTo>
                  <a:cubicBezTo>
                    <a:pt x="262118" y="613300"/>
                    <a:pt x="351311" y="525927"/>
                    <a:pt x="444144" y="496803"/>
                  </a:cubicBezTo>
                  <a:cubicBezTo>
                    <a:pt x="557000" y="462218"/>
                    <a:pt x="598866" y="491342"/>
                    <a:pt x="668036" y="536849"/>
                  </a:cubicBezTo>
                  <a:cubicBezTo>
                    <a:pt x="664396" y="240146"/>
                    <a:pt x="922874" y="231045"/>
                    <a:pt x="922874" y="231045"/>
                  </a:cubicBezTo>
                  <a:cubicBezTo>
                    <a:pt x="984763" y="232865"/>
                    <a:pt x="1044832" y="247427"/>
                    <a:pt x="1093979" y="289293"/>
                  </a:cubicBezTo>
                  <a:cubicBezTo>
                    <a:pt x="1119462" y="229224"/>
                    <a:pt x="1154047" y="161875"/>
                    <a:pt x="1203194" y="118188"/>
                  </a:cubicBezTo>
                  <a:cubicBezTo>
                    <a:pt x="1203194" y="118188"/>
                    <a:pt x="1297961" y="15059"/>
                    <a:pt x="1455790" y="1471"/>
                  </a:cubicBezTo>
                  <a:close/>
                </a:path>
              </a:pathLst>
            </a:custGeom>
            <a:solidFill>
              <a:schemeClr val="accent2"/>
            </a:solidFill>
            <a:ln w="18181"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8C6A51E0-3396-07A9-D126-44BB8780CF1B}"/>
                </a:ext>
              </a:extLst>
            </p:cNvPr>
            <p:cNvSpPr/>
            <p:nvPr/>
          </p:nvSpPr>
          <p:spPr>
            <a:xfrm>
              <a:off x="4225328" y="3073672"/>
              <a:ext cx="3694952" cy="2683249"/>
            </a:xfrm>
            <a:custGeom>
              <a:avLst/>
              <a:gdLst>
                <a:gd name="connsiteX0" fmla="*/ 250643 w 3694949"/>
                <a:gd name="connsiteY0" fmla="*/ 666399 h 2683251"/>
                <a:gd name="connsiteX1" fmla="*/ 3443384 w 3694949"/>
                <a:gd name="connsiteY1" fmla="*/ 666399 h 2683251"/>
                <a:gd name="connsiteX2" fmla="*/ 3672738 w 3694949"/>
                <a:gd name="connsiteY2" fmla="*/ 748311 h 2683251"/>
                <a:gd name="connsiteX3" fmla="*/ 3507094 w 3694949"/>
                <a:gd name="connsiteY3" fmla="*/ 1014069 h 2683251"/>
                <a:gd name="connsiteX4" fmla="*/ 3496172 w 3694949"/>
                <a:gd name="connsiteY4" fmla="*/ 1112363 h 2683251"/>
                <a:gd name="connsiteX5" fmla="*/ 3024724 w 3694949"/>
                <a:gd name="connsiteY5" fmla="*/ 2035237 h 2683251"/>
                <a:gd name="connsiteX6" fmla="*/ 2813574 w 3694949"/>
                <a:gd name="connsiteY6" fmla="*/ 2233646 h 2683251"/>
                <a:gd name="connsiteX7" fmla="*/ 2718920 w 3694949"/>
                <a:gd name="connsiteY7" fmla="*/ 2308277 h 2683251"/>
                <a:gd name="connsiteX8" fmla="*/ 2611524 w 3694949"/>
                <a:gd name="connsiteY8" fmla="*/ 2390189 h 2683251"/>
                <a:gd name="connsiteX9" fmla="*/ 2808113 w 3694949"/>
                <a:gd name="connsiteY9" fmla="*/ 2390189 h 2683251"/>
                <a:gd name="connsiteX10" fmla="*/ 2795371 w 3694949"/>
                <a:gd name="connsiteY10" fmla="*/ 2683251 h 2683251"/>
                <a:gd name="connsiteX11" fmla="*/ 898656 w 3694949"/>
                <a:gd name="connsiteY11" fmla="*/ 2683251 h 2683251"/>
                <a:gd name="connsiteX12" fmla="*/ 885914 w 3694949"/>
                <a:gd name="connsiteY12" fmla="*/ 2390189 h 2683251"/>
                <a:gd name="connsiteX13" fmla="*/ 1082503 w 3694949"/>
                <a:gd name="connsiteY13" fmla="*/ 2390189 h 2683251"/>
                <a:gd name="connsiteX14" fmla="*/ 975107 w 3694949"/>
                <a:gd name="connsiteY14" fmla="*/ 2308277 h 2683251"/>
                <a:gd name="connsiteX15" fmla="*/ 880454 w 3694949"/>
                <a:gd name="connsiteY15" fmla="*/ 2233646 h 2683251"/>
                <a:gd name="connsiteX16" fmla="*/ 669303 w 3694949"/>
                <a:gd name="connsiteY16" fmla="*/ 2035237 h 2683251"/>
                <a:gd name="connsiteX17" fmla="*/ 197855 w 3694949"/>
                <a:gd name="connsiteY17" fmla="*/ 1112363 h 2683251"/>
                <a:gd name="connsiteX18" fmla="*/ 186933 w 3694949"/>
                <a:gd name="connsiteY18" fmla="*/ 1014069 h 2683251"/>
                <a:gd name="connsiteX19" fmla="*/ 21290 w 3694949"/>
                <a:gd name="connsiteY19" fmla="*/ 748311 h 2683251"/>
                <a:gd name="connsiteX20" fmla="*/ 250643 w 3694949"/>
                <a:gd name="connsiteY20" fmla="*/ 666399 h 2683251"/>
                <a:gd name="connsiteX21" fmla="*/ 1257247 w 3694949"/>
                <a:gd name="connsiteY21" fmla="*/ 269582 h 2683251"/>
                <a:gd name="connsiteX22" fmla="*/ 1273629 w 3694949"/>
                <a:gd name="connsiteY22" fmla="*/ 402461 h 2683251"/>
                <a:gd name="connsiteX23" fmla="*/ 1257247 w 3694949"/>
                <a:gd name="connsiteY23" fmla="*/ 269582 h 2683251"/>
                <a:gd name="connsiteX24" fmla="*/ 2484105 w 3694949"/>
                <a:gd name="connsiteY24" fmla="*/ 242278 h 2683251"/>
                <a:gd name="connsiteX25" fmla="*/ 2513229 w 3694949"/>
                <a:gd name="connsiteY25" fmla="*/ 375157 h 2683251"/>
                <a:gd name="connsiteX26" fmla="*/ 2484105 w 3694949"/>
                <a:gd name="connsiteY26" fmla="*/ 242278 h 2683251"/>
                <a:gd name="connsiteX27" fmla="*/ 1788765 w 3694949"/>
                <a:gd name="connsiteY27" fmla="*/ 183 h 2683251"/>
                <a:gd name="connsiteX28" fmla="*/ 1816069 w 3694949"/>
                <a:gd name="connsiteY28" fmla="*/ 142164 h 2683251"/>
                <a:gd name="connsiteX29" fmla="*/ 1788765 w 3694949"/>
                <a:gd name="connsiteY29" fmla="*/ 183 h 268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94949" h="2683251">
                  <a:moveTo>
                    <a:pt x="250643" y="666399"/>
                  </a:moveTo>
                  <a:lnTo>
                    <a:pt x="3443384" y="666399"/>
                  </a:lnTo>
                  <a:cubicBezTo>
                    <a:pt x="3530757" y="670040"/>
                    <a:pt x="3625411" y="660938"/>
                    <a:pt x="3672738" y="748311"/>
                  </a:cubicBezTo>
                  <a:cubicBezTo>
                    <a:pt x="3743728" y="884830"/>
                    <a:pt x="3632692" y="1048654"/>
                    <a:pt x="3507094" y="1014069"/>
                  </a:cubicBezTo>
                  <a:cubicBezTo>
                    <a:pt x="3507094" y="1035912"/>
                    <a:pt x="3505274" y="1092341"/>
                    <a:pt x="3496172" y="1112363"/>
                  </a:cubicBezTo>
                  <a:cubicBezTo>
                    <a:pt x="3470688" y="1427270"/>
                    <a:pt x="3232234" y="1807705"/>
                    <a:pt x="3024724" y="2035237"/>
                  </a:cubicBezTo>
                  <a:cubicBezTo>
                    <a:pt x="2959195" y="2106228"/>
                    <a:pt x="2886384" y="2171757"/>
                    <a:pt x="2813574" y="2233646"/>
                  </a:cubicBezTo>
                  <a:lnTo>
                    <a:pt x="2718920" y="2308277"/>
                  </a:lnTo>
                  <a:cubicBezTo>
                    <a:pt x="2682515" y="2333761"/>
                    <a:pt x="2642469" y="2357424"/>
                    <a:pt x="2611524" y="2390189"/>
                  </a:cubicBezTo>
                  <a:cubicBezTo>
                    <a:pt x="2644289" y="2355604"/>
                    <a:pt x="2769887" y="2375627"/>
                    <a:pt x="2808113" y="2390189"/>
                  </a:cubicBezTo>
                  <a:cubicBezTo>
                    <a:pt x="2948273" y="2441156"/>
                    <a:pt x="2966476" y="2665048"/>
                    <a:pt x="2795371" y="2683251"/>
                  </a:cubicBezTo>
                  <a:lnTo>
                    <a:pt x="898656" y="2683251"/>
                  </a:lnTo>
                  <a:cubicBezTo>
                    <a:pt x="727552" y="2665048"/>
                    <a:pt x="745754" y="2441156"/>
                    <a:pt x="885914" y="2390189"/>
                  </a:cubicBezTo>
                  <a:cubicBezTo>
                    <a:pt x="924140" y="2375627"/>
                    <a:pt x="1049738" y="2355604"/>
                    <a:pt x="1082503" y="2390189"/>
                  </a:cubicBezTo>
                  <a:cubicBezTo>
                    <a:pt x="1051558" y="2357424"/>
                    <a:pt x="1011513" y="2333761"/>
                    <a:pt x="975107" y="2308277"/>
                  </a:cubicBezTo>
                  <a:lnTo>
                    <a:pt x="880454" y="2233646"/>
                  </a:lnTo>
                  <a:cubicBezTo>
                    <a:pt x="805823" y="2171757"/>
                    <a:pt x="734833" y="2106228"/>
                    <a:pt x="669303" y="2035237"/>
                  </a:cubicBezTo>
                  <a:cubicBezTo>
                    <a:pt x="461793" y="1807705"/>
                    <a:pt x="223339" y="1427270"/>
                    <a:pt x="197855" y="1112363"/>
                  </a:cubicBezTo>
                  <a:cubicBezTo>
                    <a:pt x="190574" y="1092341"/>
                    <a:pt x="186933" y="1035912"/>
                    <a:pt x="186933" y="1014069"/>
                  </a:cubicBezTo>
                  <a:cubicBezTo>
                    <a:pt x="63156" y="1048654"/>
                    <a:pt x="-47880" y="883010"/>
                    <a:pt x="21290" y="748311"/>
                  </a:cubicBezTo>
                  <a:cubicBezTo>
                    <a:pt x="68616" y="660938"/>
                    <a:pt x="165090" y="670040"/>
                    <a:pt x="250643" y="666399"/>
                  </a:cubicBezTo>
                  <a:close/>
                  <a:moveTo>
                    <a:pt x="1257247" y="269582"/>
                  </a:moveTo>
                  <a:cubicBezTo>
                    <a:pt x="1353721" y="262301"/>
                    <a:pt x="1361002" y="375157"/>
                    <a:pt x="1273629" y="402461"/>
                  </a:cubicBezTo>
                  <a:cubicBezTo>
                    <a:pt x="1180796" y="406102"/>
                    <a:pt x="1168054" y="293245"/>
                    <a:pt x="1257247" y="269582"/>
                  </a:cubicBezTo>
                  <a:close/>
                  <a:moveTo>
                    <a:pt x="2484105" y="242278"/>
                  </a:moveTo>
                  <a:cubicBezTo>
                    <a:pt x="2584219" y="234996"/>
                    <a:pt x="2600602" y="338751"/>
                    <a:pt x="2513229" y="375157"/>
                  </a:cubicBezTo>
                  <a:cubicBezTo>
                    <a:pt x="2409474" y="387899"/>
                    <a:pt x="2396732" y="271402"/>
                    <a:pt x="2484105" y="242278"/>
                  </a:cubicBezTo>
                  <a:close/>
                  <a:moveTo>
                    <a:pt x="1788765" y="183"/>
                  </a:moveTo>
                  <a:cubicBezTo>
                    <a:pt x="1876137" y="-5278"/>
                    <a:pt x="1907082" y="113039"/>
                    <a:pt x="1816069" y="142164"/>
                  </a:cubicBezTo>
                  <a:cubicBezTo>
                    <a:pt x="1714134" y="145804"/>
                    <a:pt x="1694111" y="29307"/>
                    <a:pt x="1788765" y="183"/>
                  </a:cubicBezTo>
                  <a:close/>
                </a:path>
              </a:pathLst>
            </a:custGeom>
            <a:solidFill>
              <a:schemeClr val="bg2">
                <a:alpha val="14000"/>
              </a:schemeClr>
            </a:solidFill>
            <a:ln w="18181" cap="flat">
              <a:noFill/>
              <a:prstDash val="solid"/>
              <a:miter/>
            </a:ln>
          </p:spPr>
          <p:txBody>
            <a:bodyPr wrap="square" rtlCol="0" anchor="ctr">
              <a:noAutofit/>
            </a:bodyPr>
            <a:lstStyle/>
            <a:p>
              <a:endParaRPr lang="en-US" dirty="0"/>
            </a:p>
          </p:txBody>
        </p:sp>
      </p:grpSp>
      <p:grpSp>
        <p:nvGrpSpPr>
          <p:cNvPr id="44" name="Group 43">
            <a:extLst>
              <a:ext uri="{FF2B5EF4-FFF2-40B4-BE49-F238E27FC236}">
                <a16:creationId xmlns:a16="http://schemas.microsoft.com/office/drawing/2014/main" id="{B4DC8533-F116-7961-7A40-A34B710F8739}"/>
              </a:ext>
            </a:extLst>
          </p:cNvPr>
          <p:cNvGrpSpPr/>
          <p:nvPr/>
        </p:nvGrpSpPr>
        <p:grpSpPr>
          <a:xfrm>
            <a:off x="4887804" y="2962138"/>
            <a:ext cx="2412433" cy="2968864"/>
            <a:chOff x="4887804" y="2962138"/>
            <a:chExt cx="2412433" cy="2968864"/>
          </a:xfrm>
        </p:grpSpPr>
        <p:cxnSp>
          <p:nvCxnSpPr>
            <p:cNvPr id="33" name="Straight Connector 32">
              <a:extLst>
                <a:ext uri="{FF2B5EF4-FFF2-40B4-BE49-F238E27FC236}">
                  <a16:creationId xmlns:a16="http://schemas.microsoft.com/office/drawing/2014/main" id="{5B2D398B-5781-4922-9F8B-8132D61ABA5E}"/>
                </a:ext>
              </a:extLst>
            </p:cNvPr>
            <p:cNvCxnSpPr>
              <a:cxnSpLocks/>
            </p:cNvCxnSpPr>
            <p:nvPr/>
          </p:nvCxnSpPr>
          <p:spPr>
            <a:xfrm>
              <a:off x="6094020" y="2962138"/>
              <a:ext cx="0" cy="1463040"/>
            </a:xfrm>
            <a:prstGeom prst="line">
              <a:avLst/>
            </a:prstGeom>
            <a:ln>
              <a:solidFill>
                <a:schemeClr val="bg2">
                  <a:lumMod val="7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66E0FAB5-B620-4516-99C1-A3D4A3A9D88D}"/>
                </a:ext>
              </a:extLst>
            </p:cNvPr>
            <p:cNvGrpSpPr/>
            <p:nvPr/>
          </p:nvGrpSpPr>
          <p:grpSpPr>
            <a:xfrm>
              <a:off x="4887804" y="5380516"/>
              <a:ext cx="2412433" cy="550486"/>
              <a:chOff x="5440963" y="4428010"/>
              <a:chExt cx="2412433" cy="550486"/>
            </a:xfrm>
          </p:grpSpPr>
          <p:sp>
            <p:nvSpPr>
              <p:cNvPr id="41" name="Rectangle 40">
                <a:extLst>
                  <a:ext uri="{FF2B5EF4-FFF2-40B4-BE49-F238E27FC236}">
                    <a16:creationId xmlns:a16="http://schemas.microsoft.com/office/drawing/2014/main" id="{24E95363-EDC9-456C-BDD8-F6C80310AE88}"/>
                  </a:ext>
                </a:extLst>
              </p:cNvPr>
              <p:cNvSpPr/>
              <p:nvPr/>
            </p:nvSpPr>
            <p:spPr>
              <a:xfrm>
                <a:off x="5440963" y="4701497"/>
                <a:ext cx="2412433" cy="276999"/>
              </a:xfrm>
              <a:prstGeom prst="rect">
                <a:avLst/>
              </a:prstGeom>
            </p:spPr>
            <p:txBody>
              <a:bodyPr wrap="square"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2"/>
                    </a:solidFill>
                    <a:effectLst/>
                    <a:uLnTx/>
                    <a:uFillTx/>
                    <a:latin typeface="Arial" panose="020B0604020202020204" pitchFamily="34" charset="0"/>
                    <a:ea typeface="Verdana" panose="020B0604030504040204" pitchFamily="34" charset="0"/>
                    <a:cs typeface="Arial" panose="020B0604020202020204" pitchFamily="34" charset="0"/>
                  </a:rPr>
                  <a:t># street number, city, state</a:t>
                </a:r>
              </a:p>
            </p:txBody>
          </p:sp>
          <p:sp>
            <p:nvSpPr>
              <p:cNvPr id="42" name="Rectangle 41">
                <a:extLst>
                  <a:ext uri="{FF2B5EF4-FFF2-40B4-BE49-F238E27FC236}">
                    <a16:creationId xmlns:a16="http://schemas.microsoft.com/office/drawing/2014/main" id="{0A240DB1-42CF-4866-B1DB-5C4C8EE247D8}"/>
                  </a:ext>
                </a:extLst>
              </p:cNvPr>
              <p:cNvSpPr/>
              <p:nvPr/>
            </p:nvSpPr>
            <p:spPr>
              <a:xfrm>
                <a:off x="5510868" y="4428010"/>
                <a:ext cx="2272622" cy="307777"/>
              </a:xfrm>
              <a:prstGeom prst="rect">
                <a:avLst/>
              </a:prstGeom>
            </p:spPr>
            <p:txBody>
              <a:bodyPr wrap="square"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2"/>
                    </a:solidFill>
                    <a:effectLst/>
                    <a:uLnTx/>
                    <a:uFillTx/>
                    <a:latin typeface="Century Gothic" panose="020B0502020202020204" pitchFamily="34" charset="0"/>
                    <a:ea typeface="Verdana" panose="020B0604030504040204" pitchFamily="34" charset="0"/>
                    <a:cs typeface="Arial" panose="020B0604020202020204" pitchFamily="34" charset="0"/>
                  </a:rPr>
                  <a:t>Address</a:t>
                </a:r>
              </a:p>
            </p:txBody>
          </p:sp>
        </p:grpSp>
        <p:grpSp>
          <p:nvGrpSpPr>
            <p:cNvPr id="35" name="Group 34">
              <a:extLst>
                <a:ext uri="{FF2B5EF4-FFF2-40B4-BE49-F238E27FC236}">
                  <a16:creationId xmlns:a16="http://schemas.microsoft.com/office/drawing/2014/main" id="{06808489-B5D9-45A4-80D0-C3AF52182F93}"/>
                </a:ext>
              </a:extLst>
            </p:cNvPr>
            <p:cNvGrpSpPr/>
            <p:nvPr/>
          </p:nvGrpSpPr>
          <p:grpSpPr>
            <a:xfrm>
              <a:off x="5638428" y="4355037"/>
              <a:ext cx="911184" cy="911183"/>
              <a:chOff x="5744494" y="4355037"/>
              <a:chExt cx="911184" cy="911183"/>
            </a:xfrm>
          </p:grpSpPr>
          <p:grpSp>
            <p:nvGrpSpPr>
              <p:cNvPr id="36" name="Group 35">
                <a:extLst>
                  <a:ext uri="{FF2B5EF4-FFF2-40B4-BE49-F238E27FC236}">
                    <a16:creationId xmlns:a16="http://schemas.microsoft.com/office/drawing/2014/main" id="{09012BFC-70CA-4683-A7B9-9EC8FF8C832C}"/>
                  </a:ext>
                </a:extLst>
              </p:cNvPr>
              <p:cNvGrpSpPr/>
              <p:nvPr/>
            </p:nvGrpSpPr>
            <p:grpSpPr>
              <a:xfrm>
                <a:off x="5744494" y="4355037"/>
                <a:ext cx="911184" cy="911183"/>
                <a:chOff x="3721469" y="3421351"/>
                <a:chExt cx="438818" cy="438817"/>
              </a:xfrm>
            </p:grpSpPr>
            <p:sp>
              <p:nvSpPr>
                <p:cNvPr id="38" name="Oval 37">
                  <a:extLst>
                    <a:ext uri="{FF2B5EF4-FFF2-40B4-BE49-F238E27FC236}">
                      <a16:creationId xmlns:a16="http://schemas.microsoft.com/office/drawing/2014/main" id="{8137BA03-DA93-4131-91C7-576C37E5D371}"/>
                    </a:ext>
                  </a:extLst>
                </p:cNvPr>
                <p:cNvSpPr/>
                <p:nvPr/>
              </p:nvSpPr>
              <p:spPr>
                <a:xfrm>
                  <a:off x="3721469" y="3421351"/>
                  <a:ext cx="438818" cy="438817"/>
                </a:xfrm>
                <a:prstGeom prst="ellipse">
                  <a:avLst/>
                </a:prstGeom>
                <a:solidFill>
                  <a:schemeClr val="accent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endParaRPr lang="en-IN" kern="0" dirty="0">
                    <a:solidFill>
                      <a:prstClr val="white"/>
                    </a:solidFill>
                    <a:latin typeface="Arial" panose="020B0604020202020204" pitchFamily="34" charset="0"/>
                    <a:cs typeface="Arial" panose="020B0604020202020204" pitchFamily="34" charset="0"/>
                  </a:endParaRPr>
                </a:p>
              </p:txBody>
            </p:sp>
            <p:sp>
              <p:nvSpPr>
                <p:cNvPr id="40" name="Flowchart: Connector 39">
                  <a:extLst>
                    <a:ext uri="{FF2B5EF4-FFF2-40B4-BE49-F238E27FC236}">
                      <a16:creationId xmlns:a16="http://schemas.microsoft.com/office/drawing/2014/main" id="{35A53726-198A-4E4B-A906-978A382E90F5}"/>
                    </a:ext>
                  </a:extLst>
                </p:cNvPr>
                <p:cNvSpPr/>
                <p:nvPr/>
              </p:nvSpPr>
              <p:spPr>
                <a:xfrm>
                  <a:off x="3746595" y="3446477"/>
                  <a:ext cx="388567" cy="388566"/>
                </a:xfrm>
                <a:prstGeom prst="flowChartConnector">
                  <a:avLst/>
                </a:prstGeom>
                <a:no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IN" kern="0" dirty="0">
                    <a:solidFill>
                      <a:prstClr val="white"/>
                    </a:solidFill>
                    <a:latin typeface="Arial" panose="020B0604020202020204" pitchFamily="34" charset="0"/>
                    <a:cs typeface="Arial" panose="020B0604020202020204" pitchFamily="34" charset="0"/>
                  </a:endParaRPr>
                </a:p>
              </p:txBody>
            </p:sp>
          </p:grpSp>
          <p:sp>
            <p:nvSpPr>
              <p:cNvPr id="37" name="Google Shape;976;p79">
                <a:extLst>
                  <a:ext uri="{FF2B5EF4-FFF2-40B4-BE49-F238E27FC236}">
                    <a16:creationId xmlns:a16="http://schemas.microsoft.com/office/drawing/2014/main" id="{217E874D-0386-4661-B441-78EA7FEF9281}"/>
                  </a:ext>
                </a:extLst>
              </p:cNvPr>
              <p:cNvSpPr/>
              <p:nvPr/>
            </p:nvSpPr>
            <p:spPr>
              <a:xfrm>
                <a:off x="5993259" y="4603884"/>
                <a:ext cx="413654" cy="413488"/>
              </a:xfrm>
              <a:custGeom>
                <a:avLst/>
                <a:gdLst/>
                <a:ahLst/>
                <a:cxnLst/>
                <a:rect l="l" t="t" r="r" b="b"/>
                <a:pathLst>
                  <a:path w="2398401" h="2397442" extrusionOk="0">
                    <a:moveTo>
                      <a:pt x="1447800" y="1894522"/>
                    </a:moveTo>
                    <a:cubicBezTo>
                      <a:pt x="1991677" y="1918334"/>
                      <a:pt x="2400300" y="2020252"/>
                      <a:pt x="2398395" y="2144077"/>
                    </a:cubicBezTo>
                    <a:cubicBezTo>
                      <a:pt x="2398395" y="2284094"/>
                      <a:pt x="1861185" y="2397442"/>
                      <a:pt x="1199198" y="2397442"/>
                    </a:cubicBezTo>
                    <a:cubicBezTo>
                      <a:pt x="537210" y="2397442"/>
                      <a:pt x="0" y="2284094"/>
                      <a:pt x="0" y="2144077"/>
                    </a:cubicBezTo>
                    <a:cubicBezTo>
                      <a:pt x="0" y="2021204"/>
                      <a:pt x="407670" y="1919287"/>
                      <a:pt x="951548" y="1895474"/>
                    </a:cubicBezTo>
                    <a:lnTo>
                      <a:pt x="994410" y="1953577"/>
                    </a:lnTo>
                    <a:cubicBezTo>
                      <a:pt x="584835" y="1972627"/>
                      <a:pt x="279082" y="2050732"/>
                      <a:pt x="279082" y="2143124"/>
                    </a:cubicBezTo>
                    <a:cubicBezTo>
                      <a:pt x="279082" y="2250757"/>
                      <a:pt x="691515" y="2338387"/>
                      <a:pt x="1200150" y="2338387"/>
                    </a:cubicBezTo>
                    <a:cubicBezTo>
                      <a:pt x="1708785" y="2338387"/>
                      <a:pt x="2121217" y="2250757"/>
                      <a:pt x="2121217" y="2143124"/>
                    </a:cubicBezTo>
                    <a:cubicBezTo>
                      <a:pt x="2121217" y="2049779"/>
                      <a:pt x="1815465" y="1972627"/>
                      <a:pt x="1404937" y="1952624"/>
                    </a:cubicBezTo>
                    <a:close/>
                    <a:moveTo>
                      <a:pt x="854392" y="874395"/>
                    </a:moveTo>
                    <a:lnTo>
                      <a:pt x="898207" y="874395"/>
                    </a:lnTo>
                    <a:cubicBezTo>
                      <a:pt x="920114" y="1002030"/>
                      <a:pt x="1021079" y="1102995"/>
                      <a:pt x="1148714" y="1124902"/>
                    </a:cubicBezTo>
                    <a:lnTo>
                      <a:pt x="1148714" y="1168717"/>
                    </a:lnTo>
                    <a:cubicBezTo>
                      <a:pt x="997267" y="1145857"/>
                      <a:pt x="877251" y="1025842"/>
                      <a:pt x="854392" y="874395"/>
                    </a:cubicBezTo>
                    <a:close/>
                    <a:moveTo>
                      <a:pt x="851535" y="805815"/>
                    </a:moveTo>
                    <a:lnTo>
                      <a:pt x="894397" y="805815"/>
                    </a:lnTo>
                    <a:cubicBezTo>
                      <a:pt x="893444" y="811530"/>
                      <a:pt x="893444" y="817245"/>
                      <a:pt x="893444" y="822960"/>
                    </a:cubicBezTo>
                    <a:cubicBezTo>
                      <a:pt x="893444" y="828675"/>
                      <a:pt x="893444" y="834390"/>
                      <a:pt x="894397" y="840105"/>
                    </a:cubicBezTo>
                    <a:lnTo>
                      <a:pt x="851535" y="840105"/>
                    </a:lnTo>
                    <a:cubicBezTo>
                      <a:pt x="851535" y="834390"/>
                      <a:pt x="851535" y="828675"/>
                      <a:pt x="851535" y="822960"/>
                    </a:cubicBezTo>
                    <a:cubicBezTo>
                      <a:pt x="851535" y="817245"/>
                      <a:pt x="851535" y="811530"/>
                      <a:pt x="851535" y="805815"/>
                    </a:cubicBezTo>
                    <a:close/>
                    <a:moveTo>
                      <a:pt x="1200150" y="719137"/>
                    </a:moveTo>
                    <a:cubicBezTo>
                      <a:pt x="1143000" y="719137"/>
                      <a:pt x="1097280" y="765810"/>
                      <a:pt x="1097280" y="822007"/>
                    </a:cubicBezTo>
                    <a:cubicBezTo>
                      <a:pt x="1097280" y="879157"/>
                      <a:pt x="1143952" y="924877"/>
                      <a:pt x="1200150" y="924877"/>
                    </a:cubicBezTo>
                    <a:cubicBezTo>
                      <a:pt x="1256347" y="924877"/>
                      <a:pt x="1303019" y="878205"/>
                      <a:pt x="1303019" y="822007"/>
                    </a:cubicBezTo>
                    <a:cubicBezTo>
                      <a:pt x="1303019" y="764857"/>
                      <a:pt x="1257300" y="719137"/>
                      <a:pt x="1200150" y="719137"/>
                    </a:cubicBezTo>
                    <a:close/>
                    <a:moveTo>
                      <a:pt x="1200150" y="699135"/>
                    </a:moveTo>
                    <a:cubicBezTo>
                      <a:pt x="1267777" y="699135"/>
                      <a:pt x="1323022" y="754380"/>
                      <a:pt x="1323022" y="822007"/>
                    </a:cubicBezTo>
                    <a:cubicBezTo>
                      <a:pt x="1323022" y="889635"/>
                      <a:pt x="1267777" y="944880"/>
                      <a:pt x="1200150" y="944880"/>
                    </a:cubicBezTo>
                    <a:cubicBezTo>
                      <a:pt x="1132522" y="944880"/>
                      <a:pt x="1077277" y="889635"/>
                      <a:pt x="1077277" y="822007"/>
                    </a:cubicBezTo>
                    <a:cubicBezTo>
                      <a:pt x="1077277" y="754380"/>
                      <a:pt x="1132522" y="699135"/>
                      <a:pt x="1200150" y="699135"/>
                    </a:cubicBezTo>
                    <a:close/>
                    <a:moveTo>
                      <a:pt x="1148714" y="477202"/>
                    </a:moveTo>
                    <a:lnTo>
                      <a:pt x="1148714" y="521017"/>
                    </a:lnTo>
                    <a:cubicBezTo>
                      <a:pt x="1009650" y="544829"/>
                      <a:pt x="902017" y="661987"/>
                      <a:pt x="894397" y="805814"/>
                    </a:cubicBezTo>
                    <a:lnTo>
                      <a:pt x="851535" y="805814"/>
                    </a:lnTo>
                    <a:cubicBezTo>
                      <a:pt x="859155" y="638174"/>
                      <a:pt x="985837" y="501014"/>
                      <a:pt x="1148714" y="477202"/>
                    </a:cubicBezTo>
                    <a:close/>
                    <a:moveTo>
                      <a:pt x="1183005" y="436892"/>
                    </a:moveTo>
                    <a:lnTo>
                      <a:pt x="1132704" y="441339"/>
                    </a:lnTo>
                    <a:cubicBezTo>
                      <a:pt x="977271" y="469151"/>
                      <a:pt x="853839" y="590031"/>
                      <a:pt x="822253" y="744133"/>
                    </a:cubicBezTo>
                    <a:lnTo>
                      <a:pt x="816023" y="805815"/>
                    </a:lnTo>
                    <a:lnTo>
                      <a:pt x="850582" y="805815"/>
                    </a:lnTo>
                    <a:cubicBezTo>
                      <a:pt x="850582" y="811530"/>
                      <a:pt x="850582" y="817245"/>
                      <a:pt x="850582" y="822960"/>
                    </a:cubicBezTo>
                    <a:cubicBezTo>
                      <a:pt x="850582" y="828675"/>
                      <a:pt x="850582" y="834390"/>
                      <a:pt x="850582" y="840105"/>
                    </a:cubicBezTo>
                    <a:lnTo>
                      <a:pt x="816215" y="840105"/>
                    </a:lnTo>
                    <a:lnTo>
                      <a:pt x="822253" y="899881"/>
                    </a:lnTo>
                    <a:cubicBezTo>
                      <a:pt x="853839" y="1053982"/>
                      <a:pt x="977271" y="1174863"/>
                      <a:pt x="1132704" y="1202675"/>
                    </a:cubicBezTo>
                    <a:lnTo>
                      <a:pt x="1148715" y="1204090"/>
                    </a:lnTo>
                    <a:lnTo>
                      <a:pt x="1148715" y="1168717"/>
                    </a:lnTo>
                    <a:lnTo>
                      <a:pt x="1148715" y="1125855"/>
                    </a:lnTo>
                    <a:cubicBezTo>
                      <a:pt x="1160145" y="1127760"/>
                      <a:pt x="1171575" y="1128712"/>
                      <a:pt x="1183005" y="1129665"/>
                    </a:cubicBezTo>
                    <a:lnTo>
                      <a:pt x="1183005" y="1172527"/>
                    </a:lnTo>
                    <a:lnTo>
                      <a:pt x="1183005" y="1207122"/>
                    </a:lnTo>
                    <a:lnTo>
                      <a:pt x="1201102" y="1208722"/>
                    </a:lnTo>
                    <a:cubicBezTo>
                      <a:pt x="1387792" y="1208722"/>
                      <a:pt x="1543853" y="1075997"/>
                      <a:pt x="1579952" y="899881"/>
                    </a:cubicBezTo>
                    <a:lnTo>
                      <a:pt x="1582526" y="874395"/>
                    </a:lnTo>
                    <a:lnTo>
                      <a:pt x="1545907" y="874395"/>
                    </a:lnTo>
                    <a:cubicBezTo>
                      <a:pt x="1522095" y="1037272"/>
                      <a:pt x="1384935" y="1163002"/>
                      <a:pt x="1217295" y="1171575"/>
                    </a:cubicBezTo>
                    <a:lnTo>
                      <a:pt x="1217295" y="1128712"/>
                    </a:lnTo>
                    <a:cubicBezTo>
                      <a:pt x="1361123" y="1121092"/>
                      <a:pt x="1478280" y="1013460"/>
                      <a:pt x="1502092" y="874395"/>
                    </a:cubicBezTo>
                    <a:cubicBezTo>
                      <a:pt x="1503997" y="862965"/>
                      <a:pt x="1504949" y="851535"/>
                      <a:pt x="1505901" y="840105"/>
                    </a:cubicBezTo>
                    <a:lnTo>
                      <a:pt x="1548764" y="840105"/>
                    </a:lnTo>
                    <a:lnTo>
                      <a:pt x="1549717" y="840105"/>
                    </a:lnTo>
                    <a:lnTo>
                      <a:pt x="1585989" y="840105"/>
                    </a:lnTo>
                    <a:lnTo>
                      <a:pt x="1587817" y="822007"/>
                    </a:lnTo>
                    <a:cubicBezTo>
                      <a:pt x="1587817" y="635317"/>
                      <a:pt x="1455092" y="479256"/>
                      <a:pt x="1278977" y="443157"/>
                    </a:cubicBezTo>
                    <a:lnTo>
                      <a:pt x="1217295" y="436927"/>
                    </a:lnTo>
                    <a:lnTo>
                      <a:pt x="1217295" y="474345"/>
                    </a:lnTo>
                    <a:cubicBezTo>
                      <a:pt x="1396365" y="482917"/>
                      <a:pt x="1540192" y="626745"/>
                      <a:pt x="1548765" y="805815"/>
                    </a:cubicBezTo>
                    <a:lnTo>
                      <a:pt x="1505902" y="805815"/>
                    </a:lnTo>
                    <a:cubicBezTo>
                      <a:pt x="1497330" y="650557"/>
                      <a:pt x="1372552" y="525780"/>
                      <a:pt x="1217295" y="517207"/>
                    </a:cubicBezTo>
                    <a:cubicBezTo>
                      <a:pt x="1211580" y="517207"/>
                      <a:pt x="1205864" y="517207"/>
                      <a:pt x="1200150" y="516255"/>
                    </a:cubicBezTo>
                    <a:cubicBezTo>
                      <a:pt x="1194435" y="516255"/>
                      <a:pt x="1188720" y="517207"/>
                      <a:pt x="1183005" y="517207"/>
                    </a:cubicBezTo>
                    <a:lnTo>
                      <a:pt x="1183005" y="474345"/>
                    </a:lnTo>
                    <a:close/>
                    <a:moveTo>
                      <a:pt x="1201102" y="0"/>
                    </a:moveTo>
                    <a:cubicBezTo>
                      <a:pt x="1646872" y="0"/>
                      <a:pt x="2006917" y="359092"/>
                      <a:pt x="2006917" y="805815"/>
                    </a:cubicBezTo>
                    <a:cubicBezTo>
                      <a:pt x="2006917" y="966787"/>
                      <a:pt x="1960244" y="1115377"/>
                      <a:pt x="1883092" y="1240155"/>
                    </a:cubicBezTo>
                    <a:lnTo>
                      <a:pt x="1201102" y="2170747"/>
                    </a:lnTo>
                    <a:lnTo>
                      <a:pt x="521969" y="1240155"/>
                    </a:lnTo>
                    <a:cubicBezTo>
                      <a:pt x="441959" y="1116330"/>
                      <a:pt x="395287" y="966787"/>
                      <a:pt x="395287" y="805815"/>
                    </a:cubicBezTo>
                    <a:cubicBezTo>
                      <a:pt x="395287" y="360045"/>
                      <a:pt x="754379" y="0"/>
                      <a:pt x="1201102" y="0"/>
                    </a:cubicBezTo>
                    <a:close/>
                  </a:path>
                </a:pathLst>
              </a:custGeom>
              <a:solidFill>
                <a:schemeClr val="bg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panose="020B0604020202020204" pitchFamily="34" charset="0"/>
                  <a:ea typeface="Calibri"/>
                  <a:cs typeface="Arial" panose="020B0604020202020204" pitchFamily="34" charset="0"/>
                  <a:sym typeface="Calibri"/>
                </a:endParaRPr>
              </a:p>
            </p:txBody>
          </p:sp>
        </p:grpSp>
      </p:grpSp>
      <p:grpSp>
        <p:nvGrpSpPr>
          <p:cNvPr id="45" name="Group 44">
            <a:extLst>
              <a:ext uri="{FF2B5EF4-FFF2-40B4-BE49-F238E27FC236}">
                <a16:creationId xmlns:a16="http://schemas.microsoft.com/office/drawing/2014/main" id="{344DAA41-7645-1104-6157-74617F930609}"/>
              </a:ext>
            </a:extLst>
          </p:cNvPr>
          <p:cNvGrpSpPr/>
          <p:nvPr/>
        </p:nvGrpSpPr>
        <p:grpSpPr>
          <a:xfrm>
            <a:off x="7171020" y="2962138"/>
            <a:ext cx="2412433" cy="2968864"/>
            <a:chOff x="7171020" y="2962138"/>
            <a:chExt cx="2412433" cy="2968864"/>
          </a:xfrm>
        </p:grpSpPr>
        <p:cxnSp>
          <p:nvCxnSpPr>
            <p:cNvPr id="23" name="Straight Connector 22">
              <a:extLst>
                <a:ext uri="{FF2B5EF4-FFF2-40B4-BE49-F238E27FC236}">
                  <a16:creationId xmlns:a16="http://schemas.microsoft.com/office/drawing/2014/main" id="{DC783017-9A47-44CB-B917-48841E7A17EE}"/>
                </a:ext>
              </a:extLst>
            </p:cNvPr>
            <p:cNvCxnSpPr>
              <a:cxnSpLocks/>
            </p:cNvCxnSpPr>
            <p:nvPr/>
          </p:nvCxnSpPr>
          <p:spPr>
            <a:xfrm>
              <a:off x="8377236" y="2962138"/>
              <a:ext cx="0" cy="1463040"/>
            </a:xfrm>
            <a:prstGeom prst="line">
              <a:avLst/>
            </a:prstGeom>
            <a:ln>
              <a:solidFill>
                <a:schemeClr val="bg2">
                  <a:lumMod val="7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666DCE2D-76AA-482C-BF97-51D9E94670D3}"/>
                </a:ext>
              </a:extLst>
            </p:cNvPr>
            <p:cNvGrpSpPr/>
            <p:nvPr/>
          </p:nvGrpSpPr>
          <p:grpSpPr>
            <a:xfrm>
              <a:off x="7171020" y="5380516"/>
              <a:ext cx="2412433" cy="550486"/>
              <a:chOff x="5440963" y="4428010"/>
              <a:chExt cx="2412433" cy="550486"/>
            </a:xfrm>
          </p:grpSpPr>
          <p:sp>
            <p:nvSpPr>
              <p:cNvPr id="31" name="Rectangle 30">
                <a:extLst>
                  <a:ext uri="{FF2B5EF4-FFF2-40B4-BE49-F238E27FC236}">
                    <a16:creationId xmlns:a16="http://schemas.microsoft.com/office/drawing/2014/main" id="{6C79177E-088E-46AC-A8D1-DF3921AF64B5}"/>
                  </a:ext>
                </a:extLst>
              </p:cNvPr>
              <p:cNvSpPr/>
              <p:nvPr/>
            </p:nvSpPr>
            <p:spPr>
              <a:xfrm>
                <a:off x="5440963" y="4701497"/>
                <a:ext cx="2412433" cy="276999"/>
              </a:xfrm>
              <a:prstGeom prst="rect">
                <a:avLst/>
              </a:prstGeom>
            </p:spPr>
            <p:txBody>
              <a:bodyPr wrap="square" anchor="ctr">
                <a:spAutoFit/>
              </a:bodyPr>
              <a:lstStyle/>
              <a:p>
                <a:pPr lvl="0" algn="ctr" defTabSz="685783">
                  <a:defRPr/>
                </a:pPr>
                <a:r>
                  <a:rPr lang="en-US" sz="1200" kern="0" dirty="0">
                    <a:solidFill>
                      <a:schemeClr val="bg2"/>
                    </a:solidFill>
                    <a:latin typeface="Arial" panose="020B0604020202020204" pitchFamily="34" charset="0"/>
                    <a:ea typeface="Verdana" panose="020B0604030504040204" pitchFamily="34" charset="0"/>
                    <a:cs typeface="Arial" panose="020B0604020202020204" pitchFamily="34" charset="0"/>
                  </a:rPr>
                  <a:t>0123456789</a:t>
                </a:r>
              </a:p>
            </p:txBody>
          </p:sp>
          <p:sp>
            <p:nvSpPr>
              <p:cNvPr id="32" name="Rectangle 31">
                <a:extLst>
                  <a:ext uri="{FF2B5EF4-FFF2-40B4-BE49-F238E27FC236}">
                    <a16:creationId xmlns:a16="http://schemas.microsoft.com/office/drawing/2014/main" id="{7278363C-95DA-453D-A745-068CD6479899}"/>
                  </a:ext>
                </a:extLst>
              </p:cNvPr>
              <p:cNvSpPr/>
              <p:nvPr/>
            </p:nvSpPr>
            <p:spPr>
              <a:xfrm>
                <a:off x="5510868" y="4428010"/>
                <a:ext cx="2272622" cy="307777"/>
              </a:xfrm>
              <a:prstGeom prst="rect">
                <a:avLst/>
              </a:prstGeom>
            </p:spPr>
            <p:txBody>
              <a:bodyPr wrap="square" anchor="ctr">
                <a:spAutoFit/>
              </a:bodyPr>
              <a:lstStyle/>
              <a:p>
                <a:pPr lvl="0" algn="ctr" defTabSz="685783">
                  <a:defRPr/>
                </a:pPr>
                <a:r>
                  <a:rPr lang="en-US" sz="1400" b="1" kern="0" dirty="0">
                    <a:solidFill>
                      <a:schemeClr val="bg2"/>
                    </a:solidFill>
                    <a:latin typeface="Century Gothic" panose="020B0502020202020204" pitchFamily="34" charset="0"/>
                    <a:ea typeface="Verdana" panose="020B0604030504040204" pitchFamily="34" charset="0"/>
                    <a:cs typeface="Arial" panose="020B0604020202020204" pitchFamily="34" charset="0"/>
                  </a:rPr>
                  <a:t>Contact number</a:t>
                </a:r>
              </a:p>
            </p:txBody>
          </p:sp>
        </p:grpSp>
        <p:grpSp>
          <p:nvGrpSpPr>
            <p:cNvPr id="25" name="Group 24">
              <a:extLst>
                <a:ext uri="{FF2B5EF4-FFF2-40B4-BE49-F238E27FC236}">
                  <a16:creationId xmlns:a16="http://schemas.microsoft.com/office/drawing/2014/main" id="{FAAD8697-0E91-4570-8362-200B00B3F2D0}"/>
                </a:ext>
              </a:extLst>
            </p:cNvPr>
            <p:cNvGrpSpPr/>
            <p:nvPr/>
          </p:nvGrpSpPr>
          <p:grpSpPr>
            <a:xfrm>
              <a:off x="7921644" y="4355037"/>
              <a:ext cx="911184" cy="911183"/>
              <a:chOff x="8027710" y="4355037"/>
              <a:chExt cx="911184" cy="911183"/>
            </a:xfrm>
          </p:grpSpPr>
          <p:grpSp>
            <p:nvGrpSpPr>
              <p:cNvPr id="26" name="Group 25">
                <a:extLst>
                  <a:ext uri="{FF2B5EF4-FFF2-40B4-BE49-F238E27FC236}">
                    <a16:creationId xmlns:a16="http://schemas.microsoft.com/office/drawing/2014/main" id="{F9BDBF47-BB08-4A98-BE8F-D61CF969C1C7}"/>
                  </a:ext>
                </a:extLst>
              </p:cNvPr>
              <p:cNvGrpSpPr/>
              <p:nvPr/>
            </p:nvGrpSpPr>
            <p:grpSpPr>
              <a:xfrm>
                <a:off x="8027710" y="4355037"/>
                <a:ext cx="911184" cy="911183"/>
                <a:chOff x="3721469" y="3421351"/>
                <a:chExt cx="438818" cy="438817"/>
              </a:xfrm>
            </p:grpSpPr>
            <p:sp>
              <p:nvSpPr>
                <p:cNvPr id="28" name="Oval 27">
                  <a:extLst>
                    <a:ext uri="{FF2B5EF4-FFF2-40B4-BE49-F238E27FC236}">
                      <a16:creationId xmlns:a16="http://schemas.microsoft.com/office/drawing/2014/main" id="{D4C04DAA-38FA-4BCF-8362-1C81A3459046}"/>
                    </a:ext>
                  </a:extLst>
                </p:cNvPr>
                <p:cNvSpPr/>
                <p:nvPr/>
              </p:nvSpPr>
              <p:spPr>
                <a:xfrm>
                  <a:off x="3721469" y="3421351"/>
                  <a:ext cx="438818" cy="438817"/>
                </a:xfrm>
                <a:prstGeom prst="ellipse">
                  <a:avLst/>
                </a:prstGeom>
                <a:solidFill>
                  <a:schemeClr val="accent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endParaRPr lang="en-IN" kern="0" dirty="0">
                    <a:solidFill>
                      <a:prstClr val="white"/>
                    </a:solidFill>
                    <a:latin typeface="Arial" panose="020B0604020202020204" pitchFamily="34" charset="0"/>
                    <a:cs typeface="Arial" panose="020B0604020202020204" pitchFamily="34" charset="0"/>
                  </a:endParaRPr>
                </a:p>
              </p:txBody>
            </p:sp>
            <p:sp>
              <p:nvSpPr>
                <p:cNvPr id="30" name="Flowchart: Connector 29">
                  <a:extLst>
                    <a:ext uri="{FF2B5EF4-FFF2-40B4-BE49-F238E27FC236}">
                      <a16:creationId xmlns:a16="http://schemas.microsoft.com/office/drawing/2014/main" id="{F9267FDE-AE4A-40FE-8405-42E139593CC5}"/>
                    </a:ext>
                  </a:extLst>
                </p:cNvPr>
                <p:cNvSpPr/>
                <p:nvPr/>
              </p:nvSpPr>
              <p:spPr>
                <a:xfrm>
                  <a:off x="3746595" y="3446476"/>
                  <a:ext cx="388567" cy="388566"/>
                </a:xfrm>
                <a:prstGeom prst="flowChartConnector">
                  <a:avLst/>
                </a:prstGeom>
                <a:no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IN" kern="0" dirty="0">
                    <a:solidFill>
                      <a:prstClr val="white"/>
                    </a:solidFill>
                    <a:latin typeface="Arial" panose="020B0604020202020204" pitchFamily="34" charset="0"/>
                    <a:cs typeface="Arial" panose="020B0604020202020204" pitchFamily="34" charset="0"/>
                  </a:endParaRPr>
                </a:p>
              </p:txBody>
            </p:sp>
          </p:grpSp>
          <p:sp>
            <p:nvSpPr>
              <p:cNvPr id="27" name="Google Shape;2085;p147">
                <a:extLst>
                  <a:ext uri="{FF2B5EF4-FFF2-40B4-BE49-F238E27FC236}">
                    <a16:creationId xmlns:a16="http://schemas.microsoft.com/office/drawing/2014/main" id="{8609A3D3-1D52-475B-820A-4EB94A2376D2}"/>
                  </a:ext>
                </a:extLst>
              </p:cNvPr>
              <p:cNvSpPr/>
              <p:nvPr/>
            </p:nvSpPr>
            <p:spPr>
              <a:xfrm>
                <a:off x="8246714" y="4574535"/>
                <a:ext cx="473178" cy="472176"/>
              </a:xfrm>
              <a:custGeom>
                <a:avLst/>
                <a:gdLst/>
                <a:ahLst/>
                <a:cxnLst/>
                <a:rect l="l" t="t" r="r" b="b"/>
                <a:pathLst>
                  <a:path w="2394585" h="2389520" extrusionOk="0">
                    <a:moveTo>
                      <a:pt x="1654492" y="1731342"/>
                    </a:moveTo>
                    <a:cubicBezTo>
                      <a:pt x="1524000" y="1731342"/>
                      <a:pt x="1420177" y="1836117"/>
                      <a:pt x="1420177" y="1966609"/>
                    </a:cubicBezTo>
                    <a:lnTo>
                      <a:pt x="1420177" y="2105675"/>
                    </a:lnTo>
                    <a:cubicBezTo>
                      <a:pt x="1420177" y="2108532"/>
                      <a:pt x="1423035" y="2111390"/>
                      <a:pt x="1425892" y="2111390"/>
                    </a:cubicBezTo>
                    <a:lnTo>
                      <a:pt x="1523047" y="2111390"/>
                    </a:lnTo>
                    <a:cubicBezTo>
                      <a:pt x="1526857" y="2111390"/>
                      <a:pt x="1528762" y="2109484"/>
                      <a:pt x="1531620" y="2105675"/>
                    </a:cubicBezTo>
                    <a:lnTo>
                      <a:pt x="1531620" y="1983755"/>
                    </a:lnTo>
                    <a:cubicBezTo>
                      <a:pt x="1531620" y="1974230"/>
                      <a:pt x="1539240" y="1966609"/>
                      <a:pt x="1548765" y="1966609"/>
                    </a:cubicBezTo>
                    <a:cubicBezTo>
                      <a:pt x="1558290" y="1966609"/>
                      <a:pt x="1565910" y="1974230"/>
                      <a:pt x="1565910" y="1983755"/>
                    </a:cubicBezTo>
                    <a:cubicBezTo>
                      <a:pt x="1565910" y="2014234"/>
                      <a:pt x="1565910" y="2077100"/>
                      <a:pt x="1565910" y="2100912"/>
                    </a:cubicBezTo>
                    <a:cubicBezTo>
                      <a:pt x="1565910" y="2105675"/>
                      <a:pt x="1569720" y="2110437"/>
                      <a:pt x="1575435" y="2110437"/>
                    </a:cubicBezTo>
                    <a:lnTo>
                      <a:pt x="1951672" y="2110437"/>
                    </a:lnTo>
                    <a:cubicBezTo>
                      <a:pt x="1956435" y="2110437"/>
                      <a:pt x="1961197" y="2106627"/>
                      <a:pt x="1961197" y="2100912"/>
                    </a:cubicBezTo>
                    <a:lnTo>
                      <a:pt x="1961197" y="1983755"/>
                    </a:lnTo>
                    <a:cubicBezTo>
                      <a:pt x="1961197" y="1974230"/>
                      <a:pt x="1968817" y="1966609"/>
                      <a:pt x="1978342" y="1966609"/>
                    </a:cubicBezTo>
                    <a:cubicBezTo>
                      <a:pt x="1987867" y="1966609"/>
                      <a:pt x="1995487" y="1974230"/>
                      <a:pt x="1995487" y="1983755"/>
                    </a:cubicBezTo>
                    <a:cubicBezTo>
                      <a:pt x="1995487" y="2016139"/>
                      <a:pt x="1995487" y="2084720"/>
                      <a:pt x="1995487" y="2105675"/>
                    </a:cubicBezTo>
                    <a:cubicBezTo>
                      <a:pt x="1995487" y="2108532"/>
                      <a:pt x="1998345" y="2111390"/>
                      <a:pt x="2001202" y="2111390"/>
                    </a:cubicBezTo>
                    <a:lnTo>
                      <a:pt x="2099310" y="2111390"/>
                    </a:lnTo>
                    <a:cubicBezTo>
                      <a:pt x="2102167" y="2111390"/>
                      <a:pt x="2105025" y="2108532"/>
                      <a:pt x="2105025" y="2105675"/>
                    </a:cubicBezTo>
                    <a:lnTo>
                      <a:pt x="2105025" y="1966609"/>
                    </a:lnTo>
                    <a:cubicBezTo>
                      <a:pt x="2105025" y="1836117"/>
                      <a:pt x="2000250" y="1731342"/>
                      <a:pt x="1870710" y="1731342"/>
                    </a:cubicBezTo>
                    <a:close/>
                    <a:moveTo>
                      <a:pt x="1762125" y="1373202"/>
                    </a:moveTo>
                    <a:cubicBezTo>
                      <a:pt x="1673542" y="1373202"/>
                      <a:pt x="1601152" y="1445592"/>
                      <a:pt x="1601152" y="1535127"/>
                    </a:cubicBezTo>
                    <a:cubicBezTo>
                      <a:pt x="1601152" y="1624662"/>
                      <a:pt x="1672590" y="1697052"/>
                      <a:pt x="1762125" y="1697052"/>
                    </a:cubicBezTo>
                    <a:cubicBezTo>
                      <a:pt x="1850707" y="1697052"/>
                      <a:pt x="1923097" y="1625614"/>
                      <a:pt x="1923097" y="1535127"/>
                    </a:cubicBezTo>
                    <a:cubicBezTo>
                      <a:pt x="1923097" y="1445592"/>
                      <a:pt x="1851660" y="1373202"/>
                      <a:pt x="1762125" y="1373202"/>
                    </a:cubicBezTo>
                    <a:close/>
                    <a:moveTo>
                      <a:pt x="961072" y="969342"/>
                    </a:moveTo>
                    <a:lnTo>
                      <a:pt x="1320165" y="1097930"/>
                    </a:lnTo>
                    <a:lnTo>
                      <a:pt x="2193607" y="1097930"/>
                    </a:lnTo>
                    <a:cubicBezTo>
                      <a:pt x="2304097" y="1097930"/>
                      <a:pt x="2394585" y="1187464"/>
                      <a:pt x="2394585" y="1298907"/>
                    </a:cubicBezTo>
                    <a:lnTo>
                      <a:pt x="2394585" y="2188542"/>
                    </a:lnTo>
                    <a:cubicBezTo>
                      <a:pt x="2394585" y="2299032"/>
                      <a:pt x="2305050" y="2389520"/>
                      <a:pt x="2193607" y="2389520"/>
                    </a:cubicBezTo>
                    <a:lnTo>
                      <a:pt x="1333500" y="2389520"/>
                    </a:lnTo>
                    <a:cubicBezTo>
                      <a:pt x="1223010" y="2389520"/>
                      <a:pt x="1132522" y="2299984"/>
                      <a:pt x="1132522" y="2188542"/>
                    </a:cubicBezTo>
                    <a:lnTo>
                      <a:pt x="1132522" y="1280810"/>
                    </a:lnTo>
                    <a:close/>
                    <a:moveTo>
                      <a:pt x="1537737" y="1200"/>
                    </a:moveTo>
                    <a:cubicBezTo>
                      <a:pt x="1620202" y="-5184"/>
                      <a:pt x="1685925" y="13746"/>
                      <a:pt x="1734502" y="61610"/>
                    </a:cubicBezTo>
                    <a:lnTo>
                      <a:pt x="1965960" y="292115"/>
                    </a:lnTo>
                    <a:cubicBezTo>
                      <a:pt x="1983105" y="309260"/>
                      <a:pt x="1983105" y="334977"/>
                      <a:pt x="1965960" y="352122"/>
                    </a:cubicBezTo>
                    <a:lnTo>
                      <a:pt x="1564005" y="760745"/>
                    </a:lnTo>
                    <a:cubicBezTo>
                      <a:pt x="1546860" y="777890"/>
                      <a:pt x="1521142" y="777890"/>
                      <a:pt x="1503997" y="760745"/>
                    </a:cubicBezTo>
                    <a:lnTo>
                      <a:pt x="1359217" y="620727"/>
                    </a:lnTo>
                    <a:cubicBezTo>
                      <a:pt x="1277302" y="548338"/>
                      <a:pt x="1062038" y="649302"/>
                      <a:pt x="852488" y="861710"/>
                    </a:cubicBezTo>
                    <a:cubicBezTo>
                      <a:pt x="642938" y="1070307"/>
                      <a:pt x="545782" y="1291288"/>
                      <a:pt x="615315" y="1372250"/>
                    </a:cubicBezTo>
                    <a:lnTo>
                      <a:pt x="760095" y="1513220"/>
                    </a:lnTo>
                    <a:cubicBezTo>
                      <a:pt x="777240" y="1530365"/>
                      <a:pt x="777240" y="1556082"/>
                      <a:pt x="760095" y="1573227"/>
                    </a:cubicBezTo>
                    <a:lnTo>
                      <a:pt x="358140" y="1981850"/>
                    </a:lnTo>
                    <a:cubicBezTo>
                      <a:pt x="340995" y="1998995"/>
                      <a:pt x="315277" y="1999947"/>
                      <a:pt x="297180" y="1980897"/>
                    </a:cubicBezTo>
                    <a:lnTo>
                      <a:pt x="65722" y="1749440"/>
                    </a:lnTo>
                    <a:cubicBezTo>
                      <a:pt x="22860" y="1711340"/>
                      <a:pt x="952" y="1655143"/>
                      <a:pt x="0" y="1586563"/>
                    </a:cubicBezTo>
                    <a:cubicBezTo>
                      <a:pt x="0" y="1552273"/>
                      <a:pt x="3810" y="1513220"/>
                      <a:pt x="16192" y="1470357"/>
                    </a:cubicBezTo>
                    <a:cubicBezTo>
                      <a:pt x="141922" y="991250"/>
                      <a:pt x="972502" y="149240"/>
                      <a:pt x="1449705" y="15890"/>
                    </a:cubicBezTo>
                    <a:cubicBezTo>
                      <a:pt x="1480899" y="8270"/>
                      <a:pt x="1510248" y="3329"/>
                      <a:pt x="1537737" y="1200"/>
                    </a:cubicBezTo>
                    <a:close/>
                  </a:path>
                </a:pathLst>
              </a:custGeom>
              <a:solidFill>
                <a:schemeClr val="bg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panose="020B0604020202020204" pitchFamily="34" charset="0"/>
                  <a:ea typeface="Calibri"/>
                  <a:cs typeface="Arial" panose="020B0604020202020204" pitchFamily="34" charset="0"/>
                  <a:sym typeface="Calibri"/>
                </a:endParaRPr>
              </a:p>
            </p:txBody>
          </p:sp>
        </p:grpSp>
      </p:grpSp>
      <p:grpSp>
        <p:nvGrpSpPr>
          <p:cNvPr id="46" name="Group 45">
            <a:extLst>
              <a:ext uri="{FF2B5EF4-FFF2-40B4-BE49-F238E27FC236}">
                <a16:creationId xmlns:a16="http://schemas.microsoft.com/office/drawing/2014/main" id="{467D3A58-9DB8-5B1E-25C9-334160C549EE}"/>
              </a:ext>
            </a:extLst>
          </p:cNvPr>
          <p:cNvGrpSpPr/>
          <p:nvPr/>
        </p:nvGrpSpPr>
        <p:grpSpPr>
          <a:xfrm>
            <a:off x="9454235" y="2962138"/>
            <a:ext cx="2412433" cy="2968864"/>
            <a:chOff x="9454235" y="2962138"/>
            <a:chExt cx="2412433" cy="2968864"/>
          </a:xfrm>
        </p:grpSpPr>
        <p:cxnSp>
          <p:nvCxnSpPr>
            <p:cNvPr id="13" name="Straight Connector 12">
              <a:extLst>
                <a:ext uri="{FF2B5EF4-FFF2-40B4-BE49-F238E27FC236}">
                  <a16:creationId xmlns:a16="http://schemas.microsoft.com/office/drawing/2014/main" id="{34DA307E-35EC-451A-8624-713529DC12F0}"/>
                </a:ext>
              </a:extLst>
            </p:cNvPr>
            <p:cNvCxnSpPr>
              <a:cxnSpLocks/>
            </p:cNvCxnSpPr>
            <p:nvPr/>
          </p:nvCxnSpPr>
          <p:spPr>
            <a:xfrm>
              <a:off x="10660451" y="2962138"/>
              <a:ext cx="0" cy="1463040"/>
            </a:xfrm>
            <a:prstGeom prst="line">
              <a:avLst/>
            </a:prstGeom>
            <a:ln>
              <a:solidFill>
                <a:schemeClr val="bg2">
                  <a:lumMod val="7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736DD305-BDF9-4466-9229-AC4D43EBB60A}"/>
                </a:ext>
              </a:extLst>
            </p:cNvPr>
            <p:cNvGrpSpPr/>
            <p:nvPr/>
          </p:nvGrpSpPr>
          <p:grpSpPr>
            <a:xfrm>
              <a:off x="9454235" y="5380516"/>
              <a:ext cx="2412433" cy="550486"/>
              <a:chOff x="5440963" y="4428010"/>
              <a:chExt cx="2412433" cy="550486"/>
            </a:xfrm>
          </p:grpSpPr>
          <p:sp>
            <p:nvSpPr>
              <p:cNvPr id="21" name="Rectangle 20">
                <a:extLst>
                  <a:ext uri="{FF2B5EF4-FFF2-40B4-BE49-F238E27FC236}">
                    <a16:creationId xmlns:a16="http://schemas.microsoft.com/office/drawing/2014/main" id="{E0452D68-DF1D-4A64-AEA8-A738C53BC72F}"/>
                  </a:ext>
                </a:extLst>
              </p:cNvPr>
              <p:cNvSpPr/>
              <p:nvPr/>
            </p:nvSpPr>
            <p:spPr>
              <a:xfrm>
                <a:off x="5440963" y="4701497"/>
                <a:ext cx="2412433" cy="276999"/>
              </a:xfrm>
              <a:prstGeom prst="rect">
                <a:avLst/>
              </a:prstGeom>
            </p:spPr>
            <p:txBody>
              <a:bodyPr wrap="square" anchor="ctr">
                <a:spAutoFit/>
              </a:bodyPr>
              <a:lstStyle/>
              <a:p>
                <a:pPr lvl="0" algn="ctr" defTabSz="685783">
                  <a:defRPr/>
                </a:pPr>
                <a:r>
                  <a:rPr lang="en-US" sz="1200" kern="0" dirty="0">
                    <a:solidFill>
                      <a:schemeClr val="bg2"/>
                    </a:solidFill>
                    <a:latin typeface="Arial" panose="020B0604020202020204" pitchFamily="34" charset="0"/>
                    <a:ea typeface="Verdana" panose="020B0604030504040204" pitchFamily="34" charset="0"/>
                    <a:cs typeface="Arial" panose="020B0604020202020204" pitchFamily="34" charset="0"/>
                  </a:rPr>
                  <a:t>emailaddress123@gmail.com</a:t>
                </a:r>
              </a:p>
            </p:txBody>
          </p:sp>
          <p:sp>
            <p:nvSpPr>
              <p:cNvPr id="22" name="Rectangle 21">
                <a:extLst>
                  <a:ext uri="{FF2B5EF4-FFF2-40B4-BE49-F238E27FC236}">
                    <a16:creationId xmlns:a16="http://schemas.microsoft.com/office/drawing/2014/main" id="{CDA19A3B-8888-47A4-B941-728B6AB194A6}"/>
                  </a:ext>
                </a:extLst>
              </p:cNvPr>
              <p:cNvSpPr/>
              <p:nvPr/>
            </p:nvSpPr>
            <p:spPr>
              <a:xfrm>
                <a:off x="5510868" y="4428010"/>
                <a:ext cx="2272622" cy="307777"/>
              </a:xfrm>
              <a:prstGeom prst="rect">
                <a:avLst/>
              </a:prstGeom>
            </p:spPr>
            <p:txBody>
              <a:bodyPr wrap="square" anchor="ctr">
                <a:spAutoFit/>
              </a:bodyPr>
              <a:lstStyle/>
              <a:p>
                <a:pPr lvl="0" algn="ctr" defTabSz="685783">
                  <a:defRPr/>
                </a:pPr>
                <a:r>
                  <a:rPr lang="en-US" sz="1400" b="1" kern="0" dirty="0">
                    <a:solidFill>
                      <a:schemeClr val="bg2"/>
                    </a:solidFill>
                    <a:latin typeface="Century Gothic" panose="020B0502020202020204" pitchFamily="34" charset="0"/>
                    <a:ea typeface="Verdana" panose="020B0604030504040204" pitchFamily="34" charset="0"/>
                    <a:cs typeface="Arial" panose="020B0604020202020204" pitchFamily="34" charset="0"/>
                  </a:rPr>
                  <a:t>Email address</a:t>
                </a:r>
              </a:p>
            </p:txBody>
          </p:sp>
        </p:grpSp>
        <p:grpSp>
          <p:nvGrpSpPr>
            <p:cNvPr id="15" name="Group 14">
              <a:extLst>
                <a:ext uri="{FF2B5EF4-FFF2-40B4-BE49-F238E27FC236}">
                  <a16:creationId xmlns:a16="http://schemas.microsoft.com/office/drawing/2014/main" id="{BA3E039F-40DC-4BDC-B4F7-98C57AD98D63}"/>
                </a:ext>
              </a:extLst>
            </p:cNvPr>
            <p:cNvGrpSpPr/>
            <p:nvPr/>
          </p:nvGrpSpPr>
          <p:grpSpPr>
            <a:xfrm>
              <a:off x="10204859" y="4355037"/>
              <a:ext cx="911184" cy="911183"/>
              <a:chOff x="10310925" y="4355037"/>
              <a:chExt cx="911184" cy="911183"/>
            </a:xfrm>
          </p:grpSpPr>
          <p:grpSp>
            <p:nvGrpSpPr>
              <p:cNvPr id="16" name="Group 15">
                <a:extLst>
                  <a:ext uri="{FF2B5EF4-FFF2-40B4-BE49-F238E27FC236}">
                    <a16:creationId xmlns:a16="http://schemas.microsoft.com/office/drawing/2014/main" id="{51FD60EF-01F6-46D4-B881-50C8E160CE2E}"/>
                  </a:ext>
                </a:extLst>
              </p:cNvPr>
              <p:cNvGrpSpPr/>
              <p:nvPr/>
            </p:nvGrpSpPr>
            <p:grpSpPr>
              <a:xfrm>
                <a:off x="10310925" y="4355037"/>
                <a:ext cx="911184" cy="911183"/>
                <a:chOff x="3721469" y="3421351"/>
                <a:chExt cx="438818" cy="438817"/>
              </a:xfrm>
            </p:grpSpPr>
            <p:sp>
              <p:nvSpPr>
                <p:cNvPr id="18" name="Oval 17">
                  <a:extLst>
                    <a:ext uri="{FF2B5EF4-FFF2-40B4-BE49-F238E27FC236}">
                      <a16:creationId xmlns:a16="http://schemas.microsoft.com/office/drawing/2014/main" id="{D2A95CFF-5C7A-4660-9EBB-ACD10E6A5708}"/>
                    </a:ext>
                  </a:extLst>
                </p:cNvPr>
                <p:cNvSpPr/>
                <p:nvPr/>
              </p:nvSpPr>
              <p:spPr>
                <a:xfrm>
                  <a:off x="3721469" y="3421351"/>
                  <a:ext cx="438818" cy="438817"/>
                </a:xfrm>
                <a:prstGeom prst="ellipse">
                  <a:avLst/>
                </a:prstGeom>
                <a:solidFill>
                  <a:schemeClr val="accent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endParaRPr lang="en-IN" kern="0" dirty="0">
                    <a:solidFill>
                      <a:prstClr val="white"/>
                    </a:solidFill>
                    <a:latin typeface="Arial" panose="020B0604020202020204" pitchFamily="34" charset="0"/>
                    <a:cs typeface="Arial" panose="020B0604020202020204" pitchFamily="34" charset="0"/>
                  </a:endParaRPr>
                </a:p>
              </p:txBody>
            </p:sp>
            <p:sp>
              <p:nvSpPr>
                <p:cNvPr id="20" name="Flowchart: Connector 19">
                  <a:extLst>
                    <a:ext uri="{FF2B5EF4-FFF2-40B4-BE49-F238E27FC236}">
                      <a16:creationId xmlns:a16="http://schemas.microsoft.com/office/drawing/2014/main" id="{F1413094-3B06-4AA7-BA0B-2931457A228B}"/>
                    </a:ext>
                  </a:extLst>
                </p:cNvPr>
                <p:cNvSpPr/>
                <p:nvPr/>
              </p:nvSpPr>
              <p:spPr>
                <a:xfrm>
                  <a:off x="3746595" y="3446476"/>
                  <a:ext cx="388567" cy="388566"/>
                </a:xfrm>
                <a:prstGeom prst="flowChartConnector">
                  <a:avLst/>
                </a:prstGeom>
                <a:noFill/>
                <a:ln w="12700" cap="flat" cmpd="sng" algn="ctr">
                  <a:solidFill>
                    <a:schemeClr val="bg2"/>
                  </a:solidFill>
                  <a:prstDash val="solid"/>
                  <a:miter lim="800000"/>
                </a:ln>
                <a:effectLst>
                  <a:outerShdw blurRad="50800" dist="38100" dir="2700000" algn="tl" rotWithShape="0">
                    <a:prstClr val="black">
                      <a:alpha val="40000"/>
                    </a:prstClr>
                  </a:outerShdw>
                </a:effectLst>
              </p:spPr>
              <p:txBody>
                <a:bodyPr rtlCol="0" anchor="ctr"/>
                <a:lstStyle/>
                <a:p>
                  <a:pPr algn="ctr"/>
                  <a:endParaRPr lang="en-IN" kern="0" dirty="0">
                    <a:solidFill>
                      <a:prstClr val="white"/>
                    </a:solidFill>
                    <a:latin typeface="Arial" panose="020B0604020202020204" pitchFamily="34" charset="0"/>
                    <a:cs typeface="Arial" panose="020B0604020202020204" pitchFamily="34" charset="0"/>
                  </a:endParaRPr>
                </a:p>
              </p:txBody>
            </p:sp>
          </p:grpSp>
          <p:sp>
            <p:nvSpPr>
              <p:cNvPr id="17" name="Google Shape;889;p73">
                <a:extLst>
                  <a:ext uri="{FF2B5EF4-FFF2-40B4-BE49-F238E27FC236}">
                    <a16:creationId xmlns:a16="http://schemas.microsoft.com/office/drawing/2014/main" id="{0094CA77-6D9A-43BC-A374-5984D8949542}"/>
                  </a:ext>
                </a:extLst>
              </p:cNvPr>
              <p:cNvSpPr/>
              <p:nvPr/>
            </p:nvSpPr>
            <p:spPr>
              <a:xfrm>
                <a:off x="10530294" y="4648200"/>
                <a:ext cx="472448" cy="324846"/>
              </a:xfrm>
              <a:custGeom>
                <a:avLst/>
                <a:gdLst/>
                <a:ahLst/>
                <a:cxnLst/>
                <a:rect l="l" t="t" r="r" b="b"/>
                <a:pathLst>
                  <a:path w="2392394" h="1644967" extrusionOk="0">
                    <a:moveTo>
                      <a:pt x="1538383" y="783526"/>
                    </a:moveTo>
                    <a:lnTo>
                      <a:pt x="2392394" y="1643157"/>
                    </a:lnTo>
                    <a:lnTo>
                      <a:pt x="0" y="1644967"/>
                    </a:lnTo>
                    <a:lnTo>
                      <a:pt x="852201" y="787145"/>
                    </a:lnTo>
                    <a:lnTo>
                      <a:pt x="897733" y="826270"/>
                    </a:lnTo>
                    <a:lnTo>
                      <a:pt x="903422" y="882702"/>
                    </a:lnTo>
                    <a:cubicBezTo>
                      <a:pt x="931283" y="1018859"/>
                      <a:pt x="1051755" y="1121282"/>
                      <a:pt x="1196150" y="1121282"/>
                    </a:cubicBezTo>
                    <a:cubicBezTo>
                      <a:pt x="1361172" y="1121282"/>
                      <a:pt x="1494949" y="987505"/>
                      <a:pt x="1494949" y="822483"/>
                    </a:cubicBezTo>
                    <a:lnTo>
                      <a:pt x="1494828" y="821286"/>
                    </a:lnTo>
                    <a:close/>
                    <a:moveTo>
                      <a:pt x="1196149" y="734853"/>
                    </a:moveTo>
                    <a:cubicBezTo>
                      <a:pt x="1145572" y="734853"/>
                      <a:pt x="1104519" y="774096"/>
                      <a:pt x="1104519" y="822483"/>
                    </a:cubicBezTo>
                    <a:cubicBezTo>
                      <a:pt x="1104519" y="870870"/>
                      <a:pt x="1145572" y="910113"/>
                      <a:pt x="1196149" y="910113"/>
                    </a:cubicBezTo>
                    <a:cubicBezTo>
                      <a:pt x="1246727" y="910113"/>
                      <a:pt x="1287780" y="870870"/>
                      <a:pt x="1287780" y="822483"/>
                    </a:cubicBezTo>
                    <a:cubicBezTo>
                      <a:pt x="1287780" y="774096"/>
                      <a:pt x="1246727" y="734853"/>
                      <a:pt x="1196149" y="734853"/>
                    </a:cubicBezTo>
                    <a:close/>
                    <a:moveTo>
                      <a:pt x="1196149" y="609028"/>
                    </a:moveTo>
                    <a:cubicBezTo>
                      <a:pt x="1319403" y="609028"/>
                      <a:pt x="1419511" y="704659"/>
                      <a:pt x="1419511" y="822483"/>
                    </a:cubicBezTo>
                    <a:lnTo>
                      <a:pt x="1419511" y="876871"/>
                    </a:lnTo>
                    <a:cubicBezTo>
                      <a:pt x="1419511" y="912113"/>
                      <a:pt x="1389983" y="940307"/>
                      <a:pt x="1353122" y="940307"/>
                    </a:cubicBezTo>
                    <a:cubicBezTo>
                      <a:pt x="1324642" y="940307"/>
                      <a:pt x="1299401" y="922114"/>
                      <a:pt x="1290923" y="896968"/>
                    </a:cubicBezTo>
                    <a:cubicBezTo>
                      <a:pt x="1268825" y="923162"/>
                      <a:pt x="1234059" y="940307"/>
                      <a:pt x="1196149" y="940307"/>
                    </a:cubicBezTo>
                    <a:cubicBezTo>
                      <a:pt x="1127665" y="940307"/>
                      <a:pt x="1072896" y="886967"/>
                      <a:pt x="1072896" y="822483"/>
                    </a:cubicBezTo>
                    <a:cubicBezTo>
                      <a:pt x="1072896" y="757999"/>
                      <a:pt x="1126617" y="704659"/>
                      <a:pt x="1195102" y="704659"/>
                    </a:cubicBezTo>
                    <a:cubicBezTo>
                      <a:pt x="1263586" y="704659"/>
                      <a:pt x="1318355" y="757999"/>
                      <a:pt x="1318355" y="822483"/>
                    </a:cubicBezTo>
                    <a:lnTo>
                      <a:pt x="1318355" y="876871"/>
                    </a:lnTo>
                    <a:cubicBezTo>
                      <a:pt x="1318355" y="894968"/>
                      <a:pt x="1334167" y="910113"/>
                      <a:pt x="1353122" y="910113"/>
                    </a:cubicBezTo>
                    <a:cubicBezTo>
                      <a:pt x="1372076" y="910113"/>
                      <a:pt x="1387888" y="894968"/>
                      <a:pt x="1387888" y="876871"/>
                    </a:cubicBezTo>
                    <a:lnTo>
                      <a:pt x="1387888" y="822483"/>
                    </a:lnTo>
                    <a:cubicBezTo>
                      <a:pt x="1387888" y="720756"/>
                      <a:pt x="1302544" y="639222"/>
                      <a:pt x="1196149" y="639222"/>
                    </a:cubicBezTo>
                    <a:cubicBezTo>
                      <a:pt x="1089755" y="639222"/>
                      <a:pt x="1004411" y="721804"/>
                      <a:pt x="1004411" y="822483"/>
                    </a:cubicBezTo>
                    <a:cubicBezTo>
                      <a:pt x="1004411" y="923162"/>
                      <a:pt x="1089755" y="1005744"/>
                      <a:pt x="1196149" y="1005744"/>
                    </a:cubicBezTo>
                    <a:cubicBezTo>
                      <a:pt x="1226725" y="1005744"/>
                      <a:pt x="1256157" y="998695"/>
                      <a:pt x="1283589" y="985646"/>
                    </a:cubicBezTo>
                    <a:cubicBezTo>
                      <a:pt x="1290923" y="982598"/>
                      <a:pt x="1300448" y="985646"/>
                      <a:pt x="1304639" y="992695"/>
                    </a:cubicBezTo>
                    <a:cubicBezTo>
                      <a:pt x="1307878" y="999743"/>
                      <a:pt x="1304639" y="1008792"/>
                      <a:pt x="1297305" y="1012792"/>
                    </a:cubicBezTo>
                    <a:cubicBezTo>
                      <a:pt x="1265682" y="1027842"/>
                      <a:pt x="1231963" y="1035938"/>
                      <a:pt x="1196149" y="1035938"/>
                    </a:cubicBezTo>
                    <a:cubicBezTo>
                      <a:pt x="1072896" y="1035938"/>
                      <a:pt x="972789" y="940307"/>
                      <a:pt x="972789" y="822483"/>
                    </a:cubicBezTo>
                    <a:cubicBezTo>
                      <a:pt x="972789" y="704659"/>
                      <a:pt x="1072896" y="609028"/>
                      <a:pt x="1196149" y="609028"/>
                    </a:cubicBezTo>
                    <a:close/>
                    <a:moveTo>
                      <a:pt x="2392299" y="47434"/>
                    </a:moveTo>
                    <a:lnTo>
                      <a:pt x="2392299" y="1590293"/>
                    </a:lnTo>
                    <a:cubicBezTo>
                      <a:pt x="2116455" y="1312830"/>
                      <a:pt x="1840516" y="1035272"/>
                      <a:pt x="1564672" y="757808"/>
                    </a:cubicBezTo>
                    <a:cubicBezTo>
                      <a:pt x="1840611" y="521017"/>
                      <a:pt x="2116455" y="284225"/>
                      <a:pt x="2392299" y="47434"/>
                    </a:cubicBezTo>
                    <a:close/>
                    <a:moveTo>
                      <a:pt x="0" y="47434"/>
                    </a:moveTo>
                    <a:cubicBezTo>
                      <a:pt x="275843" y="284225"/>
                      <a:pt x="551688" y="521017"/>
                      <a:pt x="827627" y="757808"/>
                    </a:cubicBezTo>
                    <a:cubicBezTo>
                      <a:pt x="551783" y="1035272"/>
                      <a:pt x="275843" y="1312830"/>
                      <a:pt x="0" y="1590293"/>
                    </a:cubicBezTo>
                    <a:close/>
                    <a:moveTo>
                      <a:pt x="2762" y="0"/>
                    </a:moveTo>
                    <a:cubicBezTo>
                      <a:pt x="798385" y="0"/>
                      <a:pt x="1593913" y="0"/>
                      <a:pt x="2389537" y="0"/>
                    </a:cubicBezTo>
                    <a:lnTo>
                      <a:pt x="1489973" y="773126"/>
                    </a:lnTo>
                    <a:lnTo>
                      <a:pt x="1488879" y="762265"/>
                    </a:lnTo>
                    <a:cubicBezTo>
                      <a:pt x="1461017" y="626107"/>
                      <a:pt x="1340544" y="523684"/>
                      <a:pt x="1196150" y="523684"/>
                    </a:cubicBezTo>
                    <a:cubicBezTo>
                      <a:pt x="1051755" y="523684"/>
                      <a:pt x="931283" y="626107"/>
                      <a:pt x="903422" y="762265"/>
                    </a:cubicBezTo>
                    <a:lnTo>
                      <a:pt x="902327" y="773127"/>
                    </a:lnTo>
                    <a:close/>
                  </a:path>
                </a:pathLst>
              </a:custGeom>
              <a:solidFill>
                <a:schemeClr val="bg2"/>
              </a:solidFill>
              <a:ln w="19050" cap="flat" cmpd="sng">
                <a:no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4" name="Rectangle 3">
            <a:extLst>
              <a:ext uri="{FF2B5EF4-FFF2-40B4-BE49-F238E27FC236}">
                <a16:creationId xmlns:a16="http://schemas.microsoft.com/office/drawing/2014/main" id="{E0F9AE76-9083-448A-9F05-77152928D114}"/>
              </a:ext>
            </a:extLst>
          </p:cNvPr>
          <p:cNvSpPr/>
          <p:nvPr/>
        </p:nvSpPr>
        <p:spPr>
          <a:xfrm>
            <a:off x="3328984" y="1717964"/>
            <a:ext cx="8863016" cy="12919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Placeholder 28" descr="A close-up of hands shaking&#10;&#10;Description automatically generated">
            <a:extLst>
              <a:ext uri="{FF2B5EF4-FFF2-40B4-BE49-F238E27FC236}">
                <a16:creationId xmlns:a16="http://schemas.microsoft.com/office/drawing/2014/main" id="{6FA0ED3F-695D-9731-D860-4BFB3ECE4A67}"/>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p:blipFill>
        <p:spPr>
          <a:ln>
            <a:noFill/>
          </a:ln>
        </p:spPr>
      </p:pic>
      <p:grpSp>
        <p:nvGrpSpPr>
          <p:cNvPr id="5" name="Group 4">
            <a:extLst>
              <a:ext uri="{FF2B5EF4-FFF2-40B4-BE49-F238E27FC236}">
                <a16:creationId xmlns:a16="http://schemas.microsoft.com/office/drawing/2014/main" id="{7EE39FB7-A820-449C-A804-E057D16320BE}"/>
              </a:ext>
            </a:extLst>
          </p:cNvPr>
          <p:cNvGrpSpPr/>
          <p:nvPr/>
        </p:nvGrpSpPr>
        <p:grpSpPr>
          <a:xfrm>
            <a:off x="225658" y="1082251"/>
            <a:ext cx="4716513" cy="4693498"/>
            <a:chOff x="225658" y="1082251"/>
            <a:chExt cx="4716513" cy="4693498"/>
          </a:xfrm>
        </p:grpSpPr>
        <p:sp>
          <p:nvSpPr>
            <p:cNvPr id="6" name="Arc 5">
              <a:extLst>
                <a:ext uri="{FF2B5EF4-FFF2-40B4-BE49-F238E27FC236}">
                  <a16:creationId xmlns:a16="http://schemas.microsoft.com/office/drawing/2014/main" id="{2ECAB88D-E8A1-4319-A8D2-34F32DA26416}"/>
                </a:ext>
              </a:extLst>
            </p:cNvPr>
            <p:cNvSpPr/>
            <p:nvPr/>
          </p:nvSpPr>
          <p:spPr>
            <a:xfrm flipH="1">
              <a:off x="248673" y="1082251"/>
              <a:ext cx="4693498" cy="4693498"/>
            </a:xfrm>
            <a:prstGeom prst="arc">
              <a:avLst>
                <a:gd name="adj1" fmla="val 18951787"/>
                <a:gd name="adj2" fmla="val 11422537"/>
              </a:avLst>
            </a:prstGeom>
            <a:noFill/>
            <a:ln w="635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6438F316-1993-41D7-8228-C40AB8FD2D1F}"/>
                </a:ext>
              </a:extLst>
            </p:cNvPr>
            <p:cNvSpPr/>
            <p:nvPr/>
          </p:nvSpPr>
          <p:spPr>
            <a:xfrm rot="19682517" flipH="1">
              <a:off x="225658" y="1117720"/>
              <a:ext cx="1488584" cy="1042068"/>
            </a:xfrm>
            <a:custGeom>
              <a:avLst/>
              <a:gdLst>
                <a:gd name="connsiteX0" fmla="*/ 0 w 1166317"/>
                <a:gd name="connsiteY0" fmla="*/ 0 h 816469"/>
                <a:gd name="connsiteX1" fmla="*/ 443536 w 1166317"/>
                <a:gd name="connsiteY1" fmla="*/ 199643 h 816469"/>
                <a:gd name="connsiteX2" fmla="*/ 450240 w 1166317"/>
                <a:gd name="connsiteY2" fmla="*/ 219265 h 816469"/>
                <a:gd name="connsiteX3" fmla="*/ 454048 w 1166317"/>
                <a:gd name="connsiteY3" fmla="*/ 173545 h 816469"/>
                <a:gd name="connsiteX4" fmla="*/ 467955 w 1166317"/>
                <a:gd name="connsiteY4" fmla="*/ 46757 h 816469"/>
                <a:gd name="connsiteX5" fmla="*/ 470270 w 1166317"/>
                <a:gd name="connsiteY5" fmla="*/ 35568 h 816469"/>
                <a:gd name="connsiteX6" fmla="*/ 469747 w 1166317"/>
                <a:gd name="connsiteY6" fmla="*/ 92381 h 816469"/>
                <a:gd name="connsiteX7" fmla="*/ 471599 w 1166317"/>
                <a:gd name="connsiteY7" fmla="*/ 311056 h 816469"/>
                <a:gd name="connsiteX8" fmla="*/ 472381 w 1166317"/>
                <a:gd name="connsiteY8" fmla="*/ 390195 h 816469"/>
                <a:gd name="connsiteX9" fmla="*/ 484109 w 1166317"/>
                <a:gd name="connsiteY9" fmla="*/ 339055 h 816469"/>
                <a:gd name="connsiteX10" fmla="*/ 559359 w 1166317"/>
                <a:gd name="connsiteY10" fmla="*/ 210368 h 816469"/>
                <a:gd name="connsiteX11" fmla="*/ 1166317 w 1166317"/>
                <a:gd name="connsiteY11" fmla="*/ 112871 h 816469"/>
                <a:gd name="connsiteX12" fmla="*/ 498396 w 1166317"/>
                <a:gd name="connsiteY12" fmla="*/ 548285 h 816469"/>
                <a:gd name="connsiteX13" fmla="*/ 478305 w 1166317"/>
                <a:gd name="connsiteY13" fmla="*/ 580610 h 816469"/>
                <a:gd name="connsiteX14" fmla="*/ 473551 w 1166317"/>
                <a:gd name="connsiteY14" fmla="*/ 589373 h 816469"/>
                <a:gd name="connsiteX15" fmla="*/ 473307 w 1166317"/>
                <a:gd name="connsiteY15" fmla="*/ 665228 h 816469"/>
                <a:gd name="connsiteX16" fmla="*/ 471332 w 1166317"/>
                <a:gd name="connsiteY16" fmla="*/ 731690 h 816469"/>
                <a:gd name="connsiteX17" fmla="*/ 424769 w 1166317"/>
                <a:gd name="connsiteY17" fmla="*/ 725115 h 816469"/>
                <a:gd name="connsiteX18" fmla="*/ 426265 w 1166317"/>
                <a:gd name="connsiteY18" fmla="*/ 567110 h 816469"/>
                <a:gd name="connsiteX19" fmla="*/ 429390 w 1166317"/>
                <a:gd name="connsiteY19" fmla="*/ 513717 h 816469"/>
                <a:gd name="connsiteX20" fmla="*/ 423926 w 1166317"/>
                <a:gd name="connsiteY20" fmla="*/ 488671 h 816469"/>
                <a:gd name="connsiteX21" fmla="*/ 418195 w 1166317"/>
                <a:gd name="connsiteY21" fmla="*/ 462402 h 816469"/>
                <a:gd name="connsiteX22" fmla="*/ 0 w 1166317"/>
                <a:gd name="connsiteY22" fmla="*/ 0 h 816469"/>
                <a:gd name="connsiteX23" fmla="*/ 162850 w 1166317"/>
                <a:gd name="connsiteY23" fmla="*/ 123115 h 816469"/>
                <a:gd name="connsiteX24" fmla="*/ 404643 w 1166317"/>
                <a:gd name="connsiteY24" fmla="*/ 384062 h 816469"/>
                <a:gd name="connsiteX25" fmla="*/ 433760 w 1166317"/>
                <a:gd name="connsiteY25" fmla="*/ 439078 h 816469"/>
                <a:gd name="connsiteX26" fmla="*/ 434819 w 1166317"/>
                <a:gd name="connsiteY26" fmla="*/ 420985 h 816469"/>
                <a:gd name="connsiteX27" fmla="*/ 329926 w 1166317"/>
                <a:gd name="connsiteY27" fmla="*/ 284161 h 816469"/>
                <a:gd name="connsiteX28" fmla="*/ 162850 w 1166317"/>
                <a:gd name="connsiteY28" fmla="*/ 123115 h 816469"/>
                <a:gd name="connsiteX29" fmla="*/ 932187 w 1166317"/>
                <a:gd name="connsiteY29" fmla="*/ 218637 h 816469"/>
                <a:gd name="connsiteX30" fmla="*/ 553484 w 1166317"/>
                <a:gd name="connsiteY30" fmla="*/ 433851 h 816469"/>
                <a:gd name="connsiteX31" fmla="*/ 473256 w 1166317"/>
                <a:gd name="connsiteY31" fmla="*/ 501865 h 816469"/>
                <a:gd name="connsiteX32" fmla="*/ 473392 w 1166317"/>
                <a:gd name="connsiteY32" fmla="*/ 523893 h 816469"/>
                <a:gd name="connsiteX33" fmla="*/ 539427 w 1166317"/>
                <a:gd name="connsiteY33" fmla="*/ 460636 h 816469"/>
                <a:gd name="connsiteX34" fmla="*/ 932187 w 1166317"/>
                <a:gd name="connsiteY34" fmla="*/ 218637 h 81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66317" h="816469">
                  <a:moveTo>
                    <a:pt x="0" y="0"/>
                  </a:moveTo>
                  <a:cubicBezTo>
                    <a:pt x="236888" y="19137"/>
                    <a:pt x="384724" y="88058"/>
                    <a:pt x="443536" y="199643"/>
                  </a:cubicBezTo>
                  <a:lnTo>
                    <a:pt x="450240" y="219265"/>
                  </a:lnTo>
                  <a:lnTo>
                    <a:pt x="454048" y="173545"/>
                  </a:lnTo>
                  <a:cubicBezTo>
                    <a:pt x="459370" y="117462"/>
                    <a:pt x="464350" y="72177"/>
                    <a:pt x="467955" y="46757"/>
                  </a:cubicBezTo>
                  <a:lnTo>
                    <a:pt x="470270" y="35568"/>
                  </a:lnTo>
                  <a:lnTo>
                    <a:pt x="469747" y="92381"/>
                  </a:lnTo>
                  <a:cubicBezTo>
                    <a:pt x="469832" y="146677"/>
                    <a:pt x="470700" y="226077"/>
                    <a:pt x="471599" y="311056"/>
                  </a:cubicBezTo>
                  <a:lnTo>
                    <a:pt x="472381" y="390195"/>
                  </a:lnTo>
                  <a:lnTo>
                    <a:pt x="484109" y="339055"/>
                  </a:lnTo>
                  <a:cubicBezTo>
                    <a:pt x="500799" y="288520"/>
                    <a:pt x="525923" y="245623"/>
                    <a:pt x="559359" y="210368"/>
                  </a:cubicBezTo>
                  <a:cubicBezTo>
                    <a:pt x="670816" y="92854"/>
                    <a:pt x="874633" y="60269"/>
                    <a:pt x="1166317" y="112871"/>
                  </a:cubicBezTo>
                  <a:cubicBezTo>
                    <a:pt x="865899" y="351753"/>
                    <a:pt x="956407" y="642181"/>
                    <a:pt x="498396" y="548285"/>
                  </a:cubicBezTo>
                  <a:cubicBezTo>
                    <a:pt x="489716" y="558018"/>
                    <a:pt x="483468" y="569924"/>
                    <a:pt x="478305" y="580610"/>
                  </a:cubicBezTo>
                  <a:lnTo>
                    <a:pt x="473551" y="589373"/>
                  </a:lnTo>
                  <a:lnTo>
                    <a:pt x="473307" y="665228"/>
                  </a:lnTo>
                  <a:cubicBezTo>
                    <a:pt x="472955" y="694124"/>
                    <a:pt x="472327" y="717090"/>
                    <a:pt x="471332" y="731690"/>
                  </a:cubicBezTo>
                  <a:cubicBezTo>
                    <a:pt x="463360" y="848487"/>
                    <a:pt x="424560" y="843008"/>
                    <a:pt x="424769" y="725115"/>
                  </a:cubicBezTo>
                  <a:cubicBezTo>
                    <a:pt x="422859" y="685820"/>
                    <a:pt x="423702" y="630131"/>
                    <a:pt x="426265" y="567110"/>
                  </a:cubicBezTo>
                  <a:lnTo>
                    <a:pt x="429390" y="513717"/>
                  </a:lnTo>
                  <a:lnTo>
                    <a:pt x="423926" y="488671"/>
                  </a:lnTo>
                  <a:cubicBezTo>
                    <a:pt x="422508" y="478458"/>
                    <a:pt x="421088" y="468245"/>
                    <a:pt x="418195" y="462402"/>
                  </a:cubicBezTo>
                  <a:cubicBezTo>
                    <a:pt x="56650" y="437684"/>
                    <a:pt x="174089" y="233984"/>
                    <a:pt x="0" y="0"/>
                  </a:cubicBezTo>
                  <a:close/>
                  <a:moveTo>
                    <a:pt x="162850" y="123115"/>
                  </a:moveTo>
                  <a:cubicBezTo>
                    <a:pt x="250006" y="210942"/>
                    <a:pt x="337224" y="282367"/>
                    <a:pt x="404643" y="384062"/>
                  </a:cubicBezTo>
                  <a:lnTo>
                    <a:pt x="433760" y="439078"/>
                  </a:lnTo>
                  <a:lnTo>
                    <a:pt x="434819" y="420985"/>
                  </a:lnTo>
                  <a:lnTo>
                    <a:pt x="329926" y="284161"/>
                  </a:lnTo>
                  <a:cubicBezTo>
                    <a:pt x="282009" y="231480"/>
                    <a:pt x="226797" y="178772"/>
                    <a:pt x="162850" y="123115"/>
                  </a:cubicBezTo>
                  <a:close/>
                  <a:moveTo>
                    <a:pt x="932187" y="218637"/>
                  </a:moveTo>
                  <a:cubicBezTo>
                    <a:pt x="783423" y="282570"/>
                    <a:pt x="655967" y="355677"/>
                    <a:pt x="553484" y="433851"/>
                  </a:cubicBezTo>
                  <a:lnTo>
                    <a:pt x="473256" y="501865"/>
                  </a:lnTo>
                  <a:lnTo>
                    <a:pt x="473392" y="523893"/>
                  </a:lnTo>
                  <a:lnTo>
                    <a:pt x="539427" y="460636"/>
                  </a:lnTo>
                  <a:cubicBezTo>
                    <a:pt x="651478" y="368058"/>
                    <a:pt x="784213" y="296382"/>
                    <a:pt x="932187" y="218637"/>
                  </a:cubicBezTo>
                  <a:close/>
                </a:path>
              </a:pathLst>
            </a:custGeom>
            <a:solidFill>
              <a:schemeClr val="accent1"/>
            </a:solidFill>
            <a:ln>
              <a:noFill/>
            </a:ln>
          </p:spPr>
          <p:txBody>
            <a:bodyPr spcFirstLastPara="1" wrap="square" lIns="68575" tIns="34275" rIns="68575" bIns="34275" anchor="ctr" anchorCtr="0">
              <a:noAutofit/>
            </a:bodyPr>
            <a:lstStyle/>
            <a:p>
              <a:pPr>
                <a:buClr>
                  <a:schemeClr val="dk1"/>
                </a:buClr>
                <a:buSzPts val="1400"/>
              </a:pPr>
              <a:endParaRPr lang="en-US" sz="1400">
                <a:solidFill>
                  <a:srgbClr val="000000"/>
                </a:solidFill>
                <a:latin typeface="Calibri"/>
                <a:cs typeface="Calibri"/>
              </a:endParaRPr>
            </a:p>
          </p:txBody>
        </p:sp>
      </p:grpSp>
      <p:sp>
        <p:nvSpPr>
          <p:cNvPr id="2" name="Title 1">
            <a:extLst>
              <a:ext uri="{FF2B5EF4-FFF2-40B4-BE49-F238E27FC236}">
                <a16:creationId xmlns:a16="http://schemas.microsoft.com/office/drawing/2014/main" id="{927E2816-94F4-400E-8091-A8F1C2935524}"/>
              </a:ext>
            </a:extLst>
          </p:cNvPr>
          <p:cNvSpPr>
            <a:spLocks noGrp="1"/>
          </p:cNvSpPr>
          <p:nvPr>
            <p:ph type="title"/>
          </p:nvPr>
        </p:nvSpPr>
        <p:spPr/>
        <p:txBody>
          <a:bodyPr/>
          <a:lstStyle/>
          <a:p>
            <a:pPr algn="ctr"/>
            <a:r>
              <a:rPr lang="en-US" sz="5400" b="1" dirty="0">
                <a:solidFill>
                  <a:schemeClr val="accent1"/>
                </a:solidFill>
              </a:rPr>
              <a:t>Thanks</a:t>
            </a:r>
            <a:r>
              <a:rPr lang="en-US" sz="5400" b="1" dirty="0"/>
              <a:t> </a:t>
            </a:r>
            <a:r>
              <a:rPr lang="en-US" sz="5400" dirty="0"/>
              <a:t>for watching!</a:t>
            </a:r>
          </a:p>
        </p:txBody>
      </p:sp>
      <p:sp>
        <p:nvSpPr>
          <p:cNvPr id="3" name="Slide Number Placeholder 2">
            <a:extLst>
              <a:ext uri="{FF2B5EF4-FFF2-40B4-BE49-F238E27FC236}">
                <a16:creationId xmlns:a16="http://schemas.microsoft.com/office/drawing/2014/main" id="{4B1DFAC3-5D4E-4EEF-95F3-4618415E458D}"/>
              </a:ext>
            </a:extLst>
          </p:cNvPr>
          <p:cNvSpPr>
            <a:spLocks noGrp="1"/>
          </p:cNvSpPr>
          <p:nvPr>
            <p:ph type="sldNum" sz="quarter" idx="12"/>
          </p:nvPr>
        </p:nvSpPr>
        <p:spPr/>
        <p:txBody>
          <a:bodyPr/>
          <a:lstStyle/>
          <a:p>
            <a:fld id="{C83511D6-7947-48BF-B87B-28E846A6EF3C}" type="slidenum">
              <a:rPr lang="en-US" smtClean="0"/>
              <a:t>32</a:t>
            </a:fld>
            <a:endParaRPr lang="en-US"/>
          </a:p>
        </p:txBody>
      </p:sp>
    </p:spTree>
    <p:extLst>
      <p:ext uri="{BB962C8B-B14F-4D97-AF65-F5344CB8AC3E}">
        <p14:creationId xmlns:p14="http://schemas.microsoft.com/office/powerpoint/2010/main" val="1487094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0EF9B-C8AF-9019-22B3-D86477F87FAA}"/>
            </a:ext>
          </a:extLst>
        </p:cNvPr>
        <p:cNvGrpSpPr/>
        <p:nvPr/>
      </p:nvGrpSpPr>
      <p:grpSpPr>
        <a:xfrm>
          <a:off x="0" y="0"/>
          <a:ext cx="0" cy="0"/>
          <a:chOff x="0" y="0"/>
          <a:chExt cx="0" cy="0"/>
        </a:xfrm>
      </p:grpSpPr>
      <p:pic>
        <p:nvPicPr>
          <p:cNvPr id="39" name="Picture Placeholder 38" descr="A bowl of food on a table&#10;&#10;Description automatically generated">
            <a:extLst>
              <a:ext uri="{FF2B5EF4-FFF2-40B4-BE49-F238E27FC236}">
                <a16:creationId xmlns:a16="http://schemas.microsoft.com/office/drawing/2014/main" id="{AA0F0AB2-623C-FB18-B5F0-7CC79FAC6CC6}"/>
              </a:ext>
            </a:extLst>
          </p:cNvPr>
          <p:cNvPicPr>
            <a:picLocks noGrp="1" noChangeAspect="1"/>
          </p:cNvPicPr>
          <p:nvPr>
            <p:ph type="pic" sz="quarter" idx="15"/>
          </p:nvPr>
        </p:nvPicPr>
        <p:blipFill>
          <a:blip r:embed="rId2" cstate="print">
            <a:extLst>
              <a:ext uri="{28A0092B-C50C-407E-A947-70E740481C1C}">
                <a14:useLocalDpi xmlns:a14="http://schemas.microsoft.com/office/drawing/2010/main"/>
              </a:ext>
            </a:extLst>
          </a:blip>
          <a:srcRect/>
          <a:stretch/>
        </p:blipFill>
        <p:spPr/>
      </p:pic>
      <p:sp>
        <p:nvSpPr>
          <p:cNvPr id="2" name="Title 1">
            <a:extLst>
              <a:ext uri="{FF2B5EF4-FFF2-40B4-BE49-F238E27FC236}">
                <a16:creationId xmlns:a16="http://schemas.microsoft.com/office/drawing/2014/main" id="{9FB4068A-D945-EC6D-9C96-8B9D56EF41A9}"/>
              </a:ext>
            </a:extLst>
          </p:cNvPr>
          <p:cNvSpPr>
            <a:spLocks noGrp="1"/>
          </p:cNvSpPr>
          <p:nvPr>
            <p:ph type="title"/>
          </p:nvPr>
        </p:nvSpPr>
        <p:spPr/>
        <p:txBody>
          <a:bodyPr/>
          <a:lstStyle/>
          <a:p>
            <a:r>
              <a:rPr lang="en-US" altLang="zh-CN" dirty="0"/>
              <a:t>Food</a:t>
            </a:r>
            <a:r>
              <a:rPr lang="zh-CN" altLang="en-US" dirty="0"/>
              <a:t> </a:t>
            </a:r>
            <a:r>
              <a:rPr lang="en-US" altLang="zh-CN" dirty="0"/>
              <a:t>network</a:t>
            </a:r>
            <a:endParaRPr lang="en-US" dirty="0"/>
          </a:p>
        </p:txBody>
      </p:sp>
      <p:sp>
        <p:nvSpPr>
          <p:cNvPr id="7" name="Rectangle 6">
            <a:extLst>
              <a:ext uri="{FF2B5EF4-FFF2-40B4-BE49-F238E27FC236}">
                <a16:creationId xmlns:a16="http://schemas.microsoft.com/office/drawing/2014/main" id="{7125665E-4036-1327-500F-768CEB71A6A3}"/>
              </a:ext>
            </a:extLst>
          </p:cNvPr>
          <p:cNvSpPr/>
          <p:nvPr/>
        </p:nvSpPr>
        <p:spPr>
          <a:xfrm>
            <a:off x="0" y="5212080"/>
            <a:ext cx="12192000" cy="1645920"/>
          </a:xfrm>
          <a:prstGeom prst="rect">
            <a:avLst/>
          </a:prstGeom>
          <a:solidFill>
            <a:schemeClr val="accent3">
              <a:alpha val="93000"/>
            </a:schemeClr>
          </a:solidFill>
          <a:ln w="12700" cap="flat" cmpd="sng" algn="ctr">
            <a:noFill/>
            <a:prstDash val="solid"/>
            <a:miter lim="800000"/>
          </a:ln>
          <a:effectLst/>
        </p:spPr>
        <p:txBody>
          <a:bodyPr wrap="square" rtlCol="0" anchor="ctr">
            <a:noAutofit/>
          </a:bodyPr>
          <a:lstStyle/>
          <a:p>
            <a:pPr algn="ctr"/>
            <a:endParaRPr lang="en-US" kern="0">
              <a:solidFill>
                <a:prstClr val="white"/>
              </a:solidFill>
              <a:latin typeface="Times New Roman"/>
            </a:endParaRPr>
          </a:p>
        </p:txBody>
      </p:sp>
      <p:grpSp>
        <p:nvGrpSpPr>
          <p:cNvPr id="9" name="Group 8">
            <a:extLst>
              <a:ext uri="{FF2B5EF4-FFF2-40B4-BE49-F238E27FC236}">
                <a16:creationId xmlns:a16="http://schemas.microsoft.com/office/drawing/2014/main" id="{2278E250-211A-352B-91F7-14470E2C0752}"/>
              </a:ext>
            </a:extLst>
          </p:cNvPr>
          <p:cNvGrpSpPr/>
          <p:nvPr/>
        </p:nvGrpSpPr>
        <p:grpSpPr>
          <a:xfrm>
            <a:off x="11754102" y="6396366"/>
            <a:ext cx="390460" cy="403176"/>
            <a:chOff x="4225328" y="1941649"/>
            <a:chExt cx="3694952" cy="3815272"/>
          </a:xfrm>
        </p:grpSpPr>
        <p:sp>
          <p:nvSpPr>
            <p:cNvPr id="12" name="Freeform: Shape 11">
              <a:extLst>
                <a:ext uri="{FF2B5EF4-FFF2-40B4-BE49-F238E27FC236}">
                  <a16:creationId xmlns:a16="http://schemas.microsoft.com/office/drawing/2014/main" id="{89C2110A-F53F-6885-20AA-ADAF8265D1DD}"/>
                </a:ext>
              </a:extLst>
            </p:cNvPr>
            <p:cNvSpPr/>
            <p:nvPr/>
          </p:nvSpPr>
          <p:spPr>
            <a:xfrm>
              <a:off x="6034111" y="1941649"/>
              <a:ext cx="158364" cy="928334"/>
            </a:xfrm>
            <a:custGeom>
              <a:avLst/>
              <a:gdLst>
                <a:gd name="connsiteX0" fmla="*/ 67350 w 158364"/>
                <a:gd name="connsiteY0" fmla="*/ 0 h 928334"/>
                <a:gd name="connsiteX1" fmla="*/ 91014 w 158364"/>
                <a:gd name="connsiteY1" fmla="*/ 0 h 928334"/>
                <a:gd name="connsiteX2" fmla="*/ 158364 w 158364"/>
                <a:gd name="connsiteY2" fmla="*/ 67350 h 928334"/>
                <a:gd name="connsiteX3" fmla="*/ 158364 w 158364"/>
                <a:gd name="connsiteY3" fmla="*/ 862805 h 928334"/>
                <a:gd name="connsiteX4" fmla="*/ 91014 w 158364"/>
                <a:gd name="connsiteY4" fmla="*/ 928334 h 928334"/>
                <a:gd name="connsiteX5" fmla="*/ 67350 w 158364"/>
                <a:gd name="connsiteY5" fmla="*/ 928334 h 928334"/>
                <a:gd name="connsiteX6" fmla="*/ 0 w 158364"/>
                <a:gd name="connsiteY6" fmla="*/ 860984 h 928334"/>
                <a:gd name="connsiteX7" fmla="*/ 0 w 158364"/>
                <a:gd name="connsiteY7" fmla="*/ 67350 h 928334"/>
                <a:gd name="connsiteX8" fmla="*/ 67350 w 158364"/>
                <a:gd name="connsiteY8" fmla="*/ 0 h 9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64" h="928334">
                  <a:moveTo>
                    <a:pt x="67350" y="0"/>
                  </a:moveTo>
                  <a:lnTo>
                    <a:pt x="91014" y="0"/>
                  </a:lnTo>
                  <a:cubicBezTo>
                    <a:pt x="127419" y="0"/>
                    <a:pt x="158364" y="29124"/>
                    <a:pt x="158364" y="67350"/>
                  </a:cubicBezTo>
                  <a:lnTo>
                    <a:pt x="158364" y="862805"/>
                  </a:lnTo>
                  <a:cubicBezTo>
                    <a:pt x="158364" y="899210"/>
                    <a:pt x="127419" y="928334"/>
                    <a:pt x="91014" y="928334"/>
                  </a:cubicBezTo>
                  <a:lnTo>
                    <a:pt x="67350" y="928334"/>
                  </a:lnTo>
                  <a:cubicBezTo>
                    <a:pt x="30944" y="928334"/>
                    <a:pt x="0" y="899210"/>
                    <a:pt x="0" y="860984"/>
                  </a:cubicBezTo>
                  <a:lnTo>
                    <a:pt x="0" y="67350"/>
                  </a:lnTo>
                  <a:cubicBezTo>
                    <a:pt x="0" y="30944"/>
                    <a:pt x="29124" y="0"/>
                    <a:pt x="67350" y="0"/>
                  </a:cubicBezTo>
                  <a:close/>
                </a:path>
              </a:pathLst>
            </a:custGeom>
            <a:solidFill>
              <a:schemeClr val="accent2">
                <a:lumMod val="60000"/>
                <a:lumOff val="40000"/>
              </a:schemeClr>
            </a:solidFill>
            <a:ln w="1818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D5E47B9-A7C9-DB6A-2C53-E6BA1B5233E2}"/>
                </a:ext>
              </a:extLst>
            </p:cNvPr>
            <p:cNvSpPr/>
            <p:nvPr/>
          </p:nvSpPr>
          <p:spPr>
            <a:xfrm>
              <a:off x="4708830" y="2019922"/>
              <a:ext cx="1031950" cy="1092159"/>
            </a:xfrm>
            <a:custGeom>
              <a:avLst/>
              <a:gdLst>
                <a:gd name="connsiteX0" fmla="*/ 841092 w 1031950"/>
                <a:gd name="connsiteY0" fmla="*/ 0 h 1092159"/>
                <a:gd name="connsiteX1" fmla="*/ 926644 w 1031950"/>
                <a:gd name="connsiteY1" fmla="*/ 114676 h 1092159"/>
                <a:gd name="connsiteX2" fmla="*/ 999455 w 1031950"/>
                <a:gd name="connsiteY2" fmla="*/ 662577 h 1092159"/>
                <a:gd name="connsiteX3" fmla="*/ 941206 w 1031950"/>
                <a:gd name="connsiteY3" fmla="*/ 709903 h 1092159"/>
                <a:gd name="connsiteX4" fmla="*/ 842912 w 1031950"/>
                <a:gd name="connsiteY4" fmla="*/ 851884 h 1092159"/>
                <a:gd name="connsiteX5" fmla="*/ 688190 w 1031950"/>
                <a:gd name="connsiteY5" fmla="*/ 811838 h 1092159"/>
                <a:gd name="connsiteX6" fmla="*/ 686370 w 1031950"/>
                <a:gd name="connsiteY6" fmla="*/ 811838 h 1092159"/>
                <a:gd name="connsiteX7" fmla="*/ 684549 w 1031950"/>
                <a:gd name="connsiteY7" fmla="*/ 811838 h 1092159"/>
                <a:gd name="connsiteX8" fmla="*/ 398768 w 1031950"/>
                <a:gd name="connsiteY8" fmla="*/ 1092159 h 1092159"/>
                <a:gd name="connsiteX9" fmla="*/ 291373 w 1031950"/>
                <a:gd name="connsiteY9" fmla="*/ 1064855 h 1092159"/>
                <a:gd name="connsiteX10" fmla="*/ 242224 w 1031950"/>
                <a:gd name="connsiteY10" fmla="*/ 1070315 h 1092159"/>
                <a:gd name="connsiteX11" fmla="*/ 129 w 1031950"/>
                <a:gd name="connsiteY11" fmla="*/ 511495 h 1092159"/>
                <a:gd name="connsiteX12" fmla="*/ 122087 w 1031950"/>
                <a:gd name="connsiteY12" fmla="*/ 427763 h 1092159"/>
                <a:gd name="connsiteX13" fmla="*/ 542569 w 1031950"/>
                <a:gd name="connsiteY13" fmla="*/ 638913 h 1092159"/>
                <a:gd name="connsiteX14" fmla="*/ 537108 w 1031950"/>
                <a:gd name="connsiteY14" fmla="*/ 535158 h 1092159"/>
                <a:gd name="connsiteX15" fmla="*/ 841092 w 1031950"/>
                <a:gd name="connsiteY15" fmla="*/ 0 h 109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1950" h="1092159">
                  <a:moveTo>
                    <a:pt x="841092" y="0"/>
                  </a:moveTo>
                  <a:cubicBezTo>
                    <a:pt x="877497" y="30944"/>
                    <a:pt x="902981" y="72810"/>
                    <a:pt x="926644" y="114676"/>
                  </a:cubicBezTo>
                  <a:cubicBezTo>
                    <a:pt x="1023118" y="287601"/>
                    <a:pt x="1066805" y="471449"/>
                    <a:pt x="999455" y="662577"/>
                  </a:cubicBezTo>
                  <a:cubicBezTo>
                    <a:pt x="966690" y="684420"/>
                    <a:pt x="946667" y="704443"/>
                    <a:pt x="941206" y="709903"/>
                  </a:cubicBezTo>
                  <a:cubicBezTo>
                    <a:pt x="899340" y="748129"/>
                    <a:pt x="868396" y="799096"/>
                    <a:pt x="842912" y="851884"/>
                  </a:cubicBezTo>
                  <a:cubicBezTo>
                    <a:pt x="788304" y="820939"/>
                    <a:pt x="730056" y="813658"/>
                    <a:pt x="688190" y="811838"/>
                  </a:cubicBezTo>
                  <a:lnTo>
                    <a:pt x="686370" y="811838"/>
                  </a:lnTo>
                  <a:lnTo>
                    <a:pt x="684549" y="811838"/>
                  </a:lnTo>
                  <a:cubicBezTo>
                    <a:pt x="682729" y="811838"/>
                    <a:pt x="429713" y="824580"/>
                    <a:pt x="398768" y="1092159"/>
                  </a:cubicBezTo>
                  <a:cubicBezTo>
                    <a:pt x="366003" y="1075776"/>
                    <a:pt x="333239" y="1063034"/>
                    <a:pt x="291373" y="1064855"/>
                  </a:cubicBezTo>
                  <a:cubicBezTo>
                    <a:pt x="276810" y="1064855"/>
                    <a:pt x="260428" y="1066675"/>
                    <a:pt x="242224" y="1070315"/>
                  </a:cubicBezTo>
                  <a:cubicBezTo>
                    <a:pt x="71120" y="928335"/>
                    <a:pt x="1950" y="739028"/>
                    <a:pt x="129" y="511495"/>
                  </a:cubicBezTo>
                  <a:cubicBezTo>
                    <a:pt x="-1691" y="415021"/>
                    <a:pt x="14692" y="418661"/>
                    <a:pt x="122087" y="427763"/>
                  </a:cubicBezTo>
                  <a:cubicBezTo>
                    <a:pt x="285912" y="442325"/>
                    <a:pt x="436994" y="511495"/>
                    <a:pt x="542569" y="638913"/>
                  </a:cubicBezTo>
                  <a:cubicBezTo>
                    <a:pt x="531647" y="604328"/>
                    <a:pt x="533467" y="571563"/>
                    <a:pt x="537108" y="535158"/>
                  </a:cubicBezTo>
                  <a:cubicBezTo>
                    <a:pt x="553490" y="353131"/>
                    <a:pt x="666347" y="81912"/>
                    <a:pt x="841092" y="0"/>
                  </a:cubicBezTo>
                  <a:close/>
                </a:path>
              </a:pathLst>
            </a:custGeom>
            <a:solidFill>
              <a:schemeClr val="accent1"/>
            </a:solidFill>
            <a:ln w="1818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B87C7C5-DA0B-D64D-351A-8E806078B9AF}"/>
                </a:ext>
              </a:extLst>
            </p:cNvPr>
            <p:cNvSpPr/>
            <p:nvPr/>
          </p:nvSpPr>
          <p:spPr>
            <a:xfrm>
              <a:off x="4470505" y="2640760"/>
              <a:ext cx="3190922" cy="1064725"/>
            </a:xfrm>
            <a:custGeom>
              <a:avLst/>
              <a:gdLst>
                <a:gd name="connsiteX0" fmla="*/ 1455790 w 3190922"/>
                <a:gd name="connsiteY0" fmla="*/ 1471 h 1064725"/>
                <a:gd name="connsiteX1" fmla="*/ 1527200 w 3190922"/>
                <a:gd name="connsiteY1" fmla="*/ 1692 h 1064725"/>
                <a:gd name="connsiteX2" fmla="*/ 1527200 w 3190922"/>
                <a:gd name="connsiteY2" fmla="*/ 165515 h 1064725"/>
                <a:gd name="connsiteX3" fmla="*/ 1630956 w 3190922"/>
                <a:gd name="connsiteY3" fmla="*/ 269270 h 1064725"/>
                <a:gd name="connsiteX4" fmla="*/ 1654620 w 3190922"/>
                <a:gd name="connsiteY4" fmla="*/ 269270 h 1064725"/>
                <a:gd name="connsiteX5" fmla="*/ 1758374 w 3190922"/>
                <a:gd name="connsiteY5" fmla="*/ 165515 h 1064725"/>
                <a:gd name="connsiteX6" fmla="*/ 1758374 w 3190922"/>
                <a:gd name="connsiteY6" fmla="*/ 19894 h 1064725"/>
                <a:gd name="connsiteX7" fmla="*/ 2149731 w 3190922"/>
                <a:gd name="connsiteY7" fmla="*/ 351182 h 1064725"/>
                <a:gd name="connsiteX8" fmla="*/ 2457356 w 3190922"/>
                <a:gd name="connsiteY8" fmla="*/ 192819 h 1064725"/>
                <a:gd name="connsiteX9" fmla="*/ 2863274 w 3190922"/>
                <a:gd name="connsiteY9" fmla="*/ 655166 h 1064725"/>
                <a:gd name="connsiteX10" fmla="*/ 2865095 w 3190922"/>
                <a:gd name="connsiteY10" fmla="*/ 664267 h 1064725"/>
                <a:gd name="connsiteX11" fmla="*/ 3190922 w 3190922"/>
                <a:gd name="connsiteY11" fmla="*/ 1064725 h 1064725"/>
                <a:gd name="connsiteX12" fmla="*/ 1820 w 3190922"/>
                <a:gd name="connsiteY12" fmla="*/ 1064725 h 1064725"/>
                <a:gd name="connsiteX13" fmla="*/ 0 w 3190922"/>
                <a:gd name="connsiteY13" fmla="*/ 1064725 h 1064725"/>
                <a:gd name="connsiteX14" fmla="*/ 222072 w 3190922"/>
                <a:gd name="connsiteY14" fmla="*/ 735257 h 1064725"/>
                <a:gd name="connsiteX15" fmla="*/ 253016 w 3190922"/>
                <a:gd name="connsiteY15" fmla="*/ 713414 h 1064725"/>
                <a:gd name="connsiteX16" fmla="*/ 444144 w 3190922"/>
                <a:gd name="connsiteY16" fmla="*/ 496803 h 1064725"/>
                <a:gd name="connsiteX17" fmla="*/ 668036 w 3190922"/>
                <a:gd name="connsiteY17" fmla="*/ 536849 h 1064725"/>
                <a:gd name="connsiteX18" fmla="*/ 922874 w 3190922"/>
                <a:gd name="connsiteY18" fmla="*/ 231045 h 1064725"/>
                <a:gd name="connsiteX19" fmla="*/ 1093979 w 3190922"/>
                <a:gd name="connsiteY19" fmla="*/ 289293 h 1064725"/>
                <a:gd name="connsiteX20" fmla="*/ 1203194 w 3190922"/>
                <a:gd name="connsiteY20" fmla="*/ 118188 h 1064725"/>
                <a:gd name="connsiteX21" fmla="*/ 1455790 w 3190922"/>
                <a:gd name="connsiteY21" fmla="*/ 1471 h 10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90922" h="1064725">
                  <a:moveTo>
                    <a:pt x="1455790" y="1471"/>
                  </a:moveTo>
                  <a:cubicBezTo>
                    <a:pt x="1478337" y="-470"/>
                    <a:pt x="1502171" y="-583"/>
                    <a:pt x="1527200" y="1692"/>
                  </a:cubicBezTo>
                  <a:lnTo>
                    <a:pt x="1527200" y="165515"/>
                  </a:lnTo>
                  <a:cubicBezTo>
                    <a:pt x="1527200" y="223764"/>
                    <a:pt x="1574528" y="269270"/>
                    <a:pt x="1630956" y="269270"/>
                  </a:cubicBezTo>
                  <a:lnTo>
                    <a:pt x="1654620" y="269270"/>
                  </a:lnTo>
                  <a:cubicBezTo>
                    <a:pt x="1712868" y="269270"/>
                    <a:pt x="1758374" y="221943"/>
                    <a:pt x="1758374" y="165515"/>
                  </a:cubicBezTo>
                  <a:lnTo>
                    <a:pt x="1758374" y="19894"/>
                  </a:lnTo>
                  <a:cubicBezTo>
                    <a:pt x="1934940" y="47198"/>
                    <a:pt x="2096944" y="176437"/>
                    <a:pt x="2149731" y="351182"/>
                  </a:cubicBezTo>
                  <a:cubicBezTo>
                    <a:pt x="2193418" y="238326"/>
                    <a:pt x="2342679" y="180077"/>
                    <a:pt x="2457356" y="192819"/>
                  </a:cubicBezTo>
                  <a:cubicBezTo>
                    <a:pt x="2692170" y="218303"/>
                    <a:pt x="2888758" y="409430"/>
                    <a:pt x="2863274" y="655166"/>
                  </a:cubicBezTo>
                  <a:lnTo>
                    <a:pt x="2865095" y="664267"/>
                  </a:lnTo>
                  <a:cubicBezTo>
                    <a:pt x="3047121" y="709774"/>
                    <a:pt x="3170899" y="880878"/>
                    <a:pt x="3190922" y="1064725"/>
                  </a:cubicBezTo>
                  <a:lnTo>
                    <a:pt x="1820" y="1064725"/>
                  </a:lnTo>
                  <a:cubicBezTo>
                    <a:pt x="1820" y="1064725"/>
                    <a:pt x="0" y="1064725"/>
                    <a:pt x="0" y="1064725"/>
                  </a:cubicBezTo>
                  <a:cubicBezTo>
                    <a:pt x="20023" y="939127"/>
                    <a:pt x="101935" y="791686"/>
                    <a:pt x="222072" y="735257"/>
                  </a:cubicBezTo>
                  <a:cubicBezTo>
                    <a:pt x="236634" y="727976"/>
                    <a:pt x="251196" y="731617"/>
                    <a:pt x="253016" y="713414"/>
                  </a:cubicBezTo>
                  <a:cubicBezTo>
                    <a:pt x="262118" y="613300"/>
                    <a:pt x="351311" y="525927"/>
                    <a:pt x="444144" y="496803"/>
                  </a:cubicBezTo>
                  <a:cubicBezTo>
                    <a:pt x="557000" y="462218"/>
                    <a:pt x="598866" y="491342"/>
                    <a:pt x="668036" y="536849"/>
                  </a:cubicBezTo>
                  <a:cubicBezTo>
                    <a:pt x="664396" y="240146"/>
                    <a:pt x="922874" y="231045"/>
                    <a:pt x="922874" y="231045"/>
                  </a:cubicBezTo>
                  <a:cubicBezTo>
                    <a:pt x="984763" y="232865"/>
                    <a:pt x="1044832" y="247427"/>
                    <a:pt x="1093979" y="289293"/>
                  </a:cubicBezTo>
                  <a:cubicBezTo>
                    <a:pt x="1119462" y="229224"/>
                    <a:pt x="1154047" y="161875"/>
                    <a:pt x="1203194" y="118188"/>
                  </a:cubicBezTo>
                  <a:cubicBezTo>
                    <a:pt x="1203194" y="118188"/>
                    <a:pt x="1297961" y="15059"/>
                    <a:pt x="1455790" y="1471"/>
                  </a:cubicBezTo>
                  <a:close/>
                </a:path>
              </a:pathLst>
            </a:custGeom>
            <a:solidFill>
              <a:schemeClr val="accent2"/>
            </a:solidFill>
            <a:ln w="1818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F0B3ABB-8EC4-967B-A030-98F868EFD19D}"/>
                </a:ext>
              </a:extLst>
            </p:cNvPr>
            <p:cNvSpPr/>
            <p:nvPr/>
          </p:nvSpPr>
          <p:spPr>
            <a:xfrm>
              <a:off x="4225328" y="3073672"/>
              <a:ext cx="3694952" cy="2683249"/>
            </a:xfrm>
            <a:custGeom>
              <a:avLst/>
              <a:gdLst>
                <a:gd name="connsiteX0" fmla="*/ 250643 w 3694949"/>
                <a:gd name="connsiteY0" fmla="*/ 666399 h 2683251"/>
                <a:gd name="connsiteX1" fmla="*/ 3443384 w 3694949"/>
                <a:gd name="connsiteY1" fmla="*/ 666399 h 2683251"/>
                <a:gd name="connsiteX2" fmla="*/ 3672738 w 3694949"/>
                <a:gd name="connsiteY2" fmla="*/ 748311 h 2683251"/>
                <a:gd name="connsiteX3" fmla="*/ 3507094 w 3694949"/>
                <a:gd name="connsiteY3" fmla="*/ 1014069 h 2683251"/>
                <a:gd name="connsiteX4" fmla="*/ 3496172 w 3694949"/>
                <a:gd name="connsiteY4" fmla="*/ 1112363 h 2683251"/>
                <a:gd name="connsiteX5" fmla="*/ 3024724 w 3694949"/>
                <a:gd name="connsiteY5" fmla="*/ 2035237 h 2683251"/>
                <a:gd name="connsiteX6" fmla="*/ 2813574 w 3694949"/>
                <a:gd name="connsiteY6" fmla="*/ 2233646 h 2683251"/>
                <a:gd name="connsiteX7" fmla="*/ 2718920 w 3694949"/>
                <a:gd name="connsiteY7" fmla="*/ 2308277 h 2683251"/>
                <a:gd name="connsiteX8" fmla="*/ 2611524 w 3694949"/>
                <a:gd name="connsiteY8" fmla="*/ 2390189 h 2683251"/>
                <a:gd name="connsiteX9" fmla="*/ 2808113 w 3694949"/>
                <a:gd name="connsiteY9" fmla="*/ 2390189 h 2683251"/>
                <a:gd name="connsiteX10" fmla="*/ 2795371 w 3694949"/>
                <a:gd name="connsiteY10" fmla="*/ 2683251 h 2683251"/>
                <a:gd name="connsiteX11" fmla="*/ 898656 w 3694949"/>
                <a:gd name="connsiteY11" fmla="*/ 2683251 h 2683251"/>
                <a:gd name="connsiteX12" fmla="*/ 885914 w 3694949"/>
                <a:gd name="connsiteY12" fmla="*/ 2390189 h 2683251"/>
                <a:gd name="connsiteX13" fmla="*/ 1082503 w 3694949"/>
                <a:gd name="connsiteY13" fmla="*/ 2390189 h 2683251"/>
                <a:gd name="connsiteX14" fmla="*/ 975107 w 3694949"/>
                <a:gd name="connsiteY14" fmla="*/ 2308277 h 2683251"/>
                <a:gd name="connsiteX15" fmla="*/ 880454 w 3694949"/>
                <a:gd name="connsiteY15" fmla="*/ 2233646 h 2683251"/>
                <a:gd name="connsiteX16" fmla="*/ 669303 w 3694949"/>
                <a:gd name="connsiteY16" fmla="*/ 2035237 h 2683251"/>
                <a:gd name="connsiteX17" fmla="*/ 197855 w 3694949"/>
                <a:gd name="connsiteY17" fmla="*/ 1112363 h 2683251"/>
                <a:gd name="connsiteX18" fmla="*/ 186933 w 3694949"/>
                <a:gd name="connsiteY18" fmla="*/ 1014069 h 2683251"/>
                <a:gd name="connsiteX19" fmla="*/ 21290 w 3694949"/>
                <a:gd name="connsiteY19" fmla="*/ 748311 h 2683251"/>
                <a:gd name="connsiteX20" fmla="*/ 250643 w 3694949"/>
                <a:gd name="connsiteY20" fmla="*/ 666399 h 2683251"/>
                <a:gd name="connsiteX21" fmla="*/ 1257247 w 3694949"/>
                <a:gd name="connsiteY21" fmla="*/ 269582 h 2683251"/>
                <a:gd name="connsiteX22" fmla="*/ 1273629 w 3694949"/>
                <a:gd name="connsiteY22" fmla="*/ 402461 h 2683251"/>
                <a:gd name="connsiteX23" fmla="*/ 1257247 w 3694949"/>
                <a:gd name="connsiteY23" fmla="*/ 269582 h 2683251"/>
                <a:gd name="connsiteX24" fmla="*/ 2484105 w 3694949"/>
                <a:gd name="connsiteY24" fmla="*/ 242278 h 2683251"/>
                <a:gd name="connsiteX25" fmla="*/ 2513229 w 3694949"/>
                <a:gd name="connsiteY25" fmla="*/ 375157 h 2683251"/>
                <a:gd name="connsiteX26" fmla="*/ 2484105 w 3694949"/>
                <a:gd name="connsiteY26" fmla="*/ 242278 h 2683251"/>
                <a:gd name="connsiteX27" fmla="*/ 1788765 w 3694949"/>
                <a:gd name="connsiteY27" fmla="*/ 183 h 2683251"/>
                <a:gd name="connsiteX28" fmla="*/ 1816069 w 3694949"/>
                <a:gd name="connsiteY28" fmla="*/ 142164 h 2683251"/>
                <a:gd name="connsiteX29" fmla="*/ 1788765 w 3694949"/>
                <a:gd name="connsiteY29" fmla="*/ 183 h 268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94949" h="2683251">
                  <a:moveTo>
                    <a:pt x="250643" y="666399"/>
                  </a:moveTo>
                  <a:lnTo>
                    <a:pt x="3443384" y="666399"/>
                  </a:lnTo>
                  <a:cubicBezTo>
                    <a:pt x="3530757" y="670040"/>
                    <a:pt x="3625411" y="660938"/>
                    <a:pt x="3672738" y="748311"/>
                  </a:cubicBezTo>
                  <a:cubicBezTo>
                    <a:pt x="3743728" y="884830"/>
                    <a:pt x="3632692" y="1048654"/>
                    <a:pt x="3507094" y="1014069"/>
                  </a:cubicBezTo>
                  <a:cubicBezTo>
                    <a:pt x="3507094" y="1035912"/>
                    <a:pt x="3505274" y="1092341"/>
                    <a:pt x="3496172" y="1112363"/>
                  </a:cubicBezTo>
                  <a:cubicBezTo>
                    <a:pt x="3470688" y="1427270"/>
                    <a:pt x="3232234" y="1807705"/>
                    <a:pt x="3024724" y="2035237"/>
                  </a:cubicBezTo>
                  <a:cubicBezTo>
                    <a:pt x="2959195" y="2106228"/>
                    <a:pt x="2886384" y="2171757"/>
                    <a:pt x="2813574" y="2233646"/>
                  </a:cubicBezTo>
                  <a:lnTo>
                    <a:pt x="2718920" y="2308277"/>
                  </a:lnTo>
                  <a:cubicBezTo>
                    <a:pt x="2682515" y="2333761"/>
                    <a:pt x="2642469" y="2357424"/>
                    <a:pt x="2611524" y="2390189"/>
                  </a:cubicBezTo>
                  <a:cubicBezTo>
                    <a:pt x="2644289" y="2355604"/>
                    <a:pt x="2769887" y="2375627"/>
                    <a:pt x="2808113" y="2390189"/>
                  </a:cubicBezTo>
                  <a:cubicBezTo>
                    <a:pt x="2948273" y="2441156"/>
                    <a:pt x="2966476" y="2665048"/>
                    <a:pt x="2795371" y="2683251"/>
                  </a:cubicBezTo>
                  <a:lnTo>
                    <a:pt x="898656" y="2683251"/>
                  </a:lnTo>
                  <a:cubicBezTo>
                    <a:pt x="727552" y="2665048"/>
                    <a:pt x="745754" y="2441156"/>
                    <a:pt x="885914" y="2390189"/>
                  </a:cubicBezTo>
                  <a:cubicBezTo>
                    <a:pt x="924140" y="2375627"/>
                    <a:pt x="1049738" y="2355604"/>
                    <a:pt x="1082503" y="2390189"/>
                  </a:cubicBezTo>
                  <a:cubicBezTo>
                    <a:pt x="1051558" y="2357424"/>
                    <a:pt x="1011513" y="2333761"/>
                    <a:pt x="975107" y="2308277"/>
                  </a:cubicBezTo>
                  <a:lnTo>
                    <a:pt x="880454" y="2233646"/>
                  </a:lnTo>
                  <a:cubicBezTo>
                    <a:pt x="805823" y="2171757"/>
                    <a:pt x="734833" y="2106228"/>
                    <a:pt x="669303" y="2035237"/>
                  </a:cubicBezTo>
                  <a:cubicBezTo>
                    <a:pt x="461793" y="1807705"/>
                    <a:pt x="223339" y="1427270"/>
                    <a:pt x="197855" y="1112363"/>
                  </a:cubicBezTo>
                  <a:cubicBezTo>
                    <a:pt x="190574" y="1092341"/>
                    <a:pt x="186933" y="1035912"/>
                    <a:pt x="186933" y="1014069"/>
                  </a:cubicBezTo>
                  <a:cubicBezTo>
                    <a:pt x="63156" y="1048654"/>
                    <a:pt x="-47880" y="883010"/>
                    <a:pt x="21290" y="748311"/>
                  </a:cubicBezTo>
                  <a:cubicBezTo>
                    <a:pt x="68616" y="660938"/>
                    <a:pt x="165090" y="670040"/>
                    <a:pt x="250643" y="666399"/>
                  </a:cubicBezTo>
                  <a:close/>
                  <a:moveTo>
                    <a:pt x="1257247" y="269582"/>
                  </a:moveTo>
                  <a:cubicBezTo>
                    <a:pt x="1353721" y="262301"/>
                    <a:pt x="1361002" y="375157"/>
                    <a:pt x="1273629" y="402461"/>
                  </a:cubicBezTo>
                  <a:cubicBezTo>
                    <a:pt x="1180796" y="406102"/>
                    <a:pt x="1168054" y="293245"/>
                    <a:pt x="1257247" y="269582"/>
                  </a:cubicBezTo>
                  <a:close/>
                  <a:moveTo>
                    <a:pt x="2484105" y="242278"/>
                  </a:moveTo>
                  <a:cubicBezTo>
                    <a:pt x="2584219" y="234996"/>
                    <a:pt x="2600602" y="338751"/>
                    <a:pt x="2513229" y="375157"/>
                  </a:cubicBezTo>
                  <a:cubicBezTo>
                    <a:pt x="2409474" y="387899"/>
                    <a:pt x="2396732" y="271402"/>
                    <a:pt x="2484105" y="242278"/>
                  </a:cubicBezTo>
                  <a:close/>
                  <a:moveTo>
                    <a:pt x="1788765" y="183"/>
                  </a:moveTo>
                  <a:cubicBezTo>
                    <a:pt x="1876137" y="-5278"/>
                    <a:pt x="1907082" y="113039"/>
                    <a:pt x="1816069" y="142164"/>
                  </a:cubicBezTo>
                  <a:cubicBezTo>
                    <a:pt x="1714134" y="145804"/>
                    <a:pt x="1694111" y="29307"/>
                    <a:pt x="1788765" y="183"/>
                  </a:cubicBezTo>
                  <a:close/>
                </a:path>
              </a:pathLst>
            </a:custGeom>
            <a:solidFill>
              <a:schemeClr val="accent3">
                <a:lumMod val="75000"/>
              </a:schemeClr>
            </a:solidFill>
            <a:ln w="18181" cap="flat">
              <a:noFill/>
              <a:prstDash val="solid"/>
              <a:miter/>
            </a:ln>
          </p:spPr>
          <p:txBody>
            <a:bodyPr wrap="square" rtlCol="0" anchor="ctr">
              <a:noAutofit/>
            </a:bodyPr>
            <a:lstStyle/>
            <a:p>
              <a:endParaRPr lang="en-US" dirty="0"/>
            </a:p>
          </p:txBody>
        </p:sp>
      </p:grpSp>
      <p:sp>
        <p:nvSpPr>
          <p:cNvPr id="3" name="Slide Number Placeholder 2">
            <a:extLst>
              <a:ext uri="{FF2B5EF4-FFF2-40B4-BE49-F238E27FC236}">
                <a16:creationId xmlns:a16="http://schemas.microsoft.com/office/drawing/2014/main" id="{83AD7BC0-9CEF-0EED-2C81-BF5571054BC6}"/>
              </a:ext>
            </a:extLst>
          </p:cNvPr>
          <p:cNvSpPr>
            <a:spLocks noGrp="1"/>
          </p:cNvSpPr>
          <p:nvPr>
            <p:ph type="sldNum" sz="quarter" idx="12"/>
          </p:nvPr>
        </p:nvSpPr>
        <p:spPr/>
        <p:txBody>
          <a:bodyPr/>
          <a:lstStyle/>
          <a:p>
            <a:fld id="{C83511D6-7947-48BF-B87B-28E846A6EF3C}" type="slidenum">
              <a:rPr lang="en-US" smtClean="0"/>
              <a:t>4</a:t>
            </a:fld>
            <a:endParaRPr lang="en-US"/>
          </a:p>
        </p:txBody>
      </p:sp>
      <p:sp>
        <p:nvSpPr>
          <p:cNvPr id="24" name="Text Placeholder 23">
            <a:extLst>
              <a:ext uri="{FF2B5EF4-FFF2-40B4-BE49-F238E27FC236}">
                <a16:creationId xmlns:a16="http://schemas.microsoft.com/office/drawing/2014/main" id="{295B638C-AA4D-8665-CB30-DB32745BF817}"/>
              </a:ext>
            </a:extLst>
          </p:cNvPr>
          <p:cNvSpPr>
            <a:spLocks noGrp="1"/>
          </p:cNvSpPr>
          <p:nvPr>
            <p:ph type="body" sz="quarter" idx="13"/>
          </p:nvPr>
        </p:nvSpPr>
        <p:spPr/>
        <p:txBody>
          <a:bodyPr>
            <a:normAutofit fontScale="25000" lnSpcReduction="20000"/>
          </a:bodyPr>
          <a:lstStyle/>
          <a:p>
            <a:r>
              <a:rPr lang="en-US" sz="7200" b="1" dirty="0"/>
              <a:t>Admin</a:t>
            </a:r>
          </a:p>
          <a:p>
            <a:pPr>
              <a:buFont typeface="Arial" panose="020B0604020202020204" pitchFamily="34" charset="0"/>
              <a:buChar char="•"/>
            </a:pPr>
            <a:r>
              <a:rPr lang="en-US" sz="7200" b="1" dirty="0"/>
              <a:t>Role Overview</a:t>
            </a:r>
            <a:r>
              <a:rPr lang="en-US" sz="7200" dirty="0"/>
              <a:t>: The admin oversees the entire system, ensuring smooth operations, assigning roles, and managing organizational access.</a:t>
            </a:r>
          </a:p>
          <a:p>
            <a:pPr>
              <a:buFont typeface="Arial" panose="020B0604020202020204" pitchFamily="34" charset="0"/>
              <a:buChar char="•"/>
            </a:pPr>
            <a:r>
              <a:rPr lang="en-US" sz="7200" b="1" dirty="0"/>
              <a:t>Permissions and Access Levels</a:t>
            </a:r>
            <a:r>
              <a:rPr lang="en-US" sz="7200" dirty="0"/>
              <a:t>: Admins have the highest level of access, capable of modifying settings, assigning users, and overseeing reports.</a:t>
            </a:r>
          </a:p>
          <a:p>
            <a:pPr>
              <a:buFont typeface="Arial" panose="020B0604020202020204" pitchFamily="34" charset="0"/>
              <a:buChar char="•"/>
            </a:pPr>
            <a:r>
              <a:rPr lang="en-US" sz="7200" b="1" dirty="0"/>
              <a:t>System Configuration and Management</a:t>
            </a:r>
            <a:r>
              <a:rPr lang="en-US" sz="7200" dirty="0"/>
              <a:t>: Responsible for configuring the system, including database connections, workflows, and managing integrations with external tools.</a:t>
            </a:r>
          </a:p>
          <a:p>
            <a:pPr>
              <a:buFont typeface="Arial" panose="020B0604020202020204" pitchFamily="34" charset="0"/>
              <a:buChar char="•"/>
            </a:pPr>
            <a:endParaRPr lang="en-US" sz="7200" dirty="0"/>
          </a:p>
          <a:p>
            <a:pPr>
              <a:buFont typeface="Arial" panose="020B0604020202020204" pitchFamily="34" charset="0"/>
              <a:buChar char="•"/>
            </a:pPr>
            <a:endParaRPr lang="en-US" sz="7200" dirty="0"/>
          </a:p>
          <a:p>
            <a:endParaRPr lang="en-US" sz="7200" dirty="0"/>
          </a:p>
          <a:p>
            <a:endParaRPr lang="en-US" sz="3600" dirty="0"/>
          </a:p>
        </p:txBody>
      </p:sp>
      <p:pic>
        <p:nvPicPr>
          <p:cNvPr id="8" name="Picture 7" descr="A screenshot of a login form&#10;&#10;Description automatically generated">
            <a:extLst>
              <a:ext uri="{FF2B5EF4-FFF2-40B4-BE49-F238E27FC236}">
                <a16:creationId xmlns:a16="http://schemas.microsoft.com/office/drawing/2014/main" id="{112D3255-DF3F-C68C-2DA5-16A766255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544" y="2852565"/>
            <a:ext cx="5430913" cy="3299839"/>
          </a:xfrm>
          <a:prstGeom prst="rect">
            <a:avLst/>
          </a:prstGeom>
        </p:spPr>
      </p:pic>
      <p:pic>
        <p:nvPicPr>
          <p:cNvPr id="10" name="Picture 9">
            <a:extLst>
              <a:ext uri="{FF2B5EF4-FFF2-40B4-BE49-F238E27FC236}">
                <a16:creationId xmlns:a16="http://schemas.microsoft.com/office/drawing/2014/main" id="{F496DB85-6F0E-9BD7-1C26-CB14FE0C2B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157917"/>
            <a:ext cx="5203239" cy="2994487"/>
          </a:xfrm>
          <a:prstGeom prst="rect">
            <a:avLst/>
          </a:prstGeom>
        </p:spPr>
      </p:pic>
    </p:spTree>
    <p:extLst>
      <p:ext uri="{BB962C8B-B14F-4D97-AF65-F5344CB8AC3E}">
        <p14:creationId xmlns:p14="http://schemas.microsoft.com/office/powerpoint/2010/main" val="4054736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AB0D6-DA18-5800-508F-FB84F0F9A6C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BD80BE6-0685-0333-B3A1-69E57EF63B31}"/>
              </a:ext>
            </a:extLst>
          </p:cNvPr>
          <p:cNvSpPr/>
          <p:nvPr/>
        </p:nvSpPr>
        <p:spPr>
          <a:xfrm>
            <a:off x="5105209" y="3991428"/>
            <a:ext cx="7033531" cy="2866571"/>
          </a:xfrm>
          <a:prstGeom prst="rect">
            <a:avLst/>
          </a:prstGeom>
          <a:solidFill>
            <a:schemeClr val="accent3"/>
          </a:solidFill>
          <a:ln w="12700" cap="flat" cmpd="sng" algn="ctr">
            <a:noFill/>
            <a:prstDash val="solid"/>
            <a:miter lim="800000"/>
          </a:ln>
          <a:effectLst/>
        </p:spPr>
        <p:txBody>
          <a:bodyPr wrap="square" rtlCol="0" anchor="ctr">
            <a:noAutofit/>
          </a:bodyPr>
          <a:lstStyle/>
          <a:p>
            <a:r>
              <a:rPr lang="en-US" sz="2000" b="1" dirty="0">
                <a:solidFill>
                  <a:schemeClr val="bg1"/>
                </a:solidFill>
              </a:rPr>
              <a:t>Farmer</a:t>
            </a:r>
            <a:endParaRPr lang="en-US" sz="2000" dirty="0">
              <a:solidFill>
                <a:schemeClr val="bg1"/>
              </a:solidFill>
            </a:endParaRPr>
          </a:p>
          <a:p>
            <a:pPr>
              <a:buFont typeface="Arial" panose="020B0604020202020204" pitchFamily="34" charset="0"/>
              <a:buChar char="•"/>
            </a:pPr>
            <a:r>
              <a:rPr lang="en-US" sz="2000" dirty="0">
                <a:solidFill>
                  <a:schemeClr val="bg1"/>
                </a:solidFill>
              </a:rPr>
              <a:t>Crop and livestock management</a:t>
            </a:r>
          </a:p>
          <a:p>
            <a:pPr>
              <a:buFont typeface="Arial" panose="020B0604020202020204" pitchFamily="34" charset="0"/>
              <a:buChar char="•"/>
            </a:pPr>
            <a:r>
              <a:rPr lang="en-US" sz="2000" dirty="0">
                <a:solidFill>
                  <a:schemeClr val="bg1"/>
                </a:solidFill>
              </a:rPr>
              <a:t>Market pricing and sales tracking</a:t>
            </a:r>
          </a:p>
          <a:p>
            <a:pPr>
              <a:buFont typeface="Arial" panose="020B0604020202020204" pitchFamily="34" charset="0"/>
              <a:buChar char="•"/>
            </a:pPr>
            <a:r>
              <a:rPr lang="en-US" sz="2000" dirty="0">
                <a:solidFill>
                  <a:schemeClr val="bg1"/>
                </a:solidFill>
              </a:rPr>
              <a:t>Sustainable farming practices</a:t>
            </a:r>
          </a:p>
          <a:p>
            <a:pPr algn="l"/>
            <a:endParaRPr lang="en-US" sz="1400" dirty="0">
              <a:solidFill>
                <a:schemeClr val="bg1"/>
              </a:solidFill>
              <a:latin typeface="Gujarati MT" pitchFamily="2" charset="0"/>
              <a:ea typeface="Telegraf"/>
              <a:cs typeface="Gujarati MT" pitchFamily="2" charset="0"/>
              <a:sym typeface="Telegraf"/>
            </a:endParaRPr>
          </a:p>
        </p:txBody>
      </p:sp>
      <p:sp>
        <p:nvSpPr>
          <p:cNvPr id="3" name="Slide Number Placeholder 2">
            <a:extLst>
              <a:ext uri="{FF2B5EF4-FFF2-40B4-BE49-F238E27FC236}">
                <a16:creationId xmlns:a16="http://schemas.microsoft.com/office/drawing/2014/main" id="{50959ECA-F3E6-45D4-2825-1081EFCFC572}"/>
              </a:ext>
            </a:extLst>
          </p:cNvPr>
          <p:cNvSpPr>
            <a:spLocks noGrp="1"/>
          </p:cNvSpPr>
          <p:nvPr>
            <p:ph type="sldNum" sz="quarter" idx="12"/>
          </p:nvPr>
        </p:nvSpPr>
        <p:spPr/>
        <p:txBody>
          <a:bodyPr/>
          <a:lstStyle/>
          <a:p>
            <a:fld id="{C83511D6-7947-48BF-B87B-28E846A6EF3C}" type="slidenum">
              <a:rPr lang="en-US" smtClean="0"/>
              <a:t>5</a:t>
            </a:fld>
            <a:endParaRPr lang="en-US"/>
          </a:p>
        </p:txBody>
      </p:sp>
      <p:sp>
        <p:nvSpPr>
          <p:cNvPr id="2" name="Title 1">
            <a:extLst>
              <a:ext uri="{FF2B5EF4-FFF2-40B4-BE49-F238E27FC236}">
                <a16:creationId xmlns:a16="http://schemas.microsoft.com/office/drawing/2014/main" id="{0DC653A4-AB0F-4932-146B-F5AB1038E04F}"/>
              </a:ext>
            </a:extLst>
          </p:cNvPr>
          <p:cNvSpPr>
            <a:spLocks noGrp="1"/>
          </p:cNvSpPr>
          <p:nvPr>
            <p:ph type="title"/>
          </p:nvPr>
        </p:nvSpPr>
        <p:spPr/>
        <p:txBody>
          <a:bodyPr/>
          <a:lstStyle/>
          <a:p>
            <a:pPr algn="ctr"/>
            <a:r>
              <a:rPr lang="en-US" sz="4400" b="1" dirty="0">
                <a:solidFill>
                  <a:schemeClr val="accent1"/>
                </a:solidFill>
              </a:rPr>
              <a:t>Table of contents</a:t>
            </a:r>
            <a:br>
              <a:rPr lang="en-US" dirty="0"/>
            </a:br>
            <a:r>
              <a:rPr lang="en-US" dirty="0"/>
              <a:t>Optimizing farm-to-table supply chain for sustainable fresh food</a:t>
            </a:r>
          </a:p>
        </p:txBody>
      </p:sp>
      <p:pic>
        <p:nvPicPr>
          <p:cNvPr id="17" name="Picture Placeholder 16" descr="A plate of food on a table&#10;&#10;Description automatically generated">
            <a:extLst>
              <a:ext uri="{FF2B5EF4-FFF2-40B4-BE49-F238E27FC236}">
                <a16:creationId xmlns:a16="http://schemas.microsoft.com/office/drawing/2014/main" id="{E4766225-187E-7E19-DB20-54106267CF0F}"/>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a:stretch/>
        </p:blipFill>
        <p:spPr/>
      </p:pic>
      <p:grpSp>
        <p:nvGrpSpPr>
          <p:cNvPr id="10" name="Group 9">
            <a:extLst>
              <a:ext uri="{FF2B5EF4-FFF2-40B4-BE49-F238E27FC236}">
                <a16:creationId xmlns:a16="http://schemas.microsoft.com/office/drawing/2014/main" id="{299C5D93-E91E-7113-BF5E-A13B3CFCE3E5}"/>
              </a:ext>
            </a:extLst>
          </p:cNvPr>
          <p:cNvGrpSpPr/>
          <p:nvPr/>
        </p:nvGrpSpPr>
        <p:grpSpPr>
          <a:xfrm>
            <a:off x="3489273" y="3686986"/>
            <a:ext cx="7342743" cy="1569660"/>
            <a:chOff x="3499433" y="3253869"/>
            <a:chExt cx="7342743" cy="1569660"/>
          </a:xfrm>
        </p:grpSpPr>
        <p:sp>
          <p:nvSpPr>
            <p:cNvPr id="39" name="TextBox 38">
              <a:extLst>
                <a:ext uri="{FF2B5EF4-FFF2-40B4-BE49-F238E27FC236}">
                  <a16:creationId xmlns:a16="http://schemas.microsoft.com/office/drawing/2014/main" id="{72F27587-D507-B846-54A8-CE34C34CEB27}"/>
                </a:ext>
              </a:extLst>
            </p:cNvPr>
            <p:cNvSpPr txBox="1"/>
            <p:nvPr/>
          </p:nvSpPr>
          <p:spPr>
            <a:xfrm>
              <a:off x="3499433" y="3253869"/>
              <a:ext cx="1563248" cy="1569660"/>
            </a:xfrm>
            <a:prstGeom prst="rect">
              <a:avLst/>
            </a:prstGeom>
            <a:noFill/>
          </p:spPr>
          <p:txBody>
            <a:bodyPr wrap="none" rtlCol="0" anchor="ctr">
              <a:spAutoFit/>
            </a:bodyPr>
            <a:lstStyle/>
            <a:p>
              <a:pPr algn="ctr"/>
              <a:r>
                <a:rPr lang="en-US" sz="9600" b="1" dirty="0">
                  <a:ln w="22225">
                    <a:noFill/>
                  </a:ln>
                  <a:solidFill>
                    <a:schemeClr val="accent2"/>
                  </a:solidFill>
                  <a:latin typeface="Century Gothic" panose="020B0502020202020204" pitchFamily="34" charset="0"/>
                  <a:cs typeface="Arial" panose="020B0604020202020204" pitchFamily="34" charset="0"/>
                </a:rPr>
                <a:t>0</a:t>
              </a:r>
              <a:r>
                <a:rPr lang="en-US" altLang="zh-CN" sz="9600" b="1" dirty="0">
                  <a:ln w="22225">
                    <a:noFill/>
                  </a:ln>
                  <a:solidFill>
                    <a:schemeClr val="accent2"/>
                  </a:solidFill>
                  <a:latin typeface="Century Gothic" panose="020B0502020202020204" pitchFamily="34" charset="0"/>
                  <a:cs typeface="Arial" panose="020B0604020202020204" pitchFamily="34" charset="0"/>
                </a:rPr>
                <a:t>2</a:t>
              </a:r>
              <a:endParaRPr lang="en-IN" sz="9600" b="1" dirty="0">
                <a:ln w="22225">
                  <a:noFill/>
                </a:ln>
                <a:solidFill>
                  <a:schemeClr val="accent2"/>
                </a:solidFill>
                <a:latin typeface="Century Gothic" panose="020B0502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D62D4E0C-D120-C081-9FD3-C840F242F7BA}"/>
                </a:ext>
              </a:extLst>
            </p:cNvPr>
            <p:cNvCxnSpPr>
              <a:cxnSpLocks/>
            </p:cNvCxnSpPr>
            <p:nvPr/>
          </p:nvCxnSpPr>
          <p:spPr>
            <a:xfrm flipH="1">
              <a:off x="4579098" y="4499679"/>
              <a:ext cx="6263078" cy="0"/>
            </a:xfrm>
            <a:prstGeom prst="line">
              <a:avLst/>
            </a:prstGeom>
            <a:ln>
              <a:solidFill>
                <a:schemeClr val="accent2"/>
              </a:solidFill>
              <a:headEnd type="oval" w="sm" len="sm"/>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7F2BE989-6EC9-9478-6421-0C696C02C00B}"/>
              </a:ext>
            </a:extLst>
          </p:cNvPr>
          <p:cNvGrpSpPr/>
          <p:nvPr/>
        </p:nvGrpSpPr>
        <p:grpSpPr>
          <a:xfrm>
            <a:off x="11754102" y="6396366"/>
            <a:ext cx="390460" cy="403176"/>
            <a:chOff x="4225328" y="1941649"/>
            <a:chExt cx="3694952" cy="3815272"/>
          </a:xfrm>
        </p:grpSpPr>
        <p:sp>
          <p:nvSpPr>
            <p:cNvPr id="21" name="Freeform: Shape 20">
              <a:extLst>
                <a:ext uri="{FF2B5EF4-FFF2-40B4-BE49-F238E27FC236}">
                  <a16:creationId xmlns:a16="http://schemas.microsoft.com/office/drawing/2014/main" id="{84A7C021-0A77-E3CD-8170-53B053B24FE5}"/>
                </a:ext>
              </a:extLst>
            </p:cNvPr>
            <p:cNvSpPr/>
            <p:nvPr/>
          </p:nvSpPr>
          <p:spPr>
            <a:xfrm>
              <a:off x="6034111" y="1941649"/>
              <a:ext cx="158364" cy="928334"/>
            </a:xfrm>
            <a:custGeom>
              <a:avLst/>
              <a:gdLst>
                <a:gd name="connsiteX0" fmla="*/ 67350 w 158364"/>
                <a:gd name="connsiteY0" fmla="*/ 0 h 928334"/>
                <a:gd name="connsiteX1" fmla="*/ 91014 w 158364"/>
                <a:gd name="connsiteY1" fmla="*/ 0 h 928334"/>
                <a:gd name="connsiteX2" fmla="*/ 158364 w 158364"/>
                <a:gd name="connsiteY2" fmla="*/ 67350 h 928334"/>
                <a:gd name="connsiteX3" fmla="*/ 158364 w 158364"/>
                <a:gd name="connsiteY3" fmla="*/ 862805 h 928334"/>
                <a:gd name="connsiteX4" fmla="*/ 91014 w 158364"/>
                <a:gd name="connsiteY4" fmla="*/ 928334 h 928334"/>
                <a:gd name="connsiteX5" fmla="*/ 67350 w 158364"/>
                <a:gd name="connsiteY5" fmla="*/ 928334 h 928334"/>
                <a:gd name="connsiteX6" fmla="*/ 0 w 158364"/>
                <a:gd name="connsiteY6" fmla="*/ 860984 h 928334"/>
                <a:gd name="connsiteX7" fmla="*/ 0 w 158364"/>
                <a:gd name="connsiteY7" fmla="*/ 67350 h 928334"/>
                <a:gd name="connsiteX8" fmla="*/ 67350 w 158364"/>
                <a:gd name="connsiteY8" fmla="*/ 0 h 9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64" h="928334">
                  <a:moveTo>
                    <a:pt x="67350" y="0"/>
                  </a:moveTo>
                  <a:lnTo>
                    <a:pt x="91014" y="0"/>
                  </a:lnTo>
                  <a:cubicBezTo>
                    <a:pt x="127419" y="0"/>
                    <a:pt x="158364" y="29124"/>
                    <a:pt x="158364" y="67350"/>
                  </a:cubicBezTo>
                  <a:lnTo>
                    <a:pt x="158364" y="862805"/>
                  </a:lnTo>
                  <a:cubicBezTo>
                    <a:pt x="158364" y="899210"/>
                    <a:pt x="127419" y="928334"/>
                    <a:pt x="91014" y="928334"/>
                  </a:cubicBezTo>
                  <a:lnTo>
                    <a:pt x="67350" y="928334"/>
                  </a:lnTo>
                  <a:cubicBezTo>
                    <a:pt x="30944" y="928334"/>
                    <a:pt x="0" y="899210"/>
                    <a:pt x="0" y="860984"/>
                  </a:cubicBezTo>
                  <a:lnTo>
                    <a:pt x="0" y="67350"/>
                  </a:lnTo>
                  <a:cubicBezTo>
                    <a:pt x="0" y="30944"/>
                    <a:pt x="29124" y="0"/>
                    <a:pt x="67350" y="0"/>
                  </a:cubicBezTo>
                  <a:close/>
                </a:path>
              </a:pathLst>
            </a:custGeom>
            <a:solidFill>
              <a:schemeClr val="accent2">
                <a:lumMod val="60000"/>
                <a:lumOff val="40000"/>
              </a:schemeClr>
            </a:solidFill>
            <a:ln w="1818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36BC96E0-33A8-27C2-BBF8-4CBF87229FCF}"/>
                </a:ext>
              </a:extLst>
            </p:cNvPr>
            <p:cNvSpPr/>
            <p:nvPr/>
          </p:nvSpPr>
          <p:spPr>
            <a:xfrm>
              <a:off x="4708830" y="2019922"/>
              <a:ext cx="1031950" cy="1092159"/>
            </a:xfrm>
            <a:custGeom>
              <a:avLst/>
              <a:gdLst>
                <a:gd name="connsiteX0" fmla="*/ 841092 w 1031950"/>
                <a:gd name="connsiteY0" fmla="*/ 0 h 1092159"/>
                <a:gd name="connsiteX1" fmla="*/ 926644 w 1031950"/>
                <a:gd name="connsiteY1" fmla="*/ 114676 h 1092159"/>
                <a:gd name="connsiteX2" fmla="*/ 999455 w 1031950"/>
                <a:gd name="connsiteY2" fmla="*/ 662577 h 1092159"/>
                <a:gd name="connsiteX3" fmla="*/ 941206 w 1031950"/>
                <a:gd name="connsiteY3" fmla="*/ 709903 h 1092159"/>
                <a:gd name="connsiteX4" fmla="*/ 842912 w 1031950"/>
                <a:gd name="connsiteY4" fmla="*/ 851884 h 1092159"/>
                <a:gd name="connsiteX5" fmla="*/ 688190 w 1031950"/>
                <a:gd name="connsiteY5" fmla="*/ 811838 h 1092159"/>
                <a:gd name="connsiteX6" fmla="*/ 686370 w 1031950"/>
                <a:gd name="connsiteY6" fmla="*/ 811838 h 1092159"/>
                <a:gd name="connsiteX7" fmla="*/ 684549 w 1031950"/>
                <a:gd name="connsiteY7" fmla="*/ 811838 h 1092159"/>
                <a:gd name="connsiteX8" fmla="*/ 398768 w 1031950"/>
                <a:gd name="connsiteY8" fmla="*/ 1092159 h 1092159"/>
                <a:gd name="connsiteX9" fmla="*/ 291373 w 1031950"/>
                <a:gd name="connsiteY9" fmla="*/ 1064855 h 1092159"/>
                <a:gd name="connsiteX10" fmla="*/ 242224 w 1031950"/>
                <a:gd name="connsiteY10" fmla="*/ 1070315 h 1092159"/>
                <a:gd name="connsiteX11" fmla="*/ 129 w 1031950"/>
                <a:gd name="connsiteY11" fmla="*/ 511495 h 1092159"/>
                <a:gd name="connsiteX12" fmla="*/ 122087 w 1031950"/>
                <a:gd name="connsiteY12" fmla="*/ 427763 h 1092159"/>
                <a:gd name="connsiteX13" fmla="*/ 542569 w 1031950"/>
                <a:gd name="connsiteY13" fmla="*/ 638913 h 1092159"/>
                <a:gd name="connsiteX14" fmla="*/ 537108 w 1031950"/>
                <a:gd name="connsiteY14" fmla="*/ 535158 h 1092159"/>
                <a:gd name="connsiteX15" fmla="*/ 841092 w 1031950"/>
                <a:gd name="connsiteY15" fmla="*/ 0 h 109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1950" h="1092159">
                  <a:moveTo>
                    <a:pt x="841092" y="0"/>
                  </a:moveTo>
                  <a:cubicBezTo>
                    <a:pt x="877497" y="30944"/>
                    <a:pt x="902981" y="72810"/>
                    <a:pt x="926644" y="114676"/>
                  </a:cubicBezTo>
                  <a:cubicBezTo>
                    <a:pt x="1023118" y="287601"/>
                    <a:pt x="1066805" y="471449"/>
                    <a:pt x="999455" y="662577"/>
                  </a:cubicBezTo>
                  <a:cubicBezTo>
                    <a:pt x="966690" y="684420"/>
                    <a:pt x="946667" y="704443"/>
                    <a:pt x="941206" y="709903"/>
                  </a:cubicBezTo>
                  <a:cubicBezTo>
                    <a:pt x="899340" y="748129"/>
                    <a:pt x="868396" y="799096"/>
                    <a:pt x="842912" y="851884"/>
                  </a:cubicBezTo>
                  <a:cubicBezTo>
                    <a:pt x="788304" y="820939"/>
                    <a:pt x="730056" y="813658"/>
                    <a:pt x="688190" y="811838"/>
                  </a:cubicBezTo>
                  <a:lnTo>
                    <a:pt x="686370" y="811838"/>
                  </a:lnTo>
                  <a:lnTo>
                    <a:pt x="684549" y="811838"/>
                  </a:lnTo>
                  <a:cubicBezTo>
                    <a:pt x="682729" y="811838"/>
                    <a:pt x="429713" y="824580"/>
                    <a:pt x="398768" y="1092159"/>
                  </a:cubicBezTo>
                  <a:cubicBezTo>
                    <a:pt x="366003" y="1075776"/>
                    <a:pt x="333239" y="1063034"/>
                    <a:pt x="291373" y="1064855"/>
                  </a:cubicBezTo>
                  <a:cubicBezTo>
                    <a:pt x="276810" y="1064855"/>
                    <a:pt x="260428" y="1066675"/>
                    <a:pt x="242224" y="1070315"/>
                  </a:cubicBezTo>
                  <a:cubicBezTo>
                    <a:pt x="71120" y="928335"/>
                    <a:pt x="1950" y="739028"/>
                    <a:pt x="129" y="511495"/>
                  </a:cubicBezTo>
                  <a:cubicBezTo>
                    <a:pt x="-1691" y="415021"/>
                    <a:pt x="14692" y="418661"/>
                    <a:pt x="122087" y="427763"/>
                  </a:cubicBezTo>
                  <a:cubicBezTo>
                    <a:pt x="285912" y="442325"/>
                    <a:pt x="436994" y="511495"/>
                    <a:pt x="542569" y="638913"/>
                  </a:cubicBezTo>
                  <a:cubicBezTo>
                    <a:pt x="531647" y="604328"/>
                    <a:pt x="533467" y="571563"/>
                    <a:pt x="537108" y="535158"/>
                  </a:cubicBezTo>
                  <a:cubicBezTo>
                    <a:pt x="553490" y="353131"/>
                    <a:pt x="666347" y="81912"/>
                    <a:pt x="841092" y="0"/>
                  </a:cubicBezTo>
                  <a:close/>
                </a:path>
              </a:pathLst>
            </a:custGeom>
            <a:solidFill>
              <a:schemeClr val="accent1"/>
            </a:solidFill>
            <a:ln w="1818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70A5754-269E-278A-18BE-64EA361A28DD}"/>
                </a:ext>
              </a:extLst>
            </p:cNvPr>
            <p:cNvSpPr/>
            <p:nvPr/>
          </p:nvSpPr>
          <p:spPr>
            <a:xfrm>
              <a:off x="4470505" y="2640760"/>
              <a:ext cx="3190922" cy="1064725"/>
            </a:xfrm>
            <a:custGeom>
              <a:avLst/>
              <a:gdLst>
                <a:gd name="connsiteX0" fmla="*/ 1455790 w 3190922"/>
                <a:gd name="connsiteY0" fmla="*/ 1471 h 1064725"/>
                <a:gd name="connsiteX1" fmla="*/ 1527200 w 3190922"/>
                <a:gd name="connsiteY1" fmla="*/ 1692 h 1064725"/>
                <a:gd name="connsiteX2" fmla="*/ 1527200 w 3190922"/>
                <a:gd name="connsiteY2" fmla="*/ 165515 h 1064725"/>
                <a:gd name="connsiteX3" fmla="*/ 1630956 w 3190922"/>
                <a:gd name="connsiteY3" fmla="*/ 269270 h 1064725"/>
                <a:gd name="connsiteX4" fmla="*/ 1654620 w 3190922"/>
                <a:gd name="connsiteY4" fmla="*/ 269270 h 1064725"/>
                <a:gd name="connsiteX5" fmla="*/ 1758374 w 3190922"/>
                <a:gd name="connsiteY5" fmla="*/ 165515 h 1064725"/>
                <a:gd name="connsiteX6" fmla="*/ 1758374 w 3190922"/>
                <a:gd name="connsiteY6" fmla="*/ 19894 h 1064725"/>
                <a:gd name="connsiteX7" fmla="*/ 2149731 w 3190922"/>
                <a:gd name="connsiteY7" fmla="*/ 351182 h 1064725"/>
                <a:gd name="connsiteX8" fmla="*/ 2457356 w 3190922"/>
                <a:gd name="connsiteY8" fmla="*/ 192819 h 1064725"/>
                <a:gd name="connsiteX9" fmla="*/ 2863274 w 3190922"/>
                <a:gd name="connsiteY9" fmla="*/ 655166 h 1064725"/>
                <a:gd name="connsiteX10" fmla="*/ 2865095 w 3190922"/>
                <a:gd name="connsiteY10" fmla="*/ 664267 h 1064725"/>
                <a:gd name="connsiteX11" fmla="*/ 3190922 w 3190922"/>
                <a:gd name="connsiteY11" fmla="*/ 1064725 h 1064725"/>
                <a:gd name="connsiteX12" fmla="*/ 1820 w 3190922"/>
                <a:gd name="connsiteY12" fmla="*/ 1064725 h 1064725"/>
                <a:gd name="connsiteX13" fmla="*/ 0 w 3190922"/>
                <a:gd name="connsiteY13" fmla="*/ 1064725 h 1064725"/>
                <a:gd name="connsiteX14" fmla="*/ 222072 w 3190922"/>
                <a:gd name="connsiteY14" fmla="*/ 735257 h 1064725"/>
                <a:gd name="connsiteX15" fmla="*/ 253016 w 3190922"/>
                <a:gd name="connsiteY15" fmla="*/ 713414 h 1064725"/>
                <a:gd name="connsiteX16" fmla="*/ 444144 w 3190922"/>
                <a:gd name="connsiteY16" fmla="*/ 496803 h 1064725"/>
                <a:gd name="connsiteX17" fmla="*/ 668036 w 3190922"/>
                <a:gd name="connsiteY17" fmla="*/ 536849 h 1064725"/>
                <a:gd name="connsiteX18" fmla="*/ 922874 w 3190922"/>
                <a:gd name="connsiteY18" fmla="*/ 231045 h 1064725"/>
                <a:gd name="connsiteX19" fmla="*/ 1093979 w 3190922"/>
                <a:gd name="connsiteY19" fmla="*/ 289293 h 1064725"/>
                <a:gd name="connsiteX20" fmla="*/ 1203194 w 3190922"/>
                <a:gd name="connsiteY20" fmla="*/ 118188 h 1064725"/>
                <a:gd name="connsiteX21" fmla="*/ 1455790 w 3190922"/>
                <a:gd name="connsiteY21" fmla="*/ 1471 h 10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90922" h="1064725">
                  <a:moveTo>
                    <a:pt x="1455790" y="1471"/>
                  </a:moveTo>
                  <a:cubicBezTo>
                    <a:pt x="1478337" y="-470"/>
                    <a:pt x="1502171" y="-583"/>
                    <a:pt x="1527200" y="1692"/>
                  </a:cubicBezTo>
                  <a:lnTo>
                    <a:pt x="1527200" y="165515"/>
                  </a:lnTo>
                  <a:cubicBezTo>
                    <a:pt x="1527200" y="223764"/>
                    <a:pt x="1574528" y="269270"/>
                    <a:pt x="1630956" y="269270"/>
                  </a:cubicBezTo>
                  <a:lnTo>
                    <a:pt x="1654620" y="269270"/>
                  </a:lnTo>
                  <a:cubicBezTo>
                    <a:pt x="1712868" y="269270"/>
                    <a:pt x="1758374" y="221943"/>
                    <a:pt x="1758374" y="165515"/>
                  </a:cubicBezTo>
                  <a:lnTo>
                    <a:pt x="1758374" y="19894"/>
                  </a:lnTo>
                  <a:cubicBezTo>
                    <a:pt x="1934940" y="47198"/>
                    <a:pt x="2096944" y="176437"/>
                    <a:pt x="2149731" y="351182"/>
                  </a:cubicBezTo>
                  <a:cubicBezTo>
                    <a:pt x="2193418" y="238326"/>
                    <a:pt x="2342679" y="180077"/>
                    <a:pt x="2457356" y="192819"/>
                  </a:cubicBezTo>
                  <a:cubicBezTo>
                    <a:pt x="2692170" y="218303"/>
                    <a:pt x="2888758" y="409430"/>
                    <a:pt x="2863274" y="655166"/>
                  </a:cubicBezTo>
                  <a:lnTo>
                    <a:pt x="2865095" y="664267"/>
                  </a:lnTo>
                  <a:cubicBezTo>
                    <a:pt x="3047121" y="709774"/>
                    <a:pt x="3170899" y="880878"/>
                    <a:pt x="3190922" y="1064725"/>
                  </a:cubicBezTo>
                  <a:lnTo>
                    <a:pt x="1820" y="1064725"/>
                  </a:lnTo>
                  <a:cubicBezTo>
                    <a:pt x="1820" y="1064725"/>
                    <a:pt x="0" y="1064725"/>
                    <a:pt x="0" y="1064725"/>
                  </a:cubicBezTo>
                  <a:cubicBezTo>
                    <a:pt x="20023" y="939127"/>
                    <a:pt x="101935" y="791686"/>
                    <a:pt x="222072" y="735257"/>
                  </a:cubicBezTo>
                  <a:cubicBezTo>
                    <a:pt x="236634" y="727976"/>
                    <a:pt x="251196" y="731617"/>
                    <a:pt x="253016" y="713414"/>
                  </a:cubicBezTo>
                  <a:cubicBezTo>
                    <a:pt x="262118" y="613300"/>
                    <a:pt x="351311" y="525927"/>
                    <a:pt x="444144" y="496803"/>
                  </a:cubicBezTo>
                  <a:cubicBezTo>
                    <a:pt x="557000" y="462218"/>
                    <a:pt x="598866" y="491342"/>
                    <a:pt x="668036" y="536849"/>
                  </a:cubicBezTo>
                  <a:cubicBezTo>
                    <a:pt x="664396" y="240146"/>
                    <a:pt x="922874" y="231045"/>
                    <a:pt x="922874" y="231045"/>
                  </a:cubicBezTo>
                  <a:cubicBezTo>
                    <a:pt x="984763" y="232865"/>
                    <a:pt x="1044832" y="247427"/>
                    <a:pt x="1093979" y="289293"/>
                  </a:cubicBezTo>
                  <a:cubicBezTo>
                    <a:pt x="1119462" y="229224"/>
                    <a:pt x="1154047" y="161875"/>
                    <a:pt x="1203194" y="118188"/>
                  </a:cubicBezTo>
                  <a:cubicBezTo>
                    <a:pt x="1203194" y="118188"/>
                    <a:pt x="1297961" y="15059"/>
                    <a:pt x="1455790" y="1471"/>
                  </a:cubicBezTo>
                  <a:close/>
                </a:path>
              </a:pathLst>
            </a:custGeom>
            <a:solidFill>
              <a:schemeClr val="accent2"/>
            </a:solidFill>
            <a:ln w="1818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1A3D122-90AF-3528-4E0C-875F96B1386D}"/>
                </a:ext>
              </a:extLst>
            </p:cNvPr>
            <p:cNvSpPr/>
            <p:nvPr/>
          </p:nvSpPr>
          <p:spPr>
            <a:xfrm>
              <a:off x="4225328" y="3073672"/>
              <a:ext cx="3694952" cy="2683249"/>
            </a:xfrm>
            <a:custGeom>
              <a:avLst/>
              <a:gdLst>
                <a:gd name="connsiteX0" fmla="*/ 250643 w 3694949"/>
                <a:gd name="connsiteY0" fmla="*/ 666399 h 2683251"/>
                <a:gd name="connsiteX1" fmla="*/ 3443384 w 3694949"/>
                <a:gd name="connsiteY1" fmla="*/ 666399 h 2683251"/>
                <a:gd name="connsiteX2" fmla="*/ 3672738 w 3694949"/>
                <a:gd name="connsiteY2" fmla="*/ 748311 h 2683251"/>
                <a:gd name="connsiteX3" fmla="*/ 3507094 w 3694949"/>
                <a:gd name="connsiteY3" fmla="*/ 1014069 h 2683251"/>
                <a:gd name="connsiteX4" fmla="*/ 3496172 w 3694949"/>
                <a:gd name="connsiteY4" fmla="*/ 1112363 h 2683251"/>
                <a:gd name="connsiteX5" fmla="*/ 3024724 w 3694949"/>
                <a:gd name="connsiteY5" fmla="*/ 2035237 h 2683251"/>
                <a:gd name="connsiteX6" fmla="*/ 2813574 w 3694949"/>
                <a:gd name="connsiteY6" fmla="*/ 2233646 h 2683251"/>
                <a:gd name="connsiteX7" fmla="*/ 2718920 w 3694949"/>
                <a:gd name="connsiteY7" fmla="*/ 2308277 h 2683251"/>
                <a:gd name="connsiteX8" fmla="*/ 2611524 w 3694949"/>
                <a:gd name="connsiteY8" fmla="*/ 2390189 h 2683251"/>
                <a:gd name="connsiteX9" fmla="*/ 2808113 w 3694949"/>
                <a:gd name="connsiteY9" fmla="*/ 2390189 h 2683251"/>
                <a:gd name="connsiteX10" fmla="*/ 2795371 w 3694949"/>
                <a:gd name="connsiteY10" fmla="*/ 2683251 h 2683251"/>
                <a:gd name="connsiteX11" fmla="*/ 898656 w 3694949"/>
                <a:gd name="connsiteY11" fmla="*/ 2683251 h 2683251"/>
                <a:gd name="connsiteX12" fmla="*/ 885914 w 3694949"/>
                <a:gd name="connsiteY12" fmla="*/ 2390189 h 2683251"/>
                <a:gd name="connsiteX13" fmla="*/ 1082503 w 3694949"/>
                <a:gd name="connsiteY13" fmla="*/ 2390189 h 2683251"/>
                <a:gd name="connsiteX14" fmla="*/ 975107 w 3694949"/>
                <a:gd name="connsiteY14" fmla="*/ 2308277 h 2683251"/>
                <a:gd name="connsiteX15" fmla="*/ 880454 w 3694949"/>
                <a:gd name="connsiteY15" fmla="*/ 2233646 h 2683251"/>
                <a:gd name="connsiteX16" fmla="*/ 669303 w 3694949"/>
                <a:gd name="connsiteY16" fmla="*/ 2035237 h 2683251"/>
                <a:gd name="connsiteX17" fmla="*/ 197855 w 3694949"/>
                <a:gd name="connsiteY17" fmla="*/ 1112363 h 2683251"/>
                <a:gd name="connsiteX18" fmla="*/ 186933 w 3694949"/>
                <a:gd name="connsiteY18" fmla="*/ 1014069 h 2683251"/>
                <a:gd name="connsiteX19" fmla="*/ 21290 w 3694949"/>
                <a:gd name="connsiteY19" fmla="*/ 748311 h 2683251"/>
                <a:gd name="connsiteX20" fmla="*/ 250643 w 3694949"/>
                <a:gd name="connsiteY20" fmla="*/ 666399 h 2683251"/>
                <a:gd name="connsiteX21" fmla="*/ 1257247 w 3694949"/>
                <a:gd name="connsiteY21" fmla="*/ 269582 h 2683251"/>
                <a:gd name="connsiteX22" fmla="*/ 1273629 w 3694949"/>
                <a:gd name="connsiteY22" fmla="*/ 402461 h 2683251"/>
                <a:gd name="connsiteX23" fmla="*/ 1257247 w 3694949"/>
                <a:gd name="connsiteY23" fmla="*/ 269582 h 2683251"/>
                <a:gd name="connsiteX24" fmla="*/ 2484105 w 3694949"/>
                <a:gd name="connsiteY24" fmla="*/ 242278 h 2683251"/>
                <a:gd name="connsiteX25" fmla="*/ 2513229 w 3694949"/>
                <a:gd name="connsiteY25" fmla="*/ 375157 h 2683251"/>
                <a:gd name="connsiteX26" fmla="*/ 2484105 w 3694949"/>
                <a:gd name="connsiteY26" fmla="*/ 242278 h 2683251"/>
                <a:gd name="connsiteX27" fmla="*/ 1788765 w 3694949"/>
                <a:gd name="connsiteY27" fmla="*/ 183 h 2683251"/>
                <a:gd name="connsiteX28" fmla="*/ 1816069 w 3694949"/>
                <a:gd name="connsiteY28" fmla="*/ 142164 h 2683251"/>
                <a:gd name="connsiteX29" fmla="*/ 1788765 w 3694949"/>
                <a:gd name="connsiteY29" fmla="*/ 183 h 268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94949" h="2683251">
                  <a:moveTo>
                    <a:pt x="250643" y="666399"/>
                  </a:moveTo>
                  <a:lnTo>
                    <a:pt x="3443384" y="666399"/>
                  </a:lnTo>
                  <a:cubicBezTo>
                    <a:pt x="3530757" y="670040"/>
                    <a:pt x="3625411" y="660938"/>
                    <a:pt x="3672738" y="748311"/>
                  </a:cubicBezTo>
                  <a:cubicBezTo>
                    <a:pt x="3743728" y="884830"/>
                    <a:pt x="3632692" y="1048654"/>
                    <a:pt x="3507094" y="1014069"/>
                  </a:cubicBezTo>
                  <a:cubicBezTo>
                    <a:pt x="3507094" y="1035912"/>
                    <a:pt x="3505274" y="1092341"/>
                    <a:pt x="3496172" y="1112363"/>
                  </a:cubicBezTo>
                  <a:cubicBezTo>
                    <a:pt x="3470688" y="1427270"/>
                    <a:pt x="3232234" y="1807705"/>
                    <a:pt x="3024724" y="2035237"/>
                  </a:cubicBezTo>
                  <a:cubicBezTo>
                    <a:pt x="2959195" y="2106228"/>
                    <a:pt x="2886384" y="2171757"/>
                    <a:pt x="2813574" y="2233646"/>
                  </a:cubicBezTo>
                  <a:lnTo>
                    <a:pt x="2718920" y="2308277"/>
                  </a:lnTo>
                  <a:cubicBezTo>
                    <a:pt x="2682515" y="2333761"/>
                    <a:pt x="2642469" y="2357424"/>
                    <a:pt x="2611524" y="2390189"/>
                  </a:cubicBezTo>
                  <a:cubicBezTo>
                    <a:pt x="2644289" y="2355604"/>
                    <a:pt x="2769887" y="2375627"/>
                    <a:pt x="2808113" y="2390189"/>
                  </a:cubicBezTo>
                  <a:cubicBezTo>
                    <a:pt x="2948273" y="2441156"/>
                    <a:pt x="2966476" y="2665048"/>
                    <a:pt x="2795371" y="2683251"/>
                  </a:cubicBezTo>
                  <a:lnTo>
                    <a:pt x="898656" y="2683251"/>
                  </a:lnTo>
                  <a:cubicBezTo>
                    <a:pt x="727552" y="2665048"/>
                    <a:pt x="745754" y="2441156"/>
                    <a:pt x="885914" y="2390189"/>
                  </a:cubicBezTo>
                  <a:cubicBezTo>
                    <a:pt x="924140" y="2375627"/>
                    <a:pt x="1049738" y="2355604"/>
                    <a:pt x="1082503" y="2390189"/>
                  </a:cubicBezTo>
                  <a:cubicBezTo>
                    <a:pt x="1051558" y="2357424"/>
                    <a:pt x="1011513" y="2333761"/>
                    <a:pt x="975107" y="2308277"/>
                  </a:cubicBezTo>
                  <a:lnTo>
                    <a:pt x="880454" y="2233646"/>
                  </a:lnTo>
                  <a:cubicBezTo>
                    <a:pt x="805823" y="2171757"/>
                    <a:pt x="734833" y="2106228"/>
                    <a:pt x="669303" y="2035237"/>
                  </a:cubicBezTo>
                  <a:cubicBezTo>
                    <a:pt x="461793" y="1807705"/>
                    <a:pt x="223339" y="1427270"/>
                    <a:pt x="197855" y="1112363"/>
                  </a:cubicBezTo>
                  <a:cubicBezTo>
                    <a:pt x="190574" y="1092341"/>
                    <a:pt x="186933" y="1035912"/>
                    <a:pt x="186933" y="1014069"/>
                  </a:cubicBezTo>
                  <a:cubicBezTo>
                    <a:pt x="63156" y="1048654"/>
                    <a:pt x="-47880" y="883010"/>
                    <a:pt x="21290" y="748311"/>
                  </a:cubicBezTo>
                  <a:cubicBezTo>
                    <a:pt x="68616" y="660938"/>
                    <a:pt x="165090" y="670040"/>
                    <a:pt x="250643" y="666399"/>
                  </a:cubicBezTo>
                  <a:close/>
                  <a:moveTo>
                    <a:pt x="1257247" y="269582"/>
                  </a:moveTo>
                  <a:cubicBezTo>
                    <a:pt x="1353721" y="262301"/>
                    <a:pt x="1361002" y="375157"/>
                    <a:pt x="1273629" y="402461"/>
                  </a:cubicBezTo>
                  <a:cubicBezTo>
                    <a:pt x="1180796" y="406102"/>
                    <a:pt x="1168054" y="293245"/>
                    <a:pt x="1257247" y="269582"/>
                  </a:cubicBezTo>
                  <a:close/>
                  <a:moveTo>
                    <a:pt x="2484105" y="242278"/>
                  </a:moveTo>
                  <a:cubicBezTo>
                    <a:pt x="2584219" y="234996"/>
                    <a:pt x="2600602" y="338751"/>
                    <a:pt x="2513229" y="375157"/>
                  </a:cubicBezTo>
                  <a:cubicBezTo>
                    <a:pt x="2409474" y="387899"/>
                    <a:pt x="2396732" y="271402"/>
                    <a:pt x="2484105" y="242278"/>
                  </a:cubicBezTo>
                  <a:close/>
                  <a:moveTo>
                    <a:pt x="1788765" y="183"/>
                  </a:moveTo>
                  <a:cubicBezTo>
                    <a:pt x="1876137" y="-5278"/>
                    <a:pt x="1907082" y="113039"/>
                    <a:pt x="1816069" y="142164"/>
                  </a:cubicBezTo>
                  <a:cubicBezTo>
                    <a:pt x="1714134" y="145804"/>
                    <a:pt x="1694111" y="29307"/>
                    <a:pt x="1788765" y="183"/>
                  </a:cubicBezTo>
                  <a:close/>
                </a:path>
              </a:pathLst>
            </a:custGeom>
            <a:solidFill>
              <a:schemeClr val="bg2">
                <a:alpha val="14000"/>
              </a:schemeClr>
            </a:solidFill>
            <a:ln w="18181" cap="flat">
              <a:noFill/>
              <a:prstDash val="solid"/>
              <a:miter/>
            </a:ln>
          </p:spPr>
          <p:txBody>
            <a:bodyPr wrap="square" rtlCol="0" anchor="ctr">
              <a:noAutofit/>
            </a:bodyPr>
            <a:lstStyle/>
            <a:p>
              <a:endParaRPr lang="en-US" dirty="0"/>
            </a:p>
          </p:txBody>
        </p:sp>
      </p:grpSp>
      <p:sp>
        <p:nvSpPr>
          <p:cNvPr id="14" name="Title 1">
            <a:extLst>
              <a:ext uri="{FF2B5EF4-FFF2-40B4-BE49-F238E27FC236}">
                <a16:creationId xmlns:a16="http://schemas.microsoft.com/office/drawing/2014/main" id="{8B3738AE-E643-BF52-6B93-092CCEAD4CE7}"/>
              </a:ext>
            </a:extLst>
          </p:cNvPr>
          <p:cNvSpPr txBox="1">
            <a:spLocks/>
          </p:cNvSpPr>
          <p:nvPr/>
        </p:nvSpPr>
        <p:spPr>
          <a:xfrm flipH="1">
            <a:off x="0" y="4591864"/>
            <a:ext cx="3937029" cy="1665700"/>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a:solidFill>
                  <a:schemeClr val="tx2">
                    <a:lumMod val="85000"/>
                    <a:lumOff val="15000"/>
                  </a:schemeClr>
                </a:solidFill>
                <a:latin typeface="Century Gothic" panose="020B0502020202020204" pitchFamily="34" charset="0"/>
                <a:ea typeface="Tahoma" panose="020B0604030504040204" pitchFamily="34" charset="0"/>
                <a:cs typeface="Tahoma" panose="020B0604030504040204" pitchFamily="34" charset="0"/>
              </a:defRPr>
            </a:lvl1pPr>
          </a:lstStyle>
          <a:p>
            <a:pPr algn="ctr"/>
            <a:r>
              <a:rPr lang="en-US" sz="4800" b="1" dirty="0">
                <a:ln w="6350">
                  <a:solidFill>
                    <a:schemeClr val="bg2">
                      <a:alpha val="24000"/>
                    </a:schemeClr>
                  </a:solidFill>
                </a:ln>
                <a:solidFill>
                  <a:schemeClr val="tx2">
                    <a:lumMod val="85000"/>
                    <a:lumOff val="15000"/>
                    <a:alpha val="4000"/>
                  </a:schemeClr>
                </a:solidFill>
              </a:rPr>
              <a:t>Table </a:t>
            </a:r>
            <a:br>
              <a:rPr lang="en-US" sz="4800" b="1" dirty="0">
                <a:ln w="6350">
                  <a:solidFill>
                    <a:schemeClr val="bg2">
                      <a:alpha val="24000"/>
                    </a:schemeClr>
                  </a:solidFill>
                </a:ln>
                <a:solidFill>
                  <a:schemeClr val="tx2">
                    <a:lumMod val="85000"/>
                    <a:lumOff val="15000"/>
                    <a:alpha val="4000"/>
                  </a:schemeClr>
                </a:solidFill>
              </a:rPr>
            </a:br>
            <a:r>
              <a:rPr lang="en-US" sz="4800" b="1" dirty="0">
                <a:ln w="6350">
                  <a:solidFill>
                    <a:schemeClr val="bg2">
                      <a:alpha val="24000"/>
                    </a:schemeClr>
                  </a:solidFill>
                </a:ln>
                <a:solidFill>
                  <a:schemeClr val="tx2">
                    <a:lumMod val="85000"/>
                    <a:lumOff val="15000"/>
                    <a:alpha val="4000"/>
                  </a:schemeClr>
                </a:solidFill>
              </a:rPr>
              <a:t>of contents </a:t>
            </a:r>
          </a:p>
        </p:txBody>
      </p:sp>
    </p:spTree>
    <p:extLst>
      <p:ext uri="{BB962C8B-B14F-4D97-AF65-F5344CB8AC3E}">
        <p14:creationId xmlns:p14="http://schemas.microsoft.com/office/powerpoint/2010/main" val="3724251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A bowl of food on a table&#10;&#10;Description automatically generated">
            <a:extLst>
              <a:ext uri="{FF2B5EF4-FFF2-40B4-BE49-F238E27FC236}">
                <a16:creationId xmlns:a16="http://schemas.microsoft.com/office/drawing/2014/main" id="{AED2D50E-8A06-963C-C0A8-2467DBFEBB49}"/>
              </a:ext>
            </a:extLst>
          </p:cNvPr>
          <p:cNvPicPr>
            <a:picLocks noGrp="1" noChangeAspect="1"/>
          </p:cNvPicPr>
          <p:nvPr>
            <p:ph type="pic" sz="quarter" idx="15"/>
          </p:nvPr>
        </p:nvPicPr>
        <p:blipFill>
          <a:blip r:embed="rId2" cstate="print">
            <a:extLst>
              <a:ext uri="{28A0092B-C50C-407E-A947-70E740481C1C}">
                <a14:useLocalDpi xmlns:a14="http://schemas.microsoft.com/office/drawing/2010/main"/>
              </a:ext>
            </a:extLst>
          </a:blip>
          <a:srcRect/>
          <a:stretch/>
        </p:blipFill>
        <p:spPr/>
      </p:pic>
      <p:sp>
        <p:nvSpPr>
          <p:cNvPr id="2" name="Title 1">
            <a:extLst>
              <a:ext uri="{FF2B5EF4-FFF2-40B4-BE49-F238E27FC236}">
                <a16:creationId xmlns:a16="http://schemas.microsoft.com/office/drawing/2014/main" id="{F560A330-AAB4-7510-3F91-72E3C639AAD7}"/>
              </a:ext>
            </a:extLst>
          </p:cNvPr>
          <p:cNvSpPr>
            <a:spLocks noGrp="1"/>
          </p:cNvSpPr>
          <p:nvPr>
            <p:ph type="title"/>
          </p:nvPr>
        </p:nvSpPr>
        <p:spPr/>
        <p:txBody>
          <a:bodyPr/>
          <a:lstStyle/>
          <a:p>
            <a:r>
              <a:rPr lang="en-US" altLang="zh-CN" dirty="0"/>
              <a:t>Food</a:t>
            </a:r>
            <a:r>
              <a:rPr lang="zh-CN" altLang="en-US" dirty="0"/>
              <a:t> </a:t>
            </a:r>
            <a:r>
              <a:rPr lang="en-US" altLang="zh-CN" dirty="0"/>
              <a:t>Network</a:t>
            </a:r>
            <a:endParaRPr lang="en-US" dirty="0"/>
          </a:p>
        </p:txBody>
      </p:sp>
      <p:sp>
        <p:nvSpPr>
          <p:cNvPr id="7" name="Rectangle 6">
            <a:extLst>
              <a:ext uri="{FF2B5EF4-FFF2-40B4-BE49-F238E27FC236}">
                <a16:creationId xmlns:a16="http://schemas.microsoft.com/office/drawing/2014/main" id="{4ABE7724-1532-ED12-2FD5-73AC1F1B6EBC}"/>
              </a:ext>
            </a:extLst>
          </p:cNvPr>
          <p:cNvSpPr/>
          <p:nvPr/>
        </p:nvSpPr>
        <p:spPr>
          <a:xfrm>
            <a:off x="0" y="5212080"/>
            <a:ext cx="12192000" cy="1645920"/>
          </a:xfrm>
          <a:prstGeom prst="rect">
            <a:avLst/>
          </a:prstGeom>
          <a:solidFill>
            <a:schemeClr val="accent3">
              <a:alpha val="93000"/>
            </a:schemeClr>
          </a:solidFill>
          <a:ln w="12700" cap="flat" cmpd="sng" algn="ctr">
            <a:noFill/>
            <a:prstDash val="solid"/>
            <a:miter lim="800000"/>
          </a:ln>
          <a:effectLst/>
        </p:spPr>
        <p:txBody>
          <a:bodyPr wrap="square" rtlCol="0" anchor="ctr">
            <a:noAutofit/>
          </a:bodyPr>
          <a:lstStyle/>
          <a:p>
            <a:pPr algn="ctr"/>
            <a:endParaRPr lang="en-US" kern="0">
              <a:solidFill>
                <a:prstClr val="white"/>
              </a:solidFill>
              <a:latin typeface="Times New Roman"/>
            </a:endParaRPr>
          </a:p>
        </p:txBody>
      </p:sp>
      <p:grpSp>
        <p:nvGrpSpPr>
          <p:cNvPr id="9" name="Group 8">
            <a:extLst>
              <a:ext uri="{FF2B5EF4-FFF2-40B4-BE49-F238E27FC236}">
                <a16:creationId xmlns:a16="http://schemas.microsoft.com/office/drawing/2014/main" id="{FAD703C6-A9E0-C7C7-4D68-422274B1D9D7}"/>
              </a:ext>
            </a:extLst>
          </p:cNvPr>
          <p:cNvGrpSpPr/>
          <p:nvPr/>
        </p:nvGrpSpPr>
        <p:grpSpPr>
          <a:xfrm>
            <a:off x="11754102" y="6396366"/>
            <a:ext cx="390460" cy="403176"/>
            <a:chOff x="4225328" y="1941649"/>
            <a:chExt cx="3694952" cy="3815272"/>
          </a:xfrm>
        </p:grpSpPr>
        <p:sp>
          <p:nvSpPr>
            <p:cNvPr id="12" name="Freeform: Shape 11">
              <a:extLst>
                <a:ext uri="{FF2B5EF4-FFF2-40B4-BE49-F238E27FC236}">
                  <a16:creationId xmlns:a16="http://schemas.microsoft.com/office/drawing/2014/main" id="{D1403315-5B29-D021-0ED2-24F98C961A01}"/>
                </a:ext>
              </a:extLst>
            </p:cNvPr>
            <p:cNvSpPr/>
            <p:nvPr/>
          </p:nvSpPr>
          <p:spPr>
            <a:xfrm>
              <a:off x="6034111" y="1941649"/>
              <a:ext cx="158364" cy="928334"/>
            </a:xfrm>
            <a:custGeom>
              <a:avLst/>
              <a:gdLst>
                <a:gd name="connsiteX0" fmla="*/ 67350 w 158364"/>
                <a:gd name="connsiteY0" fmla="*/ 0 h 928334"/>
                <a:gd name="connsiteX1" fmla="*/ 91014 w 158364"/>
                <a:gd name="connsiteY1" fmla="*/ 0 h 928334"/>
                <a:gd name="connsiteX2" fmla="*/ 158364 w 158364"/>
                <a:gd name="connsiteY2" fmla="*/ 67350 h 928334"/>
                <a:gd name="connsiteX3" fmla="*/ 158364 w 158364"/>
                <a:gd name="connsiteY3" fmla="*/ 862805 h 928334"/>
                <a:gd name="connsiteX4" fmla="*/ 91014 w 158364"/>
                <a:gd name="connsiteY4" fmla="*/ 928334 h 928334"/>
                <a:gd name="connsiteX5" fmla="*/ 67350 w 158364"/>
                <a:gd name="connsiteY5" fmla="*/ 928334 h 928334"/>
                <a:gd name="connsiteX6" fmla="*/ 0 w 158364"/>
                <a:gd name="connsiteY6" fmla="*/ 860984 h 928334"/>
                <a:gd name="connsiteX7" fmla="*/ 0 w 158364"/>
                <a:gd name="connsiteY7" fmla="*/ 67350 h 928334"/>
                <a:gd name="connsiteX8" fmla="*/ 67350 w 158364"/>
                <a:gd name="connsiteY8" fmla="*/ 0 h 9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64" h="928334">
                  <a:moveTo>
                    <a:pt x="67350" y="0"/>
                  </a:moveTo>
                  <a:lnTo>
                    <a:pt x="91014" y="0"/>
                  </a:lnTo>
                  <a:cubicBezTo>
                    <a:pt x="127419" y="0"/>
                    <a:pt x="158364" y="29124"/>
                    <a:pt x="158364" y="67350"/>
                  </a:cubicBezTo>
                  <a:lnTo>
                    <a:pt x="158364" y="862805"/>
                  </a:lnTo>
                  <a:cubicBezTo>
                    <a:pt x="158364" y="899210"/>
                    <a:pt x="127419" y="928334"/>
                    <a:pt x="91014" y="928334"/>
                  </a:cubicBezTo>
                  <a:lnTo>
                    <a:pt x="67350" y="928334"/>
                  </a:lnTo>
                  <a:cubicBezTo>
                    <a:pt x="30944" y="928334"/>
                    <a:pt x="0" y="899210"/>
                    <a:pt x="0" y="860984"/>
                  </a:cubicBezTo>
                  <a:lnTo>
                    <a:pt x="0" y="67350"/>
                  </a:lnTo>
                  <a:cubicBezTo>
                    <a:pt x="0" y="30944"/>
                    <a:pt x="29124" y="0"/>
                    <a:pt x="67350" y="0"/>
                  </a:cubicBezTo>
                  <a:close/>
                </a:path>
              </a:pathLst>
            </a:custGeom>
            <a:solidFill>
              <a:schemeClr val="accent2">
                <a:lumMod val="60000"/>
                <a:lumOff val="40000"/>
              </a:schemeClr>
            </a:solidFill>
            <a:ln w="1818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B01EF41-2A4C-AF7D-4AF3-98CC9A93F314}"/>
                </a:ext>
              </a:extLst>
            </p:cNvPr>
            <p:cNvSpPr/>
            <p:nvPr/>
          </p:nvSpPr>
          <p:spPr>
            <a:xfrm>
              <a:off x="4708830" y="2019922"/>
              <a:ext cx="1031950" cy="1092159"/>
            </a:xfrm>
            <a:custGeom>
              <a:avLst/>
              <a:gdLst>
                <a:gd name="connsiteX0" fmla="*/ 841092 w 1031950"/>
                <a:gd name="connsiteY0" fmla="*/ 0 h 1092159"/>
                <a:gd name="connsiteX1" fmla="*/ 926644 w 1031950"/>
                <a:gd name="connsiteY1" fmla="*/ 114676 h 1092159"/>
                <a:gd name="connsiteX2" fmla="*/ 999455 w 1031950"/>
                <a:gd name="connsiteY2" fmla="*/ 662577 h 1092159"/>
                <a:gd name="connsiteX3" fmla="*/ 941206 w 1031950"/>
                <a:gd name="connsiteY3" fmla="*/ 709903 h 1092159"/>
                <a:gd name="connsiteX4" fmla="*/ 842912 w 1031950"/>
                <a:gd name="connsiteY4" fmla="*/ 851884 h 1092159"/>
                <a:gd name="connsiteX5" fmla="*/ 688190 w 1031950"/>
                <a:gd name="connsiteY5" fmla="*/ 811838 h 1092159"/>
                <a:gd name="connsiteX6" fmla="*/ 686370 w 1031950"/>
                <a:gd name="connsiteY6" fmla="*/ 811838 h 1092159"/>
                <a:gd name="connsiteX7" fmla="*/ 684549 w 1031950"/>
                <a:gd name="connsiteY7" fmla="*/ 811838 h 1092159"/>
                <a:gd name="connsiteX8" fmla="*/ 398768 w 1031950"/>
                <a:gd name="connsiteY8" fmla="*/ 1092159 h 1092159"/>
                <a:gd name="connsiteX9" fmla="*/ 291373 w 1031950"/>
                <a:gd name="connsiteY9" fmla="*/ 1064855 h 1092159"/>
                <a:gd name="connsiteX10" fmla="*/ 242224 w 1031950"/>
                <a:gd name="connsiteY10" fmla="*/ 1070315 h 1092159"/>
                <a:gd name="connsiteX11" fmla="*/ 129 w 1031950"/>
                <a:gd name="connsiteY11" fmla="*/ 511495 h 1092159"/>
                <a:gd name="connsiteX12" fmla="*/ 122087 w 1031950"/>
                <a:gd name="connsiteY12" fmla="*/ 427763 h 1092159"/>
                <a:gd name="connsiteX13" fmla="*/ 542569 w 1031950"/>
                <a:gd name="connsiteY13" fmla="*/ 638913 h 1092159"/>
                <a:gd name="connsiteX14" fmla="*/ 537108 w 1031950"/>
                <a:gd name="connsiteY14" fmla="*/ 535158 h 1092159"/>
                <a:gd name="connsiteX15" fmla="*/ 841092 w 1031950"/>
                <a:gd name="connsiteY15" fmla="*/ 0 h 109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1950" h="1092159">
                  <a:moveTo>
                    <a:pt x="841092" y="0"/>
                  </a:moveTo>
                  <a:cubicBezTo>
                    <a:pt x="877497" y="30944"/>
                    <a:pt x="902981" y="72810"/>
                    <a:pt x="926644" y="114676"/>
                  </a:cubicBezTo>
                  <a:cubicBezTo>
                    <a:pt x="1023118" y="287601"/>
                    <a:pt x="1066805" y="471449"/>
                    <a:pt x="999455" y="662577"/>
                  </a:cubicBezTo>
                  <a:cubicBezTo>
                    <a:pt x="966690" y="684420"/>
                    <a:pt x="946667" y="704443"/>
                    <a:pt x="941206" y="709903"/>
                  </a:cubicBezTo>
                  <a:cubicBezTo>
                    <a:pt x="899340" y="748129"/>
                    <a:pt x="868396" y="799096"/>
                    <a:pt x="842912" y="851884"/>
                  </a:cubicBezTo>
                  <a:cubicBezTo>
                    <a:pt x="788304" y="820939"/>
                    <a:pt x="730056" y="813658"/>
                    <a:pt x="688190" y="811838"/>
                  </a:cubicBezTo>
                  <a:lnTo>
                    <a:pt x="686370" y="811838"/>
                  </a:lnTo>
                  <a:lnTo>
                    <a:pt x="684549" y="811838"/>
                  </a:lnTo>
                  <a:cubicBezTo>
                    <a:pt x="682729" y="811838"/>
                    <a:pt x="429713" y="824580"/>
                    <a:pt x="398768" y="1092159"/>
                  </a:cubicBezTo>
                  <a:cubicBezTo>
                    <a:pt x="366003" y="1075776"/>
                    <a:pt x="333239" y="1063034"/>
                    <a:pt x="291373" y="1064855"/>
                  </a:cubicBezTo>
                  <a:cubicBezTo>
                    <a:pt x="276810" y="1064855"/>
                    <a:pt x="260428" y="1066675"/>
                    <a:pt x="242224" y="1070315"/>
                  </a:cubicBezTo>
                  <a:cubicBezTo>
                    <a:pt x="71120" y="928335"/>
                    <a:pt x="1950" y="739028"/>
                    <a:pt x="129" y="511495"/>
                  </a:cubicBezTo>
                  <a:cubicBezTo>
                    <a:pt x="-1691" y="415021"/>
                    <a:pt x="14692" y="418661"/>
                    <a:pt x="122087" y="427763"/>
                  </a:cubicBezTo>
                  <a:cubicBezTo>
                    <a:pt x="285912" y="442325"/>
                    <a:pt x="436994" y="511495"/>
                    <a:pt x="542569" y="638913"/>
                  </a:cubicBezTo>
                  <a:cubicBezTo>
                    <a:pt x="531647" y="604328"/>
                    <a:pt x="533467" y="571563"/>
                    <a:pt x="537108" y="535158"/>
                  </a:cubicBezTo>
                  <a:cubicBezTo>
                    <a:pt x="553490" y="353131"/>
                    <a:pt x="666347" y="81912"/>
                    <a:pt x="841092" y="0"/>
                  </a:cubicBezTo>
                  <a:close/>
                </a:path>
              </a:pathLst>
            </a:custGeom>
            <a:solidFill>
              <a:schemeClr val="accent1"/>
            </a:solidFill>
            <a:ln w="1818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4C6B598-1E58-2CBB-C221-EFD7FF2F8AB3}"/>
                </a:ext>
              </a:extLst>
            </p:cNvPr>
            <p:cNvSpPr/>
            <p:nvPr/>
          </p:nvSpPr>
          <p:spPr>
            <a:xfrm>
              <a:off x="4470505" y="2640760"/>
              <a:ext cx="3190922" cy="1064725"/>
            </a:xfrm>
            <a:custGeom>
              <a:avLst/>
              <a:gdLst>
                <a:gd name="connsiteX0" fmla="*/ 1455790 w 3190922"/>
                <a:gd name="connsiteY0" fmla="*/ 1471 h 1064725"/>
                <a:gd name="connsiteX1" fmla="*/ 1527200 w 3190922"/>
                <a:gd name="connsiteY1" fmla="*/ 1692 h 1064725"/>
                <a:gd name="connsiteX2" fmla="*/ 1527200 w 3190922"/>
                <a:gd name="connsiteY2" fmla="*/ 165515 h 1064725"/>
                <a:gd name="connsiteX3" fmla="*/ 1630956 w 3190922"/>
                <a:gd name="connsiteY3" fmla="*/ 269270 h 1064725"/>
                <a:gd name="connsiteX4" fmla="*/ 1654620 w 3190922"/>
                <a:gd name="connsiteY4" fmla="*/ 269270 h 1064725"/>
                <a:gd name="connsiteX5" fmla="*/ 1758374 w 3190922"/>
                <a:gd name="connsiteY5" fmla="*/ 165515 h 1064725"/>
                <a:gd name="connsiteX6" fmla="*/ 1758374 w 3190922"/>
                <a:gd name="connsiteY6" fmla="*/ 19894 h 1064725"/>
                <a:gd name="connsiteX7" fmla="*/ 2149731 w 3190922"/>
                <a:gd name="connsiteY7" fmla="*/ 351182 h 1064725"/>
                <a:gd name="connsiteX8" fmla="*/ 2457356 w 3190922"/>
                <a:gd name="connsiteY8" fmla="*/ 192819 h 1064725"/>
                <a:gd name="connsiteX9" fmla="*/ 2863274 w 3190922"/>
                <a:gd name="connsiteY9" fmla="*/ 655166 h 1064725"/>
                <a:gd name="connsiteX10" fmla="*/ 2865095 w 3190922"/>
                <a:gd name="connsiteY10" fmla="*/ 664267 h 1064725"/>
                <a:gd name="connsiteX11" fmla="*/ 3190922 w 3190922"/>
                <a:gd name="connsiteY11" fmla="*/ 1064725 h 1064725"/>
                <a:gd name="connsiteX12" fmla="*/ 1820 w 3190922"/>
                <a:gd name="connsiteY12" fmla="*/ 1064725 h 1064725"/>
                <a:gd name="connsiteX13" fmla="*/ 0 w 3190922"/>
                <a:gd name="connsiteY13" fmla="*/ 1064725 h 1064725"/>
                <a:gd name="connsiteX14" fmla="*/ 222072 w 3190922"/>
                <a:gd name="connsiteY14" fmla="*/ 735257 h 1064725"/>
                <a:gd name="connsiteX15" fmla="*/ 253016 w 3190922"/>
                <a:gd name="connsiteY15" fmla="*/ 713414 h 1064725"/>
                <a:gd name="connsiteX16" fmla="*/ 444144 w 3190922"/>
                <a:gd name="connsiteY16" fmla="*/ 496803 h 1064725"/>
                <a:gd name="connsiteX17" fmla="*/ 668036 w 3190922"/>
                <a:gd name="connsiteY17" fmla="*/ 536849 h 1064725"/>
                <a:gd name="connsiteX18" fmla="*/ 922874 w 3190922"/>
                <a:gd name="connsiteY18" fmla="*/ 231045 h 1064725"/>
                <a:gd name="connsiteX19" fmla="*/ 1093979 w 3190922"/>
                <a:gd name="connsiteY19" fmla="*/ 289293 h 1064725"/>
                <a:gd name="connsiteX20" fmla="*/ 1203194 w 3190922"/>
                <a:gd name="connsiteY20" fmla="*/ 118188 h 1064725"/>
                <a:gd name="connsiteX21" fmla="*/ 1455790 w 3190922"/>
                <a:gd name="connsiteY21" fmla="*/ 1471 h 10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90922" h="1064725">
                  <a:moveTo>
                    <a:pt x="1455790" y="1471"/>
                  </a:moveTo>
                  <a:cubicBezTo>
                    <a:pt x="1478337" y="-470"/>
                    <a:pt x="1502171" y="-583"/>
                    <a:pt x="1527200" y="1692"/>
                  </a:cubicBezTo>
                  <a:lnTo>
                    <a:pt x="1527200" y="165515"/>
                  </a:lnTo>
                  <a:cubicBezTo>
                    <a:pt x="1527200" y="223764"/>
                    <a:pt x="1574528" y="269270"/>
                    <a:pt x="1630956" y="269270"/>
                  </a:cubicBezTo>
                  <a:lnTo>
                    <a:pt x="1654620" y="269270"/>
                  </a:lnTo>
                  <a:cubicBezTo>
                    <a:pt x="1712868" y="269270"/>
                    <a:pt x="1758374" y="221943"/>
                    <a:pt x="1758374" y="165515"/>
                  </a:cubicBezTo>
                  <a:lnTo>
                    <a:pt x="1758374" y="19894"/>
                  </a:lnTo>
                  <a:cubicBezTo>
                    <a:pt x="1934940" y="47198"/>
                    <a:pt x="2096944" y="176437"/>
                    <a:pt x="2149731" y="351182"/>
                  </a:cubicBezTo>
                  <a:cubicBezTo>
                    <a:pt x="2193418" y="238326"/>
                    <a:pt x="2342679" y="180077"/>
                    <a:pt x="2457356" y="192819"/>
                  </a:cubicBezTo>
                  <a:cubicBezTo>
                    <a:pt x="2692170" y="218303"/>
                    <a:pt x="2888758" y="409430"/>
                    <a:pt x="2863274" y="655166"/>
                  </a:cubicBezTo>
                  <a:lnTo>
                    <a:pt x="2865095" y="664267"/>
                  </a:lnTo>
                  <a:cubicBezTo>
                    <a:pt x="3047121" y="709774"/>
                    <a:pt x="3170899" y="880878"/>
                    <a:pt x="3190922" y="1064725"/>
                  </a:cubicBezTo>
                  <a:lnTo>
                    <a:pt x="1820" y="1064725"/>
                  </a:lnTo>
                  <a:cubicBezTo>
                    <a:pt x="1820" y="1064725"/>
                    <a:pt x="0" y="1064725"/>
                    <a:pt x="0" y="1064725"/>
                  </a:cubicBezTo>
                  <a:cubicBezTo>
                    <a:pt x="20023" y="939127"/>
                    <a:pt x="101935" y="791686"/>
                    <a:pt x="222072" y="735257"/>
                  </a:cubicBezTo>
                  <a:cubicBezTo>
                    <a:pt x="236634" y="727976"/>
                    <a:pt x="251196" y="731617"/>
                    <a:pt x="253016" y="713414"/>
                  </a:cubicBezTo>
                  <a:cubicBezTo>
                    <a:pt x="262118" y="613300"/>
                    <a:pt x="351311" y="525927"/>
                    <a:pt x="444144" y="496803"/>
                  </a:cubicBezTo>
                  <a:cubicBezTo>
                    <a:pt x="557000" y="462218"/>
                    <a:pt x="598866" y="491342"/>
                    <a:pt x="668036" y="536849"/>
                  </a:cubicBezTo>
                  <a:cubicBezTo>
                    <a:pt x="664396" y="240146"/>
                    <a:pt x="922874" y="231045"/>
                    <a:pt x="922874" y="231045"/>
                  </a:cubicBezTo>
                  <a:cubicBezTo>
                    <a:pt x="984763" y="232865"/>
                    <a:pt x="1044832" y="247427"/>
                    <a:pt x="1093979" y="289293"/>
                  </a:cubicBezTo>
                  <a:cubicBezTo>
                    <a:pt x="1119462" y="229224"/>
                    <a:pt x="1154047" y="161875"/>
                    <a:pt x="1203194" y="118188"/>
                  </a:cubicBezTo>
                  <a:cubicBezTo>
                    <a:pt x="1203194" y="118188"/>
                    <a:pt x="1297961" y="15059"/>
                    <a:pt x="1455790" y="1471"/>
                  </a:cubicBezTo>
                  <a:close/>
                </a:path>
              </a:pathLst>
            </a:custGeom>
            <a:solidFill>
              <a:schemeClr val="accent2"/>
            </a:solidFill>
            <a:ln w="1818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E195E84-03E0-9F4D-5114-D828B8516D54}"/>
                </a:ext>
              </a:extLst>
            </p:cNvPr>
            <p:cNvSpPr/>
            <p:nvPr/>
          </p:nvSpPr>
          <p:spPr>
            <a:xfrm>
              <a:off x="4225328" y="3073672"/>
              <a:ext cx="3694952" cy="2683249"/>
            </a:xfrm>
            <a:custGeom>
              <a:avLst/>
              <a:gdLst>
                <a:gd name="connsiteX0" fmla="*/ 250643 w 3694949"/>
                <a:gd name="connsiteY0" fmla="*/ 666399 h 2683251"/>
                <a:gd name="connsiteX1" fmla="*/ 3443384 w 3694949"/>
                <a:gd name="connsiteY1" fmla="*/ 666399 h 2683251"/>
                <a:gd name="connsiteX2" fmla="*/ 3672738 w 3694949"/>
                <a:gd name="connsiteY2" fmla="*/ 748311 h 2683251"/>
                <a:gd name="connsiteX3" fmla="*/ 3507094 w 3694949"/>
                <a:gd name="connsiteY3" fmla="*/ 1014069 h 2683251"/>
                <a:gd name="connsiteX4" fmla="*/ 3496172 w 3694949"/>
                <a:gd name="connsiteY4" fmla="*/ 1112363 h 2683251"/>
                <a:gd name="connsiteX5" fmla="*/ 3024724 w 3694949"/>
                <a:gd name="connsiteY5" fmla="*/ 2035237 h 2683251"/>
                <a:gd name="connsiteX6" fmla="*/ 2813574 w 3694949"/>
                <a:gd name="connsiteY6" fmla="*/ 2233646 h 2683251"/>
                <a:gd name="connsiteX7" fmla="*/ 2718920 w 3694949"/>
                <a:gd name="connsiteY7" fmla="*/ 2308277 h 2683251"/>
                <a:gd name="connsiteX8" fmla="*/ 2611524 w 3694949"/>
                <a:gd name="connsiteY8" fmla="*/ 2390189 h 2683251"/>
                <a:gd name="connsiteX9" fmla="*/ 2808113 w 3694949"/>
                <a:gd name="connsiteY9" fmla="*/ 2390189 h 2683251"/>
                <a:gd name="connsiteX10" fmla="*/ 2795371 w 3694949"/>
                <a:gd name="connsiteY10" fmla="*/ 2683251 h 2683251"/>
                <a:gd name="connsiteX11" fmla="*/ 898656 w 3694949"/>
                <a:gd name="connsiteY11" fmla="*/ 2683251 h 2683251"/>
                <a:gd name="connsiteX12" fmla="*/ 885914 w 3694949"/>
                <a:gd name="connsiteY12" fmla="*/ 2390189 h 2683251"/>
                <a:gd name="connsiteX13" fmla="*/ 1082503 w 3694949"/>
                <a:gd name="connsiteY13" fmla="*/ 2390189 h 2683251"/>
                <a:gd name="connsiteX14" fmla="*/ 975107 w 3694949"/>
                <a:gd name="connsiteY14" fmla="*/ 2308277 h 2683251"/>
                <a:gd name="connsiteX15" fmla="*/ 880454 w 3694949"/>
                <a:gd name="connsiteY15" fmla="*/ 2233646 h 2683251"/>
                <a:gd name="connsiteX16" fmla="*/ 669303 w 3694949"/>
                <a:gd name="connsiteY16" fmla="*/ 2035237 h 2683251"/>
                <a:gd name="connsiteX17" fmla="*/ 197855 w 3694949"/>
                <a:gd name="connsiteY17" fmla="*/ 1112363 h 2683251"/>
                <a:gd name="connsiteX18" fmla="*/ 186933 w 3694949"/>
                <a:gd name="connsiteY18" fmla="*/ 1014069 h 2683251"/>
                <a:gd name="connsiteX19" fmla="*/ 21290 w 3694949"/>
                <a:gd name="connsiteY19" fmla="*/ 748311 h 2683251"/>
                <a:gd name="connsiteX20" fmla="*/ 250643 w 3694949"/>
                <a:gd name="connsiteY20" fmla="*/ 666399 h 2683251"/>
                <a:gd name="connsiteX21" fmla="*/ 1257247 w 3694949"/>
                <a:gd name="connsiteY21" fmla="*/ 269582 h 2683251"/>
                <a:gd name="connsiteX22" fmla="*/ 1273629 w 3694949"/>
                <a:gd name="connsiteY22" fmla="*/ 402461 h 2683251"/>
                <a:gd name="connsiteX23" fmla="*/ 1257247 w 3694949"/>
                <a:gd name="connsiteY23" fmla="*/ 269582 h 2683251"/>
                <a:gd name="connsiteX24" fmla="*/ 2484105 w 3694949"/>
                <a:gd name="connsiteY24" fmla="*/ 242278 h 2683251"/>
                <a:gd name="connsiteX25" fmla="*/ 2513229 w 3694949"/>
                <a:gd name="connsiteY25" fmla="*/ 375157 h 2683251"/>
                <a:gd name="connsiteX26" fmla="*/ 2484105 w 3694949"/>
                <a:gd name="connsiteY26" fmla="*/ 242278 h 2683251"/>
                <a:gd name="connsiteX27" fmla="*/ 1788765 w 3694949"/>
                <a:gd name="connsiteY27" fmla="*/ 183 h 2683251"/>
                <a:gd name="connsiteX28" fmla="*/ 1816069 w 3694949"/>
                <a:gd name="connsiteY28" fmla="*/ 142164 h 2683251"/>
                <a:gd name="connsiteX29" fmla="*/ 1788765 w 3694949"/>
                <a:gd name="connsiteY29" fmla="*/ 183 h 268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94949" h="2683251">
                  <a:moveTo>
                    <a:pt x="250643" y="666399"/>
                  </a:moveTo>
                  <a:lnTo>
                    <a:pt x="3443384" y="666399"/>
                  </a:lnTo>
                  <a:cubicBezTo>
                    <a:pt x="3530757" y="670040"/>
                    <a:pt x="3625411" y="660938"/>
                    <a:pt x="3672738" y="748311"/>
                  </a:cubicBezTo>
                  <a:cubicBezTo>
                    <a:pt x="3743728" y="884830"/>
                    <a:pt x="3632692" y="1048654"/>
                    <a:pt x="3507094" y="1014069"/>
                  </a:cubicBezTo>
                  <a:cubicBezTo>
                    <a:pt x="3507094" y="1035912"/>
                    <a:pt x="3505274" y="1092341"/>
                    <a:pt x="3496172" y="1112363"/>
                  </a:cubicBezTo>
                  <a:cubicBezTo>
                    <a:pt x="3470688" y="1427270"/>
                    <a:pt x="3232234" y="1807705"/>
                    <a:pt x="3024724" y="2035237"/>
                  </a:cubicBezTo>
                  <a:cubicBezTo>
                    <a:pt x="2959195" y="2106228"/>
                    <a:pt x="2886384" y="2171757"/>
                    <a:pt x="2813574" y="2233646"/>
                  </a:cubicBezTo>
                  <a:lnTo>
                    <a:pt x="2718920" y="2308277"/>
                  </a:lnTo>
                  <a:cubicBezTo>
                    <a:pt x="2682515" y="2333761"/>
                    <a:pt x="2642469" y="2357424"/>
                    <a:pt x="2611524" y="2390189"/>
                  </a:cubicBezTo>
                  <a:cubicBezTo>
                    <a:pt x="2644289" y="2355604"/>
                    <a:pt x="2769887" y="2375627"/>
                    <a:pt x="2808113" y="2390189"/>
                  </a:cubicBezTo>
                  <a:cubicBezTo>
                    <a:pt x="2948273" y="2441156"/>
                    <a:pt x="2966476" y="2665048"/>
                    <a:pt x="2795371" y="2683251"/>
                  </a:cubicBezTo>
                  <a:lnTo>
                    <a:pt x="898656" y="2683251"/>
                  </a:lnTo>
                  <a:cubicBezTo>
                    <a:pt x="727552" y="2665048"/>
                    <a:pt x="745754" y="2441156"/>
                    <a:pt x="885914" y="2390189"/>
                  </a:cubicBezTo>
                  <a:cubicBezTo>
                    <a:pt x="924140" y="2375627"/>
                    <a:pt x="1049738" y="2355604"/>
                    <a:pt x="1082503" y="2390189"/>
                  </a:cubicBezTo>
                  <a:cubicBezTo>
                    <a:pt x="1051558" y="2357424"/>
                    <a:pt x="1011513" y="2333761"/>
                    <a:pt x="975107" y="2308277"/>
                  </a:cubicBezTo>
                  <a:lnTo>
                    <a:pt x="880454" y="2233646"/>
                  </a:lnTo>
                  <a:cubicBezTo>
                    <a:pt x="805823" y="2171757"/>
                    <a:pt x="734833" y="2106228"/>
                    <a:pt x="669303" y="2035237"/>
                  </a:cubicBezTo>
                  <a:cubicBezTo>
                    <a:pt x="461793" y="1807705"/>
                    <a:pt x="223339" y="1427270"/>
                    <a:pt x="197855" y="1112363"/>
                  </a:cubicBezTo>
                  <a:cubicBezTo>
                    <a:pt x="190574" y="1092341"/>
                    <a:pt x="186933" y="1035912"/>
                    <a:pt x="186933" y="1014069"/>
                  </a:cubicBezTo>
                  <a:cubicBezTo>
                    <a:pt x="63156" y="1048654"/>
                    <a:pt x="-47880" y="883010"/>
                    <a:pt x="21290" y="748311"/>
                  </a:cubicBezTo>
                  <a:cubicBezTo>
                    <a:pt x="68616" y="660938"/>
                    <a:pt x="165090" y="670040"/>
                    <a:pt x="250643" y="666399"/>
                  </a:cubicBezTo>
                  <a:close/>
                  <a:moveTo>
                    <a:pt x="1257247" y="269582"/>
                  </a:moveTo>
                  <a:cubicBezTo>
                    <a:pt x="1353721" y="262301"/>
                    <a:pt x="1361002" y="375157"/>
                    <a:pt x="1273629" y="402461"/>
                  </a:cubicBezTo>
                  <a:cubicBezTo>
                    <a:pt x="1180796" y="406102"/>
                    <a:pt x="1168054" y="293245"/>
                    <a:pt x="1257247" y="269582"/>
                  </a:cubicBezTo>
                  <a:close/>
                  <a:moveTo>
                    <a:pt x="2484105" y="242278"/>
                  </a:moveTo>
                  <a:cubicBezTo>
                    <a:pt x="2584219" y="234996"/>
                    <a:pt x="2600602" y="338751"/>
                    <a:pt x="2513229" y="375157"/>
                  </a:cubicBezTo>
                  <a:cubicBezTo>
                    <a:pt x="2409474" y="387899"/>
                    <a:pt x="2396732" y="271402"/>
                    <a:pt x="2484105" y="242278"/>
                  </a:cubicBezTo>
                  <a:close/>
                  <a:moveTo>
                    <a:pt x="1788765" y="183"/>
                  </a:moveTo>
                  <a:cubicBezTo>
                    <a:pt x="1876137" y="-5278"/>
                    <a:pt x="1907082" y="113039"/>
                    <a:pt x="1816069" y="142164"/>
                  </a:cubicBezTo>
                  <a:cubicBezTo>
                    <a:pt x="1714134" y="145804"/>
                    <a:pt x="1694111" y="29307"/>
                    <a:pt x="1788765" y="183"/>
                  </a:cubicBezTo>
                  <a:close/>
                </a:path>
              </a:pathLst>
            </a:custGeom>
            <a:solidFill>
              <a:schemeClr val="accent3">
                <a:lumMod val="75000"/>
              </a:schemeClr>
            </a:solidFill>
            <a:ln w="18181" cap="flat">
              <a:noFill/>
              <a:prstDash val="solid"/>
              <a:miter/>
            </a:ln>
          </p:spPr>
          <p:txBody>
            <a:bodyPr wrap="square" rtlCol="0" anchor="ctr">
              <a:noAutofit/>
            </a:bodyPr>
            <a:lstStyle/>
            <a:p>
              <a:endParaRPr lang="en-US" dirty="0"/>
            </a:p>
          </p:txBody>
        </p:sp>
      </p:grpSp>
      <p:sp>
        <p:nvSpPr>
          <p:cNvPr id="3" name="Slide Number Placeholder 2">
            <a:extLst>
              <a:ext uri="{FF2B5EF4-FFF2-40B4-BE49-F238E27FC236}">
                <a16:creationId xmlns:a16="http://schemas.microsoft.com/office/drawing/2014/main" id="{4B06BB78-7CA8-951A-CB5F-524162A49219}"/>
              </a:ext>
            </a:extLst>
          </p:cNvPr>
          <p:cNvSpPr>
            <a:spLocks noGrp="1"/>
          </p:cNvSpPr>
          <p:nvPr>
            <p:ph type="sldNum" sz="quarter" idx="12"/>
          </p:nvPr>
        </p:nvSpPr>
        <p:spPr/>
        <p:txBody>
          <a:bodyPr/>
          <a:lstStyle/>
          <a:p>
            <a:fld id="{C83511D6-7947-48BF-B87B-28E846A6EF3C}" type="slidenum">
              <a:rPr lang="en-US" smtClean="0"/>
              <a:t>6</a:t>
            </a:fld>
            <a:endParaRPr lang="en-US"/>
          </a:p>
        </p:txBody>
      </p:sp>
      <p:sp>
        <p:nvSpPr>
          <p:cNvPr id="24" name="Text Placeholder 23">
            <a:extLst>
              <a:ext uri="{FF2B5EF4-FFF2-40B4-BE49-F238E27FC236}">
                <a16:creationId xmlns:a16="http://schemas.microsoft.com/office/drawing/2014/main" id="{1C7A778D-F722-5BAE-4A02-0C95CA6CD634}"/>
              </a:ext>
            </a:extLst>
          </p:cNvPr>
          <p:cNvSpPr>
            <a:spLocks noGrp="1"/>
          </p:cNvSpPr>
          <p:nvPr>
            <p:ph type="body" sz="quarter" idx="13"/>
          </p:nvPr>
        </p:nvSpPr>
        <p:spPr/>
        <p:txBody>
          <a:bodyPr>
            <a:normAutofit fontScale="25000" lnSpcReduction="20000"/>
          </a:bodyPr>
          <a:lstStyle/>
          <a:p>
            <a:r>
              <a:rPr lang="en-US" sz="7200" b="1" dirty="0"/>
              <a:t>Farmer</a:t>
            </a:r>
          </a:p>
          <a:p>
            <a:pPr>
              <a:buFont typeface="Arial" panose="020B0604020202020204" pitchFamily="34" charset="0"/>
              <a:buChar char="•"/>
            </a:pPr>
            <a:r>
              <a:rPr lang="en-US" sz="7200" b="1" dirty="0"/>
              <a:t>Crop and Livestock Management</a:t>
            </a:r>
            <a:r>
              <a:rPr lang="en-US" sz="7200" dirty="0"/>
              <a:t>: Tools and strategies for managing crops and livestock, including planting schedules, animal care, and yield tracking.</a:t>
            </a:r>
          </a:p>
          <a:p>
            <a:pPr>
              <a:buFont typeface="Arial" panose="020B0604020202020204" pitchFamily="34" charset="0"/>
              <a:buChar char="•"/>
            </a:pPr>
            <a:r>
              <a:rPr lang="en-US" sz="7200" b="1" dirty="0"/>
              <a:t>Market Pricing and Sales Tracking</a:t>
            </a:r>
            <a:r>
              <a:rPr lang="en-US" sz="7200" dirty="0"/>
              <a:t>: Access to current market trends, pricing data, and tools to monitor sales performance.</a:t>
            </a:r>
          </a:p>
          <a:p>
            <a:pPr>
              <a:buFont typeface="Arial" panose="020B0604020202020204" pitchFamily="34" charset="0"/>
              <a:buChar char="•"/>
            </a:pPr>
            <a:r>
              <a:rPr lang="en-US" sz="7200" b="1" dirty="0"/>
              <a:t>Sustainable Farming Practices</a:t>
            </a:r>
            <a:r>
              <a:rPr lang="en-US" sz="7200" dirty="0"/>
              <a:t>: Resources and guidelines for adopting environmentally sustainable practices in farming.</a:t>
            </a:r>
          </a:p>
          <a:p>
            <a:endParaRPr lang="en-US" sz="3600" dirty="0"/>
          </a:p>
        </p:txBody>
      </p:sp>
      <p:pic>
        <p:nvPicPr>
          <p:cNvPr id="62" name="Picture 61" descr="A screenshot of a computer screen&#10;&#10;Description automatically generated">
            <a:extLst>
              <a:ext uri="{FF2B5EF4-FFF2-40B4-BE49-F238E27FC236}">
                <a16:creationId xmlns:a16="http://schemas.microsoft.com/office/drawing/2014/main" id="{0032BC79-10A3-4185-C83C-81FCC60B4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1920" y="2696139"/>
            <a:ext cx="6299200" cy="3175718"/>
          </a:xfrm>
          <a:prstGeom prst="rect">
            <a:avLst/>
          </a:prstGeom>
        </p:spPr>
      </p:pic>
    </p:spTree>
    <p:extLst>
      <p:ext uri="{BB962C8B-B14F-4D97-AF65-F5344CB8AC3E}">
        <p14:creationId xmlns:p14="http://schemas.microsoft.com/office/powerpoint/2010/main" val="39873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A6386-5E76-76F9-7597-047E05951E8E}"/>
            </a:ext>
          </a:extLst>
        </p:cNvPr>
        <p:cNvGrpSpPr/>
        <p:nvPr/>
      </p:nvGrpSpPr>
      <p:grpSpPr>
        <a:xfrm>
          <a:off x="0" y="0"/>
          <a:ext cx="0" cy="0"/>
          <a:chOff x="0" y="0"/>
          <a:chExt cx="0" cy="0"/>
        </a:xfrm>
      </p:grpSpPr>
      <p:pic>
        <p:nvPicPr>
          <p:cNvPr id="39" name="Picture Placeholder 38" descr="A bowl of food on a table&#10;&#10;Description automatically generated">
            <a:extLst>
              <a:ext uri="{FF2B5EF4-FFF2-40B4-BE49-F238E27FC236}">
                <a16:creationId xmlns:a16="http://schemas.microsoft.com/office/drawing/2014/main" id="{FDAC5CBB-64EE-8C96-6DFB-9FB55D80BF1B}"/>
              </a:ext>
            </a:extLst>
          </p:cNvPr>
          <p:cNvPicPr>
            <a:picLocks noGrp="1" noChangeAspect="1"/>
          </p:cNvPicPr>
          <p:nvPr>
            <p:ph type="pic" sz="quarter" idx="15"/>
          </p:nvPr>
        </p:nvPicPr>
        <p:blipFill>
          <a:blip r:embed="rId2" cstate="print">
            <a:extLst>
              <a:ext uri="{28A0092B-C50C-407E-A947-70E740481C1C}">
                <a14:useLocalDpi xmlns:a14="http://schemas.microsoft.com/office/drawing/2010/main"/>
              </a:ext>
            </a:extLst>
          </a:blip>
          <a:srcRect/>
          <a:stretch/>
        </p:blipFill>
        <p:spPr/>
      </p:pic>
      <p:sp>
        <p:nvSpPr>
          <p:cNvPr id="2" name="Title 1">
            <a:extLst>
              <a:ext uri="{FF2B5EF4-FFF2-40B4-BE49-F238E27FC236}">
                <a16:creationId xmlns:a16="http://schemas.microsoft.com/office/drawing/2014/main" id="{7C02150A-5EBD-F00E-D978-582A1E6A9979}"/>
              </a:ext>
            </a:extLst>
          </p:cNvPr>
          <p:cNvSpPr>
            <a:spLocks noGrp="1"/>
          </p:cNvSpPr>
          <p:nvPr>
            <p:ph type="title"/>
          </p:nvPr>
        </p:nvSpPr>
        <p:spPr/>
        <p:txBody>
          <a:bodyPr/>
          <a:lstStyle/>
          <a:p>
            <a:r>
              <a:rPr lang="en-US" altLang="zh-CN" dirty="0"/>
              <a:t>Food</a:t>
            </a:r>
            <a:r>
              <a:rPr lang="zh-CN" altLang="en-US" dirty="0"/>
              <a:t> </a:t>
            </a:r>
            <a:r>
              <a:rPr lang="en-US" altLang="zh-CN" dirty="0"/>
              <a:t>Network</a:t>
            </a:r>
            <a:endParaRPr lang="en-US" dirty="0"/>
          </a:p>
        </p:txBody>
      </p:sp>
      <p:sp>
        <p:nvSpPr>
          <p:cNvPr id="7" name="Rectangle 6">
            <a:extLst>
              <a:ext uri="{FF2B5EF4-FFF2-40B4-BE49-F238E27FC236}">
                <a16:creationId xmlns:a16="http://schemas.microsoft.com/office/drawing/2014/main" id="{8022640A-3DE1-EB3A-8558-099710BDE309}"/>
              </a:ext>
            </a:extLst>
          </p:cNvPr>
          <p:cNvSpPr/>
          <p:nvPr/>
        </p:nvSpPr>
        <p:spPr>
          <a:xfrm>
            <a:off x="0" y="5212080"/>
            <a:ext cx="12192000" cy="1645920"/>
          </a:xfrm>
          <a:prstGeom prst="rect">
            <a:avLst/>
          </a:prstGeom>
          <a:solidFill>
            <a:schemeClr val="accent3">
              <a:alpha val="93000"/>
            </a:schemeClr>
          </a:solidFill>
          <a:ln w="12700" cap="flat" cmpd="sng" algn="ctr">
            <a:noFill/>
            <a:prstDash val="solid"/>
            <a:miter lim="800000"/>
          </a:ln>
          <a:effectLst/>
        </p:spPr>
        <p:txBody>
          <a:bodyPr wrap="square" rtlCol="0" anchor="ctr">
            <a:noAutofit/>
          </a:bodyPr>
          <a:lstStyle/>
          <a:p>
            <a:pPr algn="ctr"/>
            <a:endParaRPr lang="en-US" kern="0">
              <a:solidFill>
                <a:prstClr val="white"/>
              </a:solidFill>
              <a:latin typeface="Times New Roman"/>
            </a:endParaRPr>
          </a:p>
        </p:txBody>
      </p:sp>
      <p:grpSp>
        <p:nvGrpSpPr>
          <p:cNvPr id="9" name="Group 8">
            <a:extLst>
              <a:ext uri="{FF2B5EF4-FFF2-40B4-BE49-F238E27FC236}">
                <a16:creationId xmlns:a16="http://schemas.microsoft.com/office/drawing/2014/main" id="{0853C1DB-8366-3B9B-898B-B5852F158CC7}"/>
              </a:ext>
            </a:extLst>
          </p:cNvPr>
          <p:cNvGrpSpPr/>
          <p:nvPr/>
        </p:nvGrpSpPr>
        <p:grpSpPr>
          <a:xfrm>
            <a:off x="11754102" y="6396366"/>
            <a:ext cx="390460" cy="403176"/>
            <a:chOff x="4225328" y="1941649"/>
            <a:chExt cx="3694952" cy="3815272"/>
          </a:xfrm>
        </p:grpSpPr>
        <p:sp>
          <p:nvSpPr>
            <p:cNvPr id="12" name="Freeform: Shape 11">
              <a:extLst>
                <a:ext uri="{FF2B5EF4-FFF2-40B4-BE49-F238E27FC236}">
                  <a16:creationId xmlns:a16="http://schemas.microsoft.com/office/drawing/2014/main" id="{97061203-20E2-73F6-21AB-F068FC6AA9F7}"/>
                </a:ext>
              </a:extLst>
            </p:cNvPr>
            <p:cNvSpPr/>
            <p:nvPr/>
          </p:nvSpPr>
          <p:spPr>
            <a:xfrm>
              <a:off x="6034111" y="1941649"/>
              <a:ext cx="158364" cy="928334"/>
            </a:xfrm>
            <a:custGeom>
              <a:avLst/>
              <a:gdLst>
                <a:gd name="connsiteX0" fmla="*/ 67350 w 158364"/>
                <a:gd name="connsiteY0" fmla="*/ 0 h 928334"/>
                <a:gd name="connsiteX1" fmla="*/ 91014 w 158364"/>
                <a:gd name="connsiteY1" fmla="*/ 0 h 928334"/>
                <a:gd name="connsiteX2" fmla="*/ 158364 w 158364"/>
                <a:gd name="connsiteY2" fmla="*/ 67350 h 928334"/>
                <a:gd name="connsiteX3" fmla="*/ 158364 w 158364"/>
                <a:gd name="connsiteY3" fmla="*/ 862805 h 928334"/>
                <a:gd name="connsiteX4" fmla="*/ 91014 w 158364"/>
                <a:gd name="connsiteY4" fmla="*/ 928334 h 928334"/>
                <a:gd name="connsiteX5" fmla="*/ 67350 w 158364"/>
                <a:gd name="connsiteY5" fmla="*/ 928334 h 928334"/>
                <a:gd name="connsiteX6" fmla="*/ 0 w 158364"/>
                <a:gd name="connsiteY6" fmla="*/ 860984 h 928334"/>
                <a:gd name="connsiteX7" fmla="*/ 0 w 158364"/>
                <a:gd name="connsiteY7" fmla="*/ 67350 h 928334"/>
                <a:gd name="connsiteX8" fmla="*/ 67350 w 158364"/>
                <a:gd name="connsiteY8" fmla="*/ 0 h 9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64" h="928334">
                  <a:moveTo>
                    <a:pt x="67350" y="0"/>
                  </a:moveTo>
                  <a:lnTo>
                    <a:pt x="91014" y="0"/>
                  </a:lnTo>
                  <a:cubicBezTo>
                    <a:pt x="127419" y="0"/>
                    <a:pt x="158364" y="29124"/>
                    <a:pt x="158364" y="67350"/>
                  </a:cubicBezTo>
                  <a:lnTo>
                    <a:pt x="158364" y="862805"/>
                  </a:lnTo>
                  <a:cubicBezTo>
                    <a:pt x="158364" y="899210"/>
                    <a:pt x="127419" y="928334"/>
                    <a:pt x="91014" y="928334"/>
                  </a:cubicBezTo>
                  <a:lnTo>
                    <a:pt x="67350" y="928334"/>
                  </a:lnTo>
                  <a:cubicBezTo>
                    <a:pt x="30944" y="928334"/>
                    <a:pt x="0" y="899210"/>
                    <a:pt x="0" y="860984"/>
                  </a:cubicBezTo>
                  <a:lnTo>
                    <a:pt x="0" y="67350"/>
                  </a:lnTo>
                  <a:cubicBezTo>
                    <a:pt x="0" y="30944"/>
                    <a:pt x="29124" y="0"/>
                    <a:pt x="67350" y="0"/>
                  </a:cubicBezTo>
                  <a:close/>
                </a:path>
              </a:pathLst>
            </a:custGeom>
            <a:solidFill>
              <a:schemeClr val="accent2">
                <a:lumMod val="60000"/>
                <a:lumOff val="40000"/>
              </a:schemeClr>
            </a:solidFill>
            <a:ln w="1818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F46FA54-9BE7-2080-366F-15400A850DE3}"/>
                </a:ext>
              </a:extLst>
            </p:cNvPr>
            <p:cNvSpPr/>
            <p:nvPr/>
          </p:nvSpPr>
          <p:spPr>
            <a:xfrm>
              <a:off x="4708830" y="2019922"/>
              <a:ext cx="1031950" cy="1092159"/>
            </a:xfrm>
            <a:custGeom>
              <a:avLst/>
              <a:gdLst>
                <a:gd name="connsiteX0" fmla="*/ 841092 w 1031950"/>
                <a:gd name="connsiteY0" fmla="*/ 0 h 1092159"/>
                <a:gd name="connsiteX1" fmla="*/ 926644 w 1031950"/>
                <a:gd name="connsiteY1" fmla="*/ 114676 h 1092159"/>
                <a:gd name="connsiteX2" fmla="*/ 999455 w 1031950"/>
                <a:gd name="connsiteY2" fmla="*/ 662577 h 1092159"/>
                <a:gd name="connsiteX3" fmla="*/ 941206 w 1031950"/>
                <a:gd name="connsiteY3" fmla="*/ 709903 h 1092159"/>
                <a:gd name="connsiteX4" fmla="*/ 842912 w 1031950"/>
                <a:gd name="connsiteY4" fmla="*/ 851884 h 1092159"/>
                <a:gd name="connsiteX5" fmla="*/ 688190 w 1031950"/>
                <a:gd name="connsiteY5" fmla="*/ 811838 h 1092159"/>
                <a:gd name="connsiteX6" fmla="*/ 686370 w 1031950"/>
                <a:gd name="connsiteY6" fmla="*/ 811838 h 1092159"/>
                <a:gd name="connsiteX7" fmla="*/ 684549 w 1031950"/>
                <a:gd name="connsiteY7" fmla="*/ 811838 h 1092159"/>
                <a:gd name="connsiteX8" fmla="*/ 398768 w 1031950"/>
                <a:gd name="connsiteY8" fmla="*/ 1092159 h 1092159"/>
                <a:gd name="connsiteX9" fmla="*/ 291373 w 1031950"/>
                <a:gd name="connsiteY9" fmla="*/ 1064855 h 1092159"/>
                <a:gd name="connsiteX10" fmla="*/ 242224 w 1031950"/>
                <a:gd name="connsiteY10" fmla="*/ 1070315 h 1092159"/>
                <a:gd name="connsiteX11" fmla="*/ 129 w 1031950"/>
                <a:gd name="connsiteY11" fmla="*/ 511495 h 1092159"/>
                <a:gd name="connsiteX12" fmla="*/ 122087 w 1031950"/>
                <a:gd name="connsiteY12" fmla="*/ 427763 h 1092159"/>
                <a:gd name="connsiteX13" fmla="*/ 542569 w 1031950"/>
                <a:gd name="connsiteY13" fmla="*/ 638913 h 1092159"/>
                <a:gd name="connsiteX14" fmla="*/ 537108 w 1031950"/>
                <a:gd name="connsiteY14" fmla="*/ 535158 h 1092159"/>
                <a:gd name="connsiteX15" fmla="*/ 841092 w 1031950"/>
                <a:gd name="connsiteY15" fmla="*/ 0 h 109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1950" h="1092159">
                  <a:moveTo>
                    <a:pt x="841092" y="0"/>
                  </a:moveTo>
                  <a:cubicBezTo>
                    <a:pt x="877497" y="30944"/>
                    <a:pt x="902981" y="72810"/>
                    <a:pt x="926644" y="114676"/>
                  </a:cubicBezTo>
                  <a:cubicBezTo>
                    <a:pt x="1023118" y="287601"/>
                    <a:pt x="1066805" y="471449"/>
                    <a:pt x="999455" y="662577"/>
                  </a:cubicBezTo>
                  <a:cubicBezTo>
                    <a:pt x="966690" y="684420"/>
                    <a:pt x="946667" y="704443"/>
                    <a:pt x="941206" y="709903"/>
                  </a:cubicBezTo>
                  <a:cubicBezTo>
                    <a:pt x="899340" y="748129"/>
                    <a:pt x="868396" y="799096"/>
                    <a:pt x="842912" y="851884"/>
                  </a:cubicBezTo>
                  <a:cubicBezTo>
                    <a:pt x="788304" y="820939"/>
                    <a:pt x="730056" y="813658"/>
                    <a:pt x="688190" y="811838"/>
                  </a:cubicBezTo>
                  <a:lnTo>
                    <a:pt x="686370" y="811838"/>
                  </a:lnTo>
                  <a:lnTo>
                    <a:pt x="684549" y="811838"/>
                  </a:lnTo>
                  <a:cubicBezTo>
                    <a:pt x="682729" y="811838"/>
                    <a:pt x="429713" y="824580"/>
                    <a:pt x="398768" y="1092159"/>
                  </a:cubicBezTo>
                  <a:cubicBezTo>
                    <a:pt x="366003" y="1075776"/>
                    <a:pt x="333239" y="1063034"/>
                    <a:pt x="291373" y="1064855"/>
                  </a:cubicBezTo>
                  <a:cubicBezTo>
                    <a:pt x="276810" y="1064855"/>
                    <a:pt x="260428" y="1066675"/>
                    <a:pt x="242224" y="1070315"/>
                  </a:cubicBezTo>
                  <a:cubicBezTo>
                    <a:pt x="71120" y="928335"/>
                    <a:pt x="1950" y="739028"/>
                    <a:pt x="129" y="511495"/>
                  </a:cubicBezTo>
                  <a:cubicBezTo>
                    <a:pt x="-1691" y="415021"/>
                    <a:pt x="14692" y="418661"/>
                    <a:pt x="122087" y="427763"/>
                  </a:cubicBezTo>
                  <a:cubicBezTo>
                    <a:pt x="285912" y="442325"/>
                    <a:pt x="436994" y="511495"/>
                    <a:pt x="542569" y="638913"/>
                  </a:cubicBezTo>
                  <a:cubicBezTo>
                    <a:pt x="531647" y="604328"/>
                    <a:pt x="533467" y="571563"/>
                    <a:pt x="537108" y="535158"/>
                  </a:cubicBezTo>
                  <a:cubicBezTo>
                    <a:pt x="553490" y="353131"/>
                    <a:pt x="666347" y="81912"/>
                    <a:pt x="841092" y="0"/>
                  </a:cubicBezTo>
                  <a:close/>
                </a:path>
              </a:pathLst>
            </a:custGeom>
            <a:solidFill>
              <a:schemeClr val="accent1"/>
            </a:solidFill>
            <a:ln w="1818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ABCB86E-3AED-49A6-25EB-9193ED94B830}"/>
                </a:ext>
              </a:extLst>
            </p:cNvPr>
            <p:cNvSpPr/>
            <p:nvPr/>
          </p:nvSpPr>
          <p:spPr>
            <a:xfrm>
              <a:off x="4470505" y="2640760"/>
              <a:ext cx="3190922" cy="1064725"/>
            </a:xfrm>
            <a:custGeom>
              <a:avLst/>
              <a:gdLst>
                <a:gd name="connsiteX0" fmla="*/ 1455790 w 3190922"/>
                <a:gd name="connsiteY0" fmla="*/ 1471 h 1064725"/>
                <a:gd name="connsiteX1" fmla="*/ 1527200 w 3190922"/>
                <a:gd name="connsiteY1" fmla="*/ 1692 h 1064725"/>
                <a:gd name="connsiteX2" fmla="*/ 1527200 w 3190922"/>
                <a:gd name="connsiteY2" fmla="*/ 165515 h 1064725"/>
                <a:gd name="connsiteX3" fmla="*/ 1630956 w 3190922"/>
                <a:gd name="connsiteY3" fmla="*/ 269270 h 1064725"/>
                <a:gd name="connsiteX4" fmla="*/ 1654620 w 3190922"/>
                <a:gd name="connsiteY4" fmla="*/ 269270 h 1064725"/>
                <a:gd name="connsiteX5" fmla="*/ 1758374 w 3190922"/>
                <a:gd name="connsiteY5" fmla="*/ 165515 h 1064725"/>
                <a:gd name="connsiteX6" fmla="*/ 1758374 w 3190922"/>
                <a:gd name="connsiteY6" fmla="*/ 19894 h 1064725"/>
                <a:gd name="connsiteX7" fmla="*/ 2149731 w 3190922"/>
                <a:gd name="connsiteY7" fmla="*/ 351182 h 1064725"/>
                <a:gd name="connsiteX8" fmla="*/ 2457356 w 3190922"/>
                <a:gd name="connsiteY8" fmla="*/ 192819 h 1064725"/>
                <a:gd name="connsiteX9" fmla="*/ 2863274 w 3190922"/>
                <a:gd name="connsiteY9" fmla="*/ 655166 h 1064725"/>
                <a:gd name="connsiteX10" fmla="*/ 2865095 w 3190922"/>
                <a:gd name="connsiteY10" fmla="*/ 664267 h 1064725"/>
                <a:gd name="connsiteX11" fmla="*/ 3190922 w 3190922"/>
                <a:gd name="connsiteY11" fmla="*/ 1064725 h 1064725"/>
                <a:gd name="connsiteX12" fmla="*/ 1820 w 3190922"/>
                <a:gd name="connsiteY12" fmla="*/ 1064725 h 1064725"/>
                <a:gd name="connsiteX13" fmla="*/ 0 w 3190922"/>
                <a:gd name="connsiteY13" fmla="*/ 1064725 h 1064725"/>
                <a:gd name="connsiteX14" fmla="*/ 222072 w 3190922"/>
                <a:gd name="connsiteY14" fmla="*/ 735257 h 1064725"/>
                <a:gd name="connsiteX15" fmla="*/ 253016 w 3190922"/>
                <a:gd name="connsiteY15" fmla="*/ 713414 h 1064725"/>
                <a:gd name="connsiteX16" fmla="*/ 444144 w 3190922"/>
                <a:gd name="connsiteY16" fmla="*/ 496803 h 1064725"/>
                <a:gd name="connsiteX17" fmla="*/ 668036 w 3190922"/>
                <a:gd name="connsiteY17" fmla="*/ 536849 h 1064725"/>
                <a:gd name="connsiteX18" fmla="*/ 922874 w 3190922"/>
                <a:gd name="connsiteY18" fmla="*/ 231045 h 1064725"/>
                <a:gd name="connsiteX19" fmla="*/ 1093979 w 3190922"/>
                <a:gd name="connsiteY19" fmla="*/ 289293 h 1064725"/>
                <a:gd name="connsiteX20" fmla="*/ 1203194 w 3190922"/>
                <a:gd name="connsiteY20" fmla="*/ 118188 h 1064725"/>
                <a:gd name="connsiteX21" fmla="*/ 1455790 w 3190922"/>
                <a:gd name="connsiteY21" fmla="*/ 1471 h 10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90922" h="1064725">
                  <a:moveTo>
                    <a:pt x="1455790" y="1471"/>
                  </a:moveTo>
                  <a:cubicBezTo>
                    <a:pt x="1478337" y="-470"/>
                    <a:pt x="1502171" y="-583"/>
                    <a:pt x="1527200" y="1692"/>
                  </a:cubicBezTo>
                  <a:lnTo>
                    <a:pt x="1527200" y="165515"/>
                  </a:lnTo>
                  <a:cubicBezTo>
                    <a:pt x="1527200" y="223764"/>
                    <a:pt x="1574528" y="269270"/>
                    <a:pt x="1630956" y="269270"/>
                  </a:cubicBezTo>
                  <a:lnTo>
                    <a:pt x="1654620" y="269270"/>
                  </a:lnTo>
                  <a:cubicBezTo>
                    <a:pt x="1712868" y="269270"/>
                    <a:pt x="1758374" y="221943"/>
                    <a:pt x="1758374" y="165515"/>
                  </a:cubicBezTo>
                  <a:lnTo>
                    <a:pt x="1758374" y="19894"/>
                  </a:lnTo>
                  <a:cubicBezTo>
                    <a:pt x="1934940" y="47198"/>
                    <a:pt x="2096944" y="176437"/>
                    <a:pt x="2149731" y="351182"/>
                  </a:cubicBezTo>
                  <a:cubicBezTo>
                    <a:pt x="2193418" y="238326"/>
                    <a:pt x="2342679" y="180077"/>
                    <a:pt x="2457356" y="192819"/>
                  </a:cubicBezTo>
                  <a:cubicBezTo>
                    <a:pt x="2692170" y="218303"/>
                    <a:pt x="2888758" y="409430"/>
                    <a:pt x="2863274" y="655166"/>
                  </a:cubicBezTo>
                  <a:lnTo>
                    <a:pt x="2865095" y="664267"/>
                  </a:lnTo>
                  <a:cubicBezTo>
                    <a:pt x="3047121" y="709774"/>
                    <a:pt x="3170899" y="880878"/>
                    <a:pt x="3190922" y="1064725"/>
                  </a:cubicBezTo>
                  <a:lnTo>
                    <a:pt x="1820" y="1064725"/>
                  </a:lnTo>
                  <a:cubicBezTo>
                    <a:pt x="1820" y="1064725"/>
                    <a:pt x="0" y="1064725"/>
                    <a:pt x="0" y="1064725"/>
                  </a:cubicBezTo>
                  <a:cubicBezTo>
                    <a:pt x="20023" y="939127"/>
                    <a:pt x="101935" y="791686"/>
                    <a:pt x="222072" y="735257"/>
                  </a:cubicBezTo>
                  <a:cubicBezTo>
                    <a:pt x="236634" y="727976"/>
                    <a:pt x="251196" y="731617"/>
                    <a:pt x="253016" y="713414"/>
                  </a:cubicBezTo>
                  <a:cubicBezTo>
                    <a:pt x="262118" y="613300"/>
                    <a:pt x="351311" y="525927"/>
                    <a:pt x="444144" y="496803"/>
                  </a:cubicBezTo>
                  <a:cubicBezTo>
                    <a:pt x="557000" y="462218"/>
                    <a:pt x="598866" y="491342"/>
                    <a:pt x="668036" y="536849"/>
                  </a:cubicBezTo>
                  <a:cubicBezTo>
                    <a:pt x="664396" y="240146"/>
                    <a:pt x="922874" y="231045"/>
                    <a:pt x="922874" y="231045"/>
                  </a:cubicBezTo>
                  <a:cubicBezTo>
                    <a:pt x="984763" y="232865"/>
                    <a:pt x="1044832" y="247427"/>
                    <a:pt x="1093979" y="289293"/>
                  </a:cubicBezTo>
                  <a:cubicBezTo>
                    <a:pt x="1119462" y="229224"/>
                    <a:pt x="1154047" y="161875"/>
                    <a:pt x="1203194" y="118188"/>
                  </a:cubicBezTo>
                  <a:cubicBezTo>
                    <a:pt x="1203194" y="118188"/>
                    <a:pt x="1297961" y="15059"/>
                    <a:pt x="1455790" y="1471"/>
                  </a:cubicBezTo>
                  <a:close/>
                </a:path>
              </a:pathLst>
            </a:custGeom>
            <a:solidFill>
              <a:schemeClr val="accent2"/>
            </a:solidFill>
            <a:ln w="1818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27AD5B5-05E3-5E48-2559-66A44894AF59}"/>
                </a:ext>
              </a:extLst>
            </p:cNvPr>
            <p:cNvSpPr/>
            <p:nvPr/>
          </p:nvSpPr>
          <p:spPr>
            <a:xfrm>
              <a:off x="4225328" y="3073672"/>
              <a:ext cx="3694952" cy="2683249"/>
            </a:xfrm>
            <a:custGeom>
              <a:avLst/>
              <a:gdLst>
                <a:gd name="connsiteX0" fmla="*/ 250643 w 3694949"/>
                <a:gd name="connsiteY0" fmla="*/ 666399 h 2683251"/>
                <a:gd name="connsiteX1" fmla="*/ 3443384 w 3694949"/>
                <a:gd name="connsiteY1" fmla="*/ 666399 h 2683251"/>
                <a:gd name="connsiteX2" fmla="*/ 3672738 w 3694949"/>
                <a:gd name="connsiteY2" fmla="*/ 748311 h 2683251"/>
                <a:gd name="connsiteX3" fmla="*/ 3507094 w 3694949"/>
                <a:gd name="connsiteY3" fmla="*/ 1014069 h 2683251"/>
                <a:gd name="connsiteX4" fmla="*/ 3496172 w 3694949"/>
                <a:gd name="connsiteY4" fmla="*/ 1112363 h 2683251"/>
                <a:gd name="connsiteX5" fmla="*/ 3024724 w 3694949"/>
                <a:gd name="connsiteY5" fmla="*/ 2035237 h 2683251"/>
                <a:gd name="connsiteX6" fmla="*/ 2813574 w 3694949"/>
                <a:gd name="connsiteY6" fmla="*/ 2233646 h 2683251"/>
                <a:gd name="connsiteX7" fmla="*/ 2718920 w 3694949"/>
                <a:gd name="connsiteY7" fmla="*/ 2308277 h 2683251"/>
                <a:gd name="connsiteX8" fmla="*/ 2611524 w 3694949"/>
                <a:gd name="connsiteY8" fmla="*/ 2390189 h 2683251"/>
                <a:gd name="connsiteX9" fmla="*/ 2808113 w 3694949"/>
                <a:gd name="connsiteY9" fmla="*/ 2390189 h 2683251"/>
                <a:gd name="connsiteX10" fmla="*/ 2795371 w 3694949"/>
                <a:gd name="connsiteY10" fmla="*/ 2683251 h 2683251"/>
                <a:gd name="connsiteX11" fmla="*/ 898656 w 3694949"/>
                <a:gd name="connsiteY11" fmla="*/ 2683251 h 2683251"/>
                <a:gd name="connsiteX12" fmla="*/ 885914 w 3694949"/>
                <a:gd name="connsiteY12" fmla="*/ 2390189 h 2683251"/>
                <a:gd name="connsiteX13" fmla="*/ 1082503 w 3694949"/>
                <a:gd name="connsiteY13" fmla="*/ 2390189 h 2683251"/>
                <a:gd name="connsiteX14" fmla="*/ 975107 w 3694949"/>
                <a:gd name="connsiteY14" fmla="*/ 2308277 h 2683251"/>
                <a:gd name="connsiteX15" fmla="*/ 880454 w 3694949"/>
                <a:gd name="connsiteY15" fmla="*/ 2233646 h 2683251"/>
                <a:gd name="connsiteX16" fmla="*/ 669303 w 3694949"/>
                <a:gd name="connsiteY16" fmla="*/ 2035237 h 2683251"/>
                <a:gd name="connsiteX17" fmla="*/ 197855 w 3694949"/>
                <a:gd name="connsiteY17" fmla="*/ 1112363 h 2683251"/>
                <a:gd name="connsiteX18" fmla="*/ 186933 w 3694949"/>
                <a:gd name="connsiteY18" fmla="*/ 1014069 h 2683251"/>
                <a:gd name="connsiteX19" fmla="*/ 21290 w 3694949"/>
                <a:gd name="connsiteY19" fmla="*/ 748311 h 2683251"/>
                <a:gd name="connsiteX20" fmla="*/ 250643 w 3694949"/>
                <a:gd name="connsiteY20" fmla="*/ 666399 h 2683251"/>
                <a:gd name="connsiteX21" fmla="*/ 1257247 w 3694949"/>
                <a:gd name="connsiteY21" fmla="*/ 269582 h 2683251"/>
                <a:gd name="connsiteX22" fmla="*/ 1273629 w 3694949"/>
                <a:gd name="connsiteY22" fmla="*/ 402461 h 2683251"/>
                <a:gd name="connsiteX23" fmla="*/ 1257247 w 3694949"/>
                <a:gd name="connsiteY23" fmla="*/ 269582 h 2683251"/>
                <a:gd name="connsiteX24" fmla="*/ 2484105 w 3694949"/>
                <a:gd name="connsiteY24" fmla="*/ 242278 h 2683251"/>
                <a:gd name="connsiteX25" fmla="*/ 2513229 w 3694949"/>
                <a:gd name="connsiteY25" fmla="*/ 375157 h 2683251"/>
                <a:gd name="connsiteX26" fmla="*/ 2484105 w 3694949"/>
                <a:gd name="connsiteY26" fmla="*/ 242278 h 2683251"/>
                <a:gd name="connsiteX27" fmla="*/ 1788765 w 3694949"/>
                <a:gd name="connsiteY27" fmla="*/ 183 h 2683251"/>
                <a:gd name="connsiteX28" fmla="*/ 1816069 w 3694949"/>
                <a:gd name="connsiteY28" fmla="*/ 142164 h 2683251"/>
                <a:gd name="connsiteX29" fmla="*/ 1788765 w 3694949"/>
                <a:gd name="connsiteY29" fmla="*/ 183 h 268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94949" h="2683251">
                  <a:moveTo>
                    <a:pt x="250643" y="666399"/>
                  </a:moveTo>
                  <a:lnTo>
                    <a:pt x="3443384" y="666399"/>
                  </a:lnTo>
                  <a:cubicBezTo>
                    <a:pt x="3530757" y="670040"/>
                    <a:pt x="3625411" y="660938"/>
                    <a:pt x="3672738" y="748311"/>
                  </a:cubicBezTo>
                  <a:cubicBezTo>
                    <a:pt x="3743728" y="884830"/>
                    <a:pt x="3632692" y="1048654"/>
                    <a:pt x="3507094" y="1014069"/>
                  </a:cubicBezTo>
                  <a:cubicBezTo>
                    <a:pt x="3507094" y="1035912"/>
                    <a:pt x="3505274" y="1092341"/>
                    <a:pt x="3496172" y="1112363"/>
                  </a:cubicBezTo>
                  <a:cubicBezTo>
                    <a:pt x="3470688" y="1427270"/>
                    <a:pt x="3232234" y="1807705"/>
                    <a:pt x="3024724" y="2035237"/>
                  </a:cubicBezTo>
                  <a:cubicBezTo>
                    <a:pt x="2959195" y="2106228"/>
                    <a:pt x="2886384" y="2171757"/>
                    <a:pt x="2813574" y="2233646"/>
                  </a:cubicBezTo>
                  <a:lnTo>
                    <a:pt x="2718920" y="2308277"/>
                  </a:lnTo>
                  <a:cubicBezTo>
                    <a:pt x="2682515" y="2333761"/>
                    <a:pt x="2642469" y="2357424"/>
                    <a:pt x="2611524" y="2390189"/>
                  </a:cubicBezTo>
                  <a:cubicBezTo>
                    <a:pt x="2644289" y="2355604"/>
                    <a:pt x="2769887" y="2375627"/>
                    <a:pt x="2808113" y="2390189"/>
                  </a:cubicBezTo>
                  <a:cubicBezTo>
                    <a:pt x="2948273" y="2441156"/>
                    <a:pt x="2966476" y="2665048"/>
                    <a:pt x="2795371" y="2683251"/>
                  </a:cubicBezTo>
                  <a:lnTo>
                    <a:pt x="898656" y="2683251"/>
                  </a:lnTo>
                  <a:cubicBezTo>
                    <a:pt x="727552" y="2665048"/>
                    <a:pt x="745754" y="2441156"/>
                    <a:pt x="885914" y="2390189"/>
                  </a:cubicBezTo>
                  <a:cubicBezTo>
                    <a:pt x="924140" y="2375627"/>
                    <a:pt x="1049738" y="2355604"/>
                    <a:pt x="1082503" y="2390189"/>
                  </a:cubicBezTo>
                  <a:cubicBezTo>
                    <a:pt x="1051558" y="2357424"/>
                    <a:pt x="1011513" y="2333761"/>
                    <a:pt x="975107" y="2308277"/>
                  </a:cubicBezTo>
                  <a:lnTo>
                    <a:pt x="880454" y="2233646"/>
                  </a:lnTo>
                  <a:cubicBezTo>
                    <a:pt x="805823" y="2171757"/>
                    <a:pt x="734833" y="2106228"/>
                    <a:pt x="669303" y="2035237"/>
                  </a:cubicBezTo>
                  <a:cubicBezTo>
                    <a:pt x="461793" y="1807705"/>
                    <a:pt x="223339" y="1427270"/>
                    <a:pt x="197855" y="1112363"/>
                  </a:cubicBezTo>
                  <a:cubicBezTo>
                    <a:pt x="190574" y="1092341"/>
                    <a:pt x="186933" y="1035912"/>
                    <a:pt x="186933" y="1014069"/>
                  </a:cubicBezTo>
                  <a:cubicBezTo>
                    <a:pt x="63156" y="1048654"/>
                    <a:pt x="-47880" y="883010"/>
                    <a:pt x="21290" y="748311"/>
                  </a:cubicBezTo>
                  <a:cubicBezTo>
                    <a:pt x="68616" y="660938"/>
                    <a:pt x="165090" y="670040"/>
                    <a:pt x="250643" y="666399"/>
                  </a:cubicBezTo>
                  <a:close/>
                  <a:moveTo>
                    <a:pt x="1257247" y="269582"/>
                  </a:moveTo>
                  <a:cubicBezTo>
                    <a:pt x="1353721" y="262301"/>
                    <a:pt x="1361002" y="375157"/>
                    <a:pt x="1273629" y="402461"/>
                  </a:cubicBezTo>
                  <a:cubicBezTo>
                    <a:pt x="1180796" y="406102"/>
                    <a:pt x="1168054" y="293245"/>
                    <a:pt x="1257247" y="269582"/>
                  </a:cubicBezTo>
                  <a:close/>
                  <a:moveTo>
                    <a:pt x="2484105" y="242278"/>
                  </a:moveTo>
                  <a:cubicBezTo>
                    <a:pt x="2584219" y="234996"/>
                    <a:pt x="2600602" y="338751"/>
                    <a:pt x="2513229" y="375157"/>
                  </a:cubicBezTo>
                  <a:cubicBezTo>
                    <a:pt x="2409474" y="387899"/>
                    <a:pt x="2396732" y="271402"/>
                    <a:pt x="2484105" y="242278"/>
                  </a:cubicBezTo>
                  <a:close/>
                  <a:moveTo>
                    <a:pt x="1788765" y="183"/>
                  </a:moveTo>
                  <a:cubicBezTo>
                    <a:pt x="1876137" y="-5278"/>
                    <a:pt x="1907082" y="113039"/>
                    <a:pt x="1816069" y="142164"/>
                  </a:cubicBezTo>
                  <a:cubicBezTo>
                    <a:pt x="1714134" y="145804"/>
                    <a:pt x="1694111" y="29307"/>
                    <a:pt x="1788765" y="183"/>
                  </a:cubicBezTo>
                  <a:close/>
                </a:path>
              </a:pathLst>
            </a:custGeom>
            <a:solidFill>
              <a:schemeClr val="accent3">
                <a:lumMod val="75000"/>
              </a:schemeClr>
            </a:solidFill>
            <a:ln w="18181" cap="flat">
              <a:noFill/>
              <a:prstDash val="solid"/>
              <a:miter/>
            </a:ln>
          </p:spPr>
          <p:txBody>
            <a:bodyPr wrap="square" rtlCol="0" anchor="ctr">
              <a:noAutofit/>
            </a:bodyPr>
            <a:lstStyle/>
            <a:p>
              <a:endParaRPr lang="en-US" dirty="0"/>
            </a:p>
          </p:txBody>
        </p:sp>
      </p:grpSp>
      <p:sp>
        <p:nvSpPr>
          <p:cNvPr id="3" name="Slide Number Placeholder 2">
            <a:extLst>
              <a:ext uri="{FF2B5EF4-FFF2-40B4-BE49-F238E27FC236}">
                <a16:creationId xmlns:a16="http://schemas.microsoft.com/office/drawing/2014/main" id="{F73ED275-F0BA-62C3-E49D-6DCD8343FADD}"/>
              </a:ext>
            </a:extLst>
          </p:cNvPr>
          <p:cNvSpPr>
            <a:spLocks noGrp="1"/>
          </p:cNvSpPr>
          <p:nvPr>
            <p:ph type="sldNum" sz="quarter" idx="12"/>
          </p:nvPr>
        </p:nvSpPr>
        <p:spPr/>
        <p:txBody>
          <a:bodyPr/>
          <a:lstStyle/>
          <a:p>
            <a:fld id="{C83511D6-7947-48BF-B87B-28E846A6EF3C}" type="slidenum">
              <a:rPr lang="en-US" smtClean="0"/>
              <a:t>7</a:t>
            </a:fld>
            <a:endParaRPr lang="en-US"/>
          </a:p>
        </p:txBody>
      </p:sp>
      <p:sp>
        <p:nvSpPr>
          <p:cNvPr id="24" name="Text Placeholder 23">
            <a:extLst>
              <a:ext uri="{FF2B5EF4-FFF2-40B4-BE49-F238E27FC236}">
                <a16:creationId xmlns:a16="http://schemas.microsoft.com/office/drawing/2014/main" id="{9CE3F7A2-8572-6F1D-6ADB-0888E4922B1F}"/>
              </a:ext>
            </a:extLst>
          </p:cNvPr>
          <p:cNvSpPr>
            <a:spLocks noGrp="1"/>
          </p:cNvSpPr>
          <p:nvPr>
            <p:ph type="body" sz="quarter" idx="13"/>
          </p:nvPr>
        </p:nvSpPr>
        <p:spPr/>
        <p:txBody>
          <a:bodyPr>
            <a:normAutofit fontScale="25000" lnSpcReduction="20000"/>
          </a:bodyPr>
          <a:lstStyle/>
          <a:p>
            <a:r>
              <a:rPr lang="en-US" sz="7200" b="1" dirty="0"/>
              <a:t>Farmer</a:t>
            </a:r>
          </a:p>
          <a:p>
            <a:pPr>
              <a:buFont typeface="Arial" panose="020B0604020202020204" pitchFamily="34" charset="0"/>
              <a:buChar char="•"/>
            </a:pPr>
            <a:r>
              <a:rPr lang="en-US" sz="7200" b="1" dirty="0"/>
              <a:t>Crop and Livestock Management</a:t>
            </a:r>
            <a:r>
              <a:rPr lang="en-US" sz="7200" dirty="0"/>
              <a:t>: Tools and strategies for managing crops and livestock, including planting schedules, animal care, and yield tracking.</a:t>
            </a:r>
          </a:p>
          <a:p>
            <a:pPr>
              <a:buFont typeface="Arial" panose="020B0604020202020204" pitchFamily="34" charset="0"/>
              <a:buChar char="•"/>
            </a:pPr>
            <a:r>
              <a:rPr lang="en-US" sz="7200" b="1" dirty="0"/>
              <a:t>Market Pricing and Sales Tracking</a:t>
            </a:r>
            <a:r>
              <a:rPr lang="en-US" sz="7200" dirty="0"/>
              <a:t>: Access to current market trends, pricing data, and tools to monitor sales performance.</a:t>
            </a:r>
          </a:p>
          <a:p>
            <a:pPr>
              <a:buFont typeface="Arial" panose="020B0604020202020204" pitchFamily="34" charset="0"/>
              <a:buChar char="•"/>
            </a:pPr>
            <a:r>
              <a:rPr lang="en-US" sz="7200" b="1" dirty="0"/>
              <a:t>Sustainable Farming Practices</a:t>
            </a:r>
            <a:r>
              <a:rPr lang="en-US" sz="7200" dirty="0"/>
              <a:t>: Resources and guidelines for adopting environmentally sustainable practices in farming.</a:t>
            </a:r>
          </a:p>
          <a:p>
            <a:endParaRPr lang="en-US" sz="3600" dirty="0"/>
          </a:p>
        </p:txBody>
      </p:sp>
      <p:pic>
        <p:nvPicPr>
          <p:cNvPr id="49" name="Picture 48" descr="A screenshot of a computer&#10;&#10;Description automatically generated">
            <a:extLst>
              <a:ext uri="{FF2B5EF4-FFF2-40B4-BE49-F238E27FC236}">
                <a16:creationId xmlns:a16="http://schemas.microsoft.com/office/drawing/2014/main" id="{E79C75BA-20DA-DF5A-57C7-0A8F2DB49C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2190" y="1879449"/>
            <a:ext cx="4938096" cy="3274490"/>
          </a:xfrm>
          <a:prstGeom prst="rect">
            <a:avLst/>
          </a:prstGeom>
        </p:spPr>
      </p:pic>
      <p:pic>
        <p:nvPicPr>
          <p:cNvPr id="61" name="Picture 60" descr="A screenshot of a computer&#10;&#10;Description automatically generated">
            <a:extLst>
              <a:ext uri="{FF2B5EF4-FFF2-40B4-BE49-F238E27FC236}">
                <a16:creationId xmlns:a16="http://schemas.microsoft.com/office/drawing/2014/main" id="{BCFD3185-104D-90CA-2885-F342798718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03" y="2095757"/>
            <a:ext cx="4651092" cy="3058182"/>
          </a:xfrm>
          <a:prstGeom prst="rect">
            <a:avLst/>
          </a:prstGeom>
        </p:spPr>
      </p:pic>
    </p:spTree>
    <p:extLst>
      <p:ext uri="{BB962C8B-B14F-4D97-AF65-F5344CB8AC3E}">
        <p14:creationId xmlns:p14="http://schemas.microsoft.com/office/powerpoint/2010/main" val="479372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2E9BE-7336-0F73-9B70-953F035C489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9201A13-DDBF-BF59-EA14-4610C20ED26F}"/>
              </a:ext>
            </a:extLst>
          </p:cNvPr>
          <p:cNvSpPr/>
          <p:nvPr/>
        </p:nvSpPr>
        <p:spPr>
          <a:xfrm>
            <a:off x="5105209" y="3991428"/>
            <a:ext cx="7033531" cy="2866571"/>
          </a:xfrm>
          <a:prstGeom prst="rect">
            <a:avLst/>
          </a:prstGeom>
          <a:solidFill>
            <a:schemeClr val="accent3"/>
          </a:solidFill>
          <a:ln w="12700" cap="flat" cmpd="sng" algn="ctr">
            <a:noFill/>
            <a:prstDash val="solid"/>
            <a:miter lim="800000"/>
          </a:ln>
          <a:effectLst/>
        </p:spPr>
        <p:txBody>
          <a:bodyPr wrap="square" rtlCol="0" anchor="ctr">
            <a:noAutofit/>
          </a:bodyPr>
          <a:lstStyle/>
          <a:p>
            <a:r>
              <a:rPr lang="en-US" sz="2000" b="1" dirty="0">
                <a:solidFill>
                  <a:schemeClr val="bg1"/>
                </a:solidFill>
              </a:rPr>
              <a:t>Food Processor</a:t>
            </a:r>
            <a:endParaRPr lang="en-US" sz="2000" dirty="0">
              <a:solidFill>
                <a:schemeClr val="bg1"/>
              </a:solidFill>
            </a:endParaRPr>
          </a:p>
          <a:p>
            <a:pPr>
              <a:buFont typeface="Arial" panose="020B0604020202020204" pitchFamily="34" charset="0"/>
              <a:buChar char="•"/>
            </a:pPr>
            <a:r>
              <a:rPr lang="en-US" sz="2000" dirty="0">
                <a:solidFill>
                  <a:schemeClr val="bg1"/>
                </a:solidFill>
              </a:rPr>
              <a:t>Processing workflows</a:t>
            </a:r>
          </a:p>
          <a:p>
            <a:pPr>
              <a:buFont typeface="Arial" panose="020B0604020202020204" pitchFamily="34" charset="0"/>
              <a:buChar char="•"/>
            </a:pPr>
            <a:r>
              <a:rPr lang="en-US" sz="2000" dirty="0">
                <a:solidFill>
                  <a:schemeClr val="bg1"/>
                </a:solidFill>
              </a:rPr>
              <a:t>Compliance and safety standards</a:t>
            </a:r>
          </a:p>
          <a:p>
            <a:pPr>
              <a:buFont typeface="Arial" panose="020B0604020202020204" pitchFamily="34" charset="0"/>
              <a:buChar char="•"/>
            </a:pPr>
            <a:r>
              <a:rPr lang="en-US" sz="2000" dirty="0">
                <a:solidFill>
                  <a:schemeClr val="bg1"/>
                </a:solidFill>
              </a:rPr>
              <a:t>Supply chain integration</a:t>
            </a:r>
          </a:p>
          <a:p>
            <a:pPr algn="l"/>
            <a:endParaRPr lang="en-US" sz="1400" dirty="0">
              <a:solidFill>
                <a:schemeClr val="bg1"/>
              </a:solidFill>
              <a:latin typeface="Gujarati MT" pitchFamily="2" charset="0"/>
              <a:ea typeface="Telegraf"/>
              <a:cs typeface="Gujarati MT" pitchFamily="2" charset="0"/>
              <a:sym typeface="Telegraf"/>
            </a:endParaRPr>
          </a:p>
        </p:txBody>
      </p:sp>
      <p:sp>
        <p:nvSpPr>
          <p:cNvPr id="3" name="Slide Number Placeholder 2">
            <a:extLst>
              <a:ext uri="{FF2B5EF4-FFF2-40B4-BE49-F238E27FC236}">
                <a16:creationId xmlns:a16="http://schemas.microsoft.com/office/drawing/2014/main" id="{61CE6424-9BFF-5046-0949-96C3339B04F2}"/>
              </a:ext>
            </a:extLst>
          </p:cNvPr>
          <p:cNvSpPr>
            <a:spLocks noGrp="1"/>
          </p:cNvSpPr>
          <p:nvPr>
            <p:ph type="sldNum" sz="quarter" idx="12"/>
          </p:nvPr>
        </p:nvSpPr>
        <p:spPr/>
        <p:txBody>
          <a:bodyPr/>
          <a:lstStyle/>
          <a:p>
            <a:fld id="{C83511D6-7947-48BF-B87B-28E846A6EF3C}" type="slidenum">
              <a:rPr lang="en-US" smtClean="0"/>
              <a:t>8</a:t>
            </a:fld>
            <a:endParaRPr lang="en-US"/>
          </a:p>
        </p:txBody>
      </p:sp>
      <p:sp>
        <p:nvSpPr>
          <p:cNvPr id="2" name="Title 1">
            <a:extLst>
              <a:ext uri="{FF2B5EF4-FFF2-40B4-BE49-F238E27FC236}">
                <a16:creationId xmlns:a16="http://schemas.microsoft.com/office/drawing/2014/main" id="{4D7E0D3F-6E57-FC81-681C-D9E1D61CDFF2}"/>
              </a:ext>
            </a:extLst>
          </p:cNvPr>
          <p:cNvSpPr>
            <a:spLocks noGrp="1"/>
          </p:cNvSpPr>
          <p:nvPr>
            <p:ph type="title"/>
          </p:nvPr>
        </p:nvSpPr>
        <p:spPr/>
        <p:txBody>
          <a:bodyPr/>
          <a:lstStyle/>
          <a:p>
            <a:pPr algn="ctr"/>
            <a:r>
              <a:rPr lang="en-US" sz="4400" b="1" dirty="0">
                <a:solidFill>
                  <a:schemeClr val="accent1"/>
                </a:solidFill>
              </a:rPr>
              <a:t>Table of contents</a:t>
            </a:r>
            <a:br>
              <a:rPr lang="en-US" dirty="0"/>
            </a:br>
            <a:r>
              <a:rPr lang="en-US" dirty="0"/>
              <a:t>Optimizing farm-to-table supply chain for sustainable fresh food</a:t>
            </a:r>
          </a:p>
        </p:txBody>
      </p:sp>
      <p:pic>
        <p:nvPicPr>
          <p:cNvPr id="17" name="Picture Placeholder 16" descr="A plate of food on a table&#10;&#10;Description automatically generated">
            <a:extLst>
              <a:ext uri="{FF2B5EF4-FFF2-40B4-BE49-F238E27FC236}">
                <a16:creationId xmlns:a16="http://schemas.microsoft.com/office/drawing/2014/main" id="{ACC78173-1EA7-4740-04CF-29DD30337FFA}"/>
              </a:ext>
            </a:extLst>
          </p:cNvPr>
          <p:cNvPicPr>
            <a:picLocks noGrp="1" noChangeAspect="1"/>
          </p:cNvPicPr>
          <p:nvPr>
            <p:ph type="pic" sz="quarter" idx="14"/>
          </p:nvPr>
        </p:nvPicPr>
        <p:blipFill>
          <a:blip r:embed="rId2" cstate="print">
            <a:extLst>
              <a:ext uri="{28A0092B-C50C-407E-A947-70E740481C1C}">
                <a14:useLocalDpi xmlns:a14="http://schemas.microsoft.com/office/drawing/2010/main"/>
              </a:ext>
            </a:extLst>
          </a:blip>
          <a:srcRect/>
          <a:stretch/>
        </p:blipFill>
        <p:spPr/>
      </p:pic>
      <p:grpSp>
        <p:nvGrpSpPr>
          <p:cNvPr id="10" name="Group 9">
            <a:extLst>
              <a:ext uri="{FF2B5EF4-FFF2-40B4-BE49-F238E27FC236}">
                <a16:creationId xmlns:a16="http://schemas.microsoft.com/office/drawing/2014/main" id="{ADAC3A4E-D97D-83B5-A0F9-F409ED273B1E}"/>
              </a:ext>
            </a:extLst>
          </p:cNvPr>
          <p:cNvGrpSpPr/>
          <p:nvPr/>
        </p:nvGrpSpPr>
        <p:grpSpPr>
          <a:xfrm>
            <a:off x="3489273" y="3686986"/>
            <a:ext cx="7342743" cy="1569660"/>
            <a:chOff x="3499433" y="3253869"/>
            <a:chExt cx="7342743" cy="1569660"/>
          </a:xfrm>
        </p:grpSpPr>
        <p:sp>
          <p:nvSpPr>
            <p:cNvPr id="39" name="TextBox 38">
              <a:extLst>
                <a:ext uri="{FF2B5EF4-FFF2-40B4-BE49-F238E27FC236}">
                  <a16:creationId xmlns:a16="http://schemas.microsoft.com/office/drawing/2014/main" id="{087FA7D5-A047-1D79-E31F-8F765C9F68BD}"/>
                </a:ext>
              </a:extLst>
            </p:cNvPr>
            <p:cNvSpPr txBox="1"/>
            <p:nvPr/>
          </p:nvSpPr>
          <p:spPr>
            <a:xfrm>
              <a:off x="3499433" y="3253869"/>
              <a:ext cx="1563248" cy="1569660"/>
            </a:xfrm>
            <a:prstGeom prst="rect">
              <a:avLst/>
            </a:prstGeom>
            <a:noFill/>
          </p:spPr>
          <p:txBody>
            <a:bodyPr wrap="none" rtlCol="0" anchor="ctr">
              <a:spAutoFit/>
            </a:bodyPr>
            <a:lstStyle/>
            <a:p>
              <a:pPr algn="ctr"/>
              <a:r>
                <a:rPr lang="en-US" sz="9600" b="1" dirty="0">
                  <a:ln w="22225">
                    <a:noFill/>
                  </a:ln>
                  <a:solidFill>
                    <a:schemeClr val="accent2"/>
                  </a:solidFill>
                  <a:latin typeface="Century Gothic" panose="020B0502020202020204" pitchFamily="34" charset="0"/>
                  <a:cs typeface="Arial" panose="020B0604020202020204" pitchFamily="34" charset="0"/>
                </a:rPr>
                <a:t>0</a:t>
              </a:r>
              <a:r>
                <a:rPr lang="en-US" altLang="zh-CN" sz="9600" b="1" dirty="0">
                  <a:ln w="22225">
                    <a:noFill/>
                  </a:ln>
                  <a:solidFill>
                    <a:schemeClr val="accent2"/>
                  </a:solidFill>
                  <a:latin typeface="Century Gothic" panose="020B0502020202020204" pitchFamily="34" charset="0"/>
                  <a:cs typeface="Arial" panose="020B0604020202020204" pitchFamily="34" charset="0"/>
                </a:rPr>
                <a:t>3</a:t>
              </a:r>
              <a:endParaRPr lang="en-IN" sz="9600" b="1" dirty="0">
                <a:ln w="22225">
                  <a:noFill/>
                </a:ln>
                <a:solidFill>
                  <a:schemeClr val="accent2"/>
                </a:solidFill>
                <a:latin typeface="Century Gothic" panose="020B0502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5A2CA46C-51DB-3929-10AD-D84A6B00AFE3}"/>
                </a:ext>
              </a:extLst>
            </p:cNvPr>
            <p:cNvCxnSpPr>
              <a:cxnSpLocks/>
            </p:cNvCxnSpPr>
            <p:nvPr/>
          </p:nvCxnSpPr>
          <p:spPr>
            <a:xfrm flipH="1">
              <a:off x="4579098" y="4499679"/>
              <a:ext cx="6263078" cy="0"/>
            </a:xfrm>
            <a:prstGeom prst="line">
              <a:avLst/>
            </a:prstGeom>
            <a:ln>
              <a:solidFill>
                <a:schemeClr val="accent2"/>
              </a:solidFill>
              <a:headEnd type="oval" w="sm" len="sm"/>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47082CD-A279-F97E-81EC-CB78F2CF8C2B}"/>
              </a:ext>
            </a:extLst>
          </p:cNvPr>
          <p:cNvGrpSpPr/>
          <p:nvPr/>
        </p:nvGrpSpPr>
        <p:grpSpPr>
          <a:xfrm>
            <a:off x="11754102" y="6396366"/>
            <a:ext cx="390460" cy="403176"/>
            <a:chOff x="4225328" y="1941649"/>
            <a:chExt cx="3694952" cy="3815272"/>
          </a:xfrm>
        </p:grpSpPr>
        <p:sp>
          <p:nvSpPr>
            <p:cNvPr id="21" name="Freeform: Shape 20">
              <a:extLst>
                <a:ext uri="{FF2B5EF4-FFF2-40B4-BE49-F238E27FC236}">
                  <a16:creationId xmlns:a16="http://schemas.microsoft.com/office/drawing/2014/main" id="{4C589F66-F8C3-6D17-571D-19F92139208A}"/>
                </a:ext>
              </a:extLst>
            </p:cNvPr>
            <p:cNvSpPr/>
            <p:nvPr/>
          </p:nvSpPr>
          <p:spPr>
            <a:xfrm>
              <a:off x="6034111" y="1941649"/>
              <a:ext cx="158364" cy="928334"/>
            </a:xfrm>
            <a:custGeom>
              <a:avLst/>
              <a:gdLst>
                <a:gd name="connsiteX0" fmla="*/ 67350 w 158364"/>
                <a:gd name="connsiteY0" fmla="*/ 0 h 928334"/>
                <a:gd name="connsiteX1" fmla="*/ 91014 w 158364"/>
                <a:gd name="connsiteY1" fmla="*/ 0 h 928334"/>
                <a:gd name="connsiteX2" fmla="*/ 158364 w 158364"/>
                <a:gd name="connsiteY2" fmla="*/ 67350 h 928334"/>
                <a:gd name="connsiteX3" fmla="*/ 158364 w 158364"/>
                <a:gd name="connsiteY3" fmla="*/ 862805 h 928334"/>
                <a:gd name="connsiteX4" fmla="*/ 91014 w 158364"/>
                <a:gd name="connsiteY4" fmla="*/ 928334 h 928334"/>
                <a:gd name="connsiteX5" fmla="*/ 67350 w 158364"/>
                <a:gd name="connsiteY5" fmla="*/ 928334 h 928334"/>
                <a:gd name="connsiteX6" fmla="*/ 0 w 158364"/>
                <a:gd name="connsiteY6" fmla="*/ 860984 h 928334"/>
                <a:gd name="connsiteX7" fmla="*/ 0 w 158364"/>
                <a:gd name="connsiteY7" fmla="*/ 67350 h 928334"/>
                <a:gd name="connsiteX8" fmla="*/ 67350 w 158364"/>
                <a:gd name="connsiteY8" fmla="*/ 0 h 9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64" h="928334">
                  <a:moveTo>
                    <a:pt x="67350" y="0"/>
                  </a:moveTo>
                  <a:lnTo>
                    <a:pt x="91014" y="0"/>
                  </a:lnTo>
                  <a:cubicBezTo>
                    <a:pt x="127419" y="0"/>
                    <a:pt x="158364" y="29124"/>
                    <a:pt x="158364" y="67350"/>
                  </a:cubicBezTo>
                  <a:lnTo>
                    <a:pt x="158364" y="862805"/>
                  </a:lnTo>
                  <a:cubicBezTo>
                    <a:pt x="158364" y="899210"/>
                    <a:pt x="127419" y="928334"/>
                    <a:pt x="91014" y="928334"/>
                  </a:cubicBezTo>
                  <a:lnTo>
                    <a:pt x="67350" y="928334"/>
                  </a:lnTo>
                  <a:cubicBezTo>
                    <a:pt x="30944" y="928334"/>
                    <a:pt x="0" y="899210"/>
                    <a:pt x="0" y="860984"/>
                  </a:cubicBezTo>
                  <a:lnTo>
                    <a:pt x="0" y="67350"/>
                  </a:lnTo>
                  <a:cubicBezTo>
                    <a:pt x="0" y="30944"/>
                    <a:pt x="29124" y="0"/>
                    <a:pt x="67350" y="0"/>
                  </a:cubicBezTo>
                  <a:close/>
                </a:path>
              </a:pathLst>
            </a:custGeom>
            <a:solidFill>
              <a:schemeClr val="accent2">
                <a:lumMod val="60000"/>
                <a:lumOff val="40000"/>
              </a:schemeClr>
            </a:solidFill>
            <a:ln w="1818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F823F64-5626-C4E4-BB6A-271062EE6575}"/>
                </a:ext>
              </a:extLst>
            </p:cNvPr>
            <p:cNvSpPr/>
            <p:nvPr/>
          </p:nvSpPr>
          <p:spPr>
            <a:xfrm>
              <a:off x="4708830" y="2019922"/>
              <a:ext cx="1031950" cy="1092159"/>
            </a:xfrm>
            <a:custGeom>
              <a:avLst/>
              <a:gdLst>
                <a:gd name="connsiteX0" fmla="*/ 841092 w 1031950"/>
                <a:gd name="connsiteY0" fmla="*/ 0 h 1092159"/>
                <a:gd name="connsiteX1" fmla="*/ 926644 w 1031950"/>
                <a:gd name="connsiteY1" fmla="*/ 114676 h 1092159"/>
                <a:gd name="connsiteX2" fmla="*/ 999455 w 1031950"/>
                <a:gd name="connsiteY2" fmla="*/ 662577 h 1092159"/>
                <a:gd name="connsiteX3" fmla="*/ 941206 w 1031950"/>
                <a:gd name="connsiteY3" fmla="*/ 709903 h 1092159"/>
                <a:gd name="connsiteX4" fmla="*/ 842912 w 1031950"/>
                <a:gd name="connsiteY4" fmla="*/ 851884 h 1092159"/>
                <a:gd name="connsiteX5" fmla="*/ 688190 w 1031950"/>
                <a:gd name="connsiteY5" fmla="*/ 811838 h 1092159"/>
                <a:gd name="connsiteX6" fmla="*/ 686370 w 1031950"/>
                <a:gd name="connsiteY6" fmla="*/ 811838 h 1092159"/>
                <a:gd name="connsiteX7" fmla="*/ 684549 w 1031950"/>
                <a:gd name="connsiteY7" fmla="*/ 811838 h 1092159"/>
                <a:gd name="connsiteX8" fmla="*/ 398768 w 1031950"/>
                <a:gd name="connsiteY8" fmla="*/ 1092159 h 1092159"/>
                <a:gd name="connsiteX9" fmla="*/ 291373 w 1031950"/>
                <a:gd name="connsiteY9" fmla="*/ 1064855 h 1092159"/>
                <a:gd name="connsiteX10" fmla="*/ 242224 w 1031950"/>
                <a:gd name="connsiteY10" fmla="*/ 1070315 h 1092159"/>
                <a:gd name="connsiteX11" fmla="*/ 129 w 1031950"/>
                <a:gd name="connsiteY11" fmla="*/ 511495 h 1092159"/>
                <a:gd name="connsiteX12" fmla="*/ 122087 w 1031950"/>
                <a:gd name="connsiteY12" fmla="*/ 427763 h 1092159"/>
                <a:gd name="connsiteX13" fmla="*/ 542569 w 1031950"/>
                <a:gd name="connsiteY13" fmla="*/ 638913 h 1092159"/>
                <a:gd name="connsiteX14" fmla="*/ 537108 w 1031950"/>
                <a:gd name="connsiteY14" fmla="*/ 535158 h 1092159"/>
                <a:gd name="connsiteX15" fmla="*/ 841092 w 1031950"/>
                <a:gd name="connsiteY15" fmla="*/ 0 h 109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1950" h="1092159">
                  <a:moveTo>
                    <a:pt x="841092" y="0"/>
                  </a:moveTo>
                  <a:cubicBezTo>
                    <a:pt x="877497" y="30944"/>
                    <a:pt x="902981" y="72810"/>
                    <a:pt x="926644" y="114676"/>
                  </a:cubicBezTo>
                  <a:cubicBezTo>
                    <a:pt x="1023118" y="287601"/>
                    <a:pt x="1066805" y="471449"/>
                    <a:pt x="999455" y="662577"/>
                  </a:cubicBezTo>
                  <a:cubicBezTo>
                    <a:pt x="966690" y="684420"/>
                    <a:pt x="946667" y="704443"/>
                    <a:pt x="941206" y="709903"/>
                  </a:cubicBezTo>
                  <a:cubicBezTo>
                    <a:pt x="899340" y="748129"/>
                    <a:pt x="868396" y="799096"/>
                    <a:pt x="842912" y="851884"/>
                  </a:cubicBezTo>
                  <a:cubicBezTo>
                    <a:pt x="788304" y="820939"/>
                    <a:pt x="730056" y="813658"/>
                    <a:pt x="688190" y="811838"/>
                  </a:cubicBezTo>
                  <a:lnTo>
                    <a:pt x="686370" y="811838"/>
                  </a:lnTo>
                  <a:lnTo>
                    <a:pt x="684549" y="811838"/>
                  </a:lnTo>
                  <a:cubicBezTo>
                    <a:pt x="682729" y="811838"/>
                    <a:pt x="429713" y="824580"/>
                    <a:pt x="398768" y="1092159"/>
                  </a:cubicBezTo>
                  <a:cubicBezTo>
                    <a:pt x="366003" y="1075776"/>
                    <a:pt x="333239" y="1063034"/>
                    <a:pt x="291373" y="1064855"/>
                  </a:cubicBezTo>
                  <a:cubicBezTo>
                    <a:pt x="276810" y="1064855"/>
                    <a:pt x="260428" y="1066675"/>
                    <a:pt x="242224" y="1070315"/>
                  </a:cubicBezTo>
                  <a:cubicBezTo>
                    <a:pt x="71120" y="928335"/>
                    <a:pt x="1950" y="739028"/>
                    <a:pt x="129" y="511495"/>
                  </a:cubicBezTo>
                  <a:cubicBezTo>
                    <a:pt x="-1691" y="415021"/>
                    <a:pt x="14692" y="418661"/>
                    <a:pt x="122087" y="427763"/>
                  </a:cubicBezTo>
                  <a:cubicBezTo>
                    <a:pt x="285912" y="442325"/>
                    <a:pt x="436994" y="511495"/>
                    <a:pt x="542569" y="638913"/>
                  </a:cubicBezTo>
                  <a:cubicBezTo>
                    <a:pt x="531647" y="604328"/>
                    <a:pt x="533467" y="571563"/>
                    <a:pt x="537108" y="535158"/>
                  </a:cubicBezTo>
                  <a:cubicBezTo>
                    <a:pt x="553490" y="353131"/>
                    <a:pt x="666347" y="81912"/>
                    <a:pt x="841092" y="0"/>
                  </a:cubicBezTo>
                  <a:close/>
                </a:path>
              </a:pathLst>
            </a:custGeom>
            <a:solidFill>
              <a:schemeClr val="accent1"/>
            </a:solidFill>
            <a:ln w="1818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1C63914-6F3A-0570-E427-0DFA532D9D41}"/>
                </a:ext>
              </a:extLst>
            </p:cNvPr>
            <p:cNvSpPr/>
            <p:nvPr/>
          </p:nvSpPr>
          <p:spPr>
            <a:xfrm>
              <a:off x="4470505" y="2640760"/>
              <a:ext cx="3190922" cy="1064725"/>
            </a:xfrm>
            <a:custGeom>
              <a:avLst/>
              <a:gdLst>
                <a:gd name="connsiteX0" fmla="*/ 1455790 w 3190922"/>
                <a:gd name="connsiteY0" fmla="*/ 1471 h 1064725"/>
                <a:gd name="connsiteX1" fmla="*/ 1527200 w 3190922"/>
                <a:gd name="connsiteY1" fmla="*/ 1692 h 1064725"/>
                <a:gd name="connsiteX2" fmla="*/ 1527200 w 3190922"/>
                <a:gd name="connsiteY2" fmla="*/ 165515 h 1064725"/>
                <a:gd name="connsiteX3" fmla="*/ 1630956 w 3190922"/>
                <a:gd name="connsiteY3" fmla="*/ 269270 h 1064725"/>
                <a:gd name="connsiteX4" fmla="*/ 1654620 w 3190922"/>
                <a:gd name="connsiteY4" fmla="*/ 269270 h 1064725"/>
                <a:gd name="connsiteX5" fmla="*/ 1758374 w 3190922"/>
                <a:gd name="connsiteY5" fmla="*/ 165515 h 1064725"/>
                <a:gd name="connsiteX6" fmla="*/ 1758374 w 3190922"/>
                <a:gd name="connsiteY6" fmla="*/ 19894 h 1064725"/>
                <a:gd name="connsiteX7" fmla="*/ 2149731 w 3190922"/>
                <a:gd name="connsiteY7" fmla="*/ 351182 h 1064725"/>
                <a:gd name="connsiteX8" fmla="*/ 2457356 w 3190922"/>
                <a:gd name="connsiteY8" fmla="*/ 192819 h 1064725"/>
                <a:gd name="connsiteX9" fmla="*/ 2863274 w 3190922"/>
                <a:gd name="connsiteY9" fmla="*/ 655166 h 1064725"/>
                <a:gd name="connsiteX10" fmla="*/ 2865095 w 3190922"/>
                <a:gd name="connsiteY10" fmla="*/ 664267 h 1064725"/>
                <a:gd name="connsiteX11" fmla="*/ 3190922 w 3190922"/>
                <a:gd name="connsiteY11" fmla="*/ 1064725 h 1064725"/>
                <a:gd name="connsiteX12" fmla="*/ 1820 w 3190922"/>
                <a:gd name="connsiteY12" fmla="*/ 1064725 h 1064725"/>
                <a:gd name="connsiteX13" fmla="*/ 0 w 3190922"/>
                <a:gd name="connsiteY13" fmla="*/ 1064725 h 1064725"/>
                <a:gd name="connsiteX14" fmla="*/ 222072 w 3190922"/>
                <a:gd name="connsiteY14" fmla="*/ 735257 h 1064725"/>
                <a:gd name="connsiteX15" fmla="*/ 253016 w 3190922"/>
                <a:gd name="connsiteY15" fmla="*/ 713414 h 1064725"/>
                <a:gd name="connsiteX16" fmla="*/ 444144 w 3190922"/>
                <a:gd name="connsiteY16" fmla="*/ 496803 h 1064725"/>
                <a:gd name="connsiteX17" fmla="*/ 668036 w 3190922"/>
                <a:gd name="connsiteY17" fmla="*/ 536849 h 1064725"/>
                <a:gd name="connsiteX18" fmla="*/ 922874 w 3190922"/>
                <a:gd name="connsiteY18" fmla="*/ 231045 h 1064725"/>
                <a:gd name="connsiteX19" fmla="*/ 1093979 w 3190922"/>
                <a:gd name="connsiteY19" fmla="*/ 289293 h 1064725"/>
                <a:gd name="connsiteX20" fmla="*/ 1203194 w 3190922"/>
                <a:gd name="connsiteY20" fmla="*/ 118188 h 1064725"/>
                <a:gd name="connsiteX21" fmla="*/ 1455790 w 3190922"/>
                <a:gd name="connsiteY21" fmla="*/ 1471 h 10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90922" h="1064725">
                  <a:moveTo>
                    <a:pt x="1455790" y="1471"/>
                  </a:moveTo>
                  <a:cubicBezTo>
                    <a:pt x="1478337" y="-470"/>
                    <a:pt x="1502171" y="-583"/>
                    <a:pt x="1527200" y="1692"/>
                  </a:cubicBezTo>
                  <a:lnTo>
                    <a:pt x="1527200" y="165515"/>
                  </a:lnTo>
                  <a:cubicBezTo>
                    <a:pt x="1527200" y="223764"/>
                    <a:pt x="1574528" y="269270"/>
                    <a:pt x="1630956" y="269270"/>
                  </a:cubicBezTo>
                  <a:lnTo>
                    <a:pt x="1654620" y="269270"/>
                  </a:lnTo>
                  <a:cubicBezTo>
                    <a:pt x="1712868" y="269270"/>
                    <a:pt x="1758374" y="221943"/>
                    <a:pt x="1758374" y="165515"/>
                  </a:cubicBezTo>
                  <a:lnTo>
                    <a:pt x="1758374" y="19894"/>
                  </a:lnTo>
                  <a:cubicBezTo>
                    <a:pt x="1934940" y="47198"/>
                    <a:pt x="2096944" y="176437"/>
                    <a:pt x="2149731" y="351182"/>
                  </a:cubicBezTo>
                  <a:cubicBezTo>
                    <a:pt x="2193418" y="238326"/>
                    <a:pt x="2342679" y="180077"/>
                    <a:pt x="2457356" y="192819"/>
                  </a:cubicBezTo>
                  <a:cubicBezTo>
                    <a:pt x="2692170" y="218303"/>
                    <a:pt x="2888758" y="409430"/>
                    <a:pt x="2863274" y="655166"/>
                  </a:cubicBezTo>
                  <a:lnTo>
                    <a:pt x="2865095" y="664267"/>
                  </a:lnTo>
                  <a:cubicBezTo>
                    <a:pt x="3047121" y="709774"/>
                    <a:pt x="3170899" y="880878"/>
                    <a:pt x="3190922" y="1064725"/>
                  </a:cubicBezTo>
                  <a:lnTo>
                    <a:pt x="1820" y="1064725"/>
                  </a:lnTo>
                  <a:cubicBezTo>
                    <a:pt x="1820" y="1064725"/>
                    <a:pt x="0" y="1064725"/>
                    <a:pt x="0" y="1064725"/>
                  </a:cubicBezTo>
                  <a:cubicBezTo>
                    <a:pt x="20023" y="939127"/>
                    <a:pt x="101935" y="791686"/>
                    <a:pt x="222072" y="735257"/>
                  </a:cubicBezTo>
                  <a:cubicBezTo>
                    <a:pt x="236634" y="727976"/>
                    <a:pt x="251196" y="731617"/>
                    <a:pt x="253016" y="713414"/>
                  </a:cubicBezTo>
                  <a:cubicBezTo>
                    <a:pt x="262118" y="613300"/>
                    <a:pt x="351311" y="525927"/>
                    <a:pt x="444144" y="496803"/>
                  </a:cubicBezTo>
                  <a:cubicBezTo>
                    <a:pt x="557000" y="462218"/>
                    <a:pt x="598866" y="491342"/>
                    <a:pt x="668036" y="536849"/>
                  </a:cubicBezTo>
                  <a:cubicBezTo>
                    <a:pt x="664396" y="240146"/>
                    <a:pt x="922874" y="231045"/>
                    <a:pt x="922874" y="231045"/>
                  </a:cubicBezTo>
                  <a:cubicBezTo>
                    <a:pt x="984763" y="232865"/>
                    <a:pt x="1044832" y="247427"/>
                    <a:pt x="1093979" y="289293"/>
                  </a:cubicBezTo>
                  <a:cubicBezTo>
                    <a:pt x="1119462" y="229224"/>
                    <a:pt x="1154047" y="161875"/>
                    <a:pt x="1203194" y="118188"/>
                  </a:cubicBezTo>
                  <a:cubicBezTo>
                    <a:pt x="1203194" y="118188"/>
                    <a:pt x="1297961" y="15059"/>
                    <a:pt x="1455790" y="1471"/>
                  </a:cubicBezTo>
                  <a:close/>
                </a:path>
              </a:pathLst>
            </a:custGeom>
            <a:solidFill>
              <a:schemeClr val="accent2"/>
            </a:solidFill>
            <a:ln w="1818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C4AF527-0ABB-BDDC-5965-5CC246C7045E}"/>
                </a:ext>
              </a:extLst>
            </p:cNvPr>
            <p:cNvSpPr/>
            <p:nvPr/>
          </p:nvSpPr>
          <p:spPr>
            <a:xfrm>
              <a:off x="4225328" y="3073672"/>
              <a:ext cx="3694952" cy="2683249"/>
            </a:xfrm>
            <a:custGeom>
              <a:avLst/>
              <a:gdLst>
                <a:gd name="connsiteX0" fmla="*/ 250643 w 3694949"/>
                <a:gd name="connsiteY0" fmla="*/ 666399 h 2683251"/>
                <a:gd name="connsiteX1" fmla="*/ 3443384 w 3694949"/>
                <a:gd name="connsiteY1" fmla="*/ 666399 h 2683251"/>
                <a:gd name="connsiteX2" fmla="*/ 3672738 w 3694949"/>
                <a:gd name="connsiteY2" fmla="*/ 748311 h 2683251"/>
                <a:gd name="connsiteX3" fmla="*/ 3507094 w 3694949"/>
                <a:gd name="connsiteY3" fmla="*/ 1014069 h 2683251"/>
                <a:gd name="connsiteX4" fmla="*/ 3496172 w 3694949"/>
                <a:gd name="connsiteY4" fmla="*/ 1112363 h 2683251"/>
                <a:gd name="connsiteX5" fmla="*/ 3024724 w 3694949"/>
                <a:gd name="connsiteY5" fmla="*/ 2035237 h 2683251"/>
                <a:gd name="connsiteX6" fmla="*/ 2813574 w 3694949"/>
                <a:gd name="connsiteY6" fmla="*/ 2233646 h 2683251"/>
                <a:gd name="connsiteX7" fmla="*/ 2718920 w 3694949"/>
                <a:gd name="connsiteY7" fmla="*/ 2308277 h 2683251"/>
                <a:gd name="connsiteX8" fmla="*/ 2611524 w 3694949"/>
                <a:gd name="connsiteY8" fmla="*/ 2390189 h 2683251"/>
                <a:gd name="connsiteX9" fmla="*/ 2808113 w 3694949"/>
                <a:gd name="connsiteY9" fmla="*/ 2390189 h 2683251"/>
                <a:gd name="connsiteX10" fmla="*/ 2795371 w 3694949"/>
                <a:gd name="connsiteY10" fmla="*/ 2683251 h 2683251"/>
                <a:gd name="connsiteX11" fmla="*/ 898656 w 3694949"/>
                <a:gd name="connsiteY11" fmla="*/ 2683251 h 2683251"/>
                <a:gd name="connsiteX12" fmla="*/ 885914 w 3694949"/>
                <a:gd name="connsiteY12" fmla="*/ 2390189 h 2683251"/>
                <a:gd name="connsiteX13" fmla="*/ 1082503 w 3694949"/>
                <a:gd name="connsiteY13" fmla="*/ 2390189 h 2683251"/>
                <a:gd name="connsiteX14" fmla="*/ 975107 w 3694949"/>
                <a:gd name="connsiteY14" fmla="*/ 2308277 h 2683251"/>
                <a:gd name="connsiteX15" fmla="*/ 880454 w 3694949"/>
                <a:gd name="connsiteY15" fmla="*/ 2233646 h 2683251"/>
                <a:gd name="connsiteX16" fmla="*/ 669303 w 3694949"/>
                <a:gd name="connsiteY16" fmla="*/ 2035237 h 2683251"/>
                <a:gd name="connsiteX17" fmla="*/ 197855 w 3694949"/>
                <a:gd name="connsiteY17" fmla="*/ 1112363 h 2683251"/>
                <a:gd name="connsiteX18" fmla="*/ 186933 w 3694949"/>
                <a:gd name="connsiteY18" fmla="*/ 1014069 h 2683251"/>
                <a:gd name="connsiteX19" fmla="*/ 21290 w 3694949"/>
                <a:gd name="connsiteY19" fmla="*/ 748311 h 2683251"/>
                <a:gd name="connsiteX20" fmla="*/ 250643 w 3694949"/>
                <a:gd name="connsiteY20" fmla="*/ 666399 h 2683251"/>
                <a:gd name="connsiteX21" fmla="*/ 1257247 w 3694949"/>
                <a:gd name="connsiteY21" fmla="*/ 269582 h 2683251"/>
                <a:gd name="connsiteX22" fmla="*/ 1273629 w 3694949"/>
                <a:gd name="connsiteY22" fmla="*/ 402461 h 2683251"/>
                <a:gd name="connsiteX23" fmla="*/ 1257247 w 3694949"/>
                <a:gd name="connsiteY23" fmla="*/ 269582 h 2683251"/>
                <a:gd name="connsiteX24" fmla="*/ 2484105 w 3694949"/>
                <a:gd name="connsiteY24" fmla="*/ 242278 h 2683251"/>
                <a:gd name="connsiteX25" fmla="*/ 2513229 w 3694949"/>
                <a:gd name="connsiteY25" fmla="*/ 375157 h 2683251"/>
                <a:gd name="connsiteX26" fmla="*/ 2484105 w 3694949"/>
                <a:gd name="connsiteY26" fmla="*/ 242278 h 2683251"/>
                <a:gd name="connsiteX27" fmla="*/ 1788765 w 3694949"/>
                <a:gd name="connsiteY27" fmla="*/ 183 h 2683251"/>
                <a:gd name="connsiteX28" fmla="*/ 1816069 w 3694949"/>
                <a:gd name="connsiteY28" fmla="*/ 142164 h 2683251"/>
                <a:gd name="connsiteX29" fmla="*/ 1788765 w 3694949"/>
                <a:gd name="connsiteY29" fmla="*/ 183 h 268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94949" h="2683251">
                  <a:moveTo>
                    <a:pt x="250643" y="666399"/>
                  </a:moveTo>
                  <a:lnTo>
                    <a:pt x="3443384" y="666399"/>
                  </a:lnTo>
                  <a:cubicBezTo>
                    <a:pt x="3530757" y="670040"/>
                    <a:pt x="3625411" y="660938"/>
                    <a:pt x="3672738" y="748311"/>
                  </a:cubicBezTo>
                  <a:cubicBezTo>
                    <a:pt x="3743728" y="884830"/>
                    <a:pt x="3632692" y="1048654"/>
                    <a:pt x="3507094" y="1014069"/>
                  </a:cubicBezTo>
                  <a:cubicBezTo>
                    <a:pt x="3507094" y="1035912"/>
                    <a:pt x="3505274" y="1092341"/>
                    <a:pt x="3496172" y="1112363"/>
                  </a:cubicBezTo>
                  <a:cubicBezTo>
                    <a:pt x="3470688" y="1427270"/>
                    <a:pt x="3232234" y="1807705"/>
                    <a:pt x="3024724" y="2035237"/>
                  </a:cubicBezTo>
                  <a:cubicBezTo>
                    <a:pt x="2959195" y="2106228"/>
                    <a:pt x="2886384" y="2171757"/>
                    <a:pt x="2813574" y="2233646"/>
                  </a:cubicBezTo>
                  <a:lnTo>
                    <a:pt x="2718920" y="2308277"/>
                  </a:lnTo>
                  <a:cubicBezTo>
                    <a:pt x="2682515" y="2333761"/>
                    <a:pt x="2642469" y="2357424"/>
                    <a:pt x="2611524" y="2390189"/>
                  </a:cubicBezTo>
                  <a:cubicBezTo>
                    <a:pt x="2644289" y="2355604"/>
                    <a:pt x="2769887" y="2375627"/>
                    <a:pt x="2808113" y="2390189"/>
                  </a:cubicBezTo>
                  <a:cubicBezTo>
                    <a:pt x="2948273" y="2441156"/>
                    <a:pt x="2966476" y="2665048"/>
                    <a:pt x="2795371" y="2683251"/>
                  </a:cubicBezTo>
                  <a:lnTo>
                    <a:pt x="898656" y="2683251"/>
                  </a:lnTo>
                  <a:cubicBezTo>
                    <a:pt x="727552" y="2665048"/>
                    <a:pt x="745754" y="2441156"/>
                    <a:pt x="885914" y="2390189"/>
                  </a:cubicBezTo>
                  <a:cubicBezTo>
                    <a:pt x="924140" y="2375627"/>
                    <a:pt x="1049738" y="2355604"/>
                    <a:pt x="1082503" y="2390189"/>
                  </a:cubicBezTo>
                  <a:cubicBezTo>
                    <a:pt x="1051558" y="2357424"/>
                    <a:pt x="1011513" y="2333761"/>
                    <a:pt x="975107" y="2308277"/>
                  </a:cubicBezTo>
                  <a:lnTo>
                    <a:pt x="880454" y="2233646"/>
                  </a:lnTo>
                  <a:cubicBezTo>
                    <a:pt x="805823" y="2171757"/>
                    <a:pt x="734833" y="2106228"/>
                    <a:pt x="669303" y="2035237"/>
                  </a:cubicBezTo>
                  <a:cubicBezTo>
                    <a:pt x="461793" y="1807705"/>
                    <a:pt x="223339" y="1427270"/>
                    <a:pt x="197855" y="1112363"/>
                  </a:cubicBezTo>
                  <a:cubicBezTo>
                    <a:pt x="190574" y="1092341"/>
                    <a:pt x="186933" y="1035912"/>
                    <a:pt x="186933" y="1014069"/>
                  </a:cubicBezTo>
                  <a:cubicBezTo>
                    <a:pt x="63156" y="1048654"/>
                    <a:pt x="-47880" y="883010"/>
                    <a:pt x="21290" y="748311"/>
                  </a:cubicBezTo>
                  <a:cubicBezTo>
                    <a:pt x="68616" y="660938"/>
                    <a:pt x="165090" y="670040"/>
                    <a:pt x="250643" y="666399"/>
                  </a:cubicBezTo>
                  <a:close/>
                  <a:moveTo>
                    <a:pt x="1257247" y="269582"/>
                  </a:moveTo>
                  <a:cubicBezTo>
                    <a:pt x="1353721" y="262301"/>
                    <a:pt x="1361002" y="375157"/>
                    <a:pt x="1273629" y="402461"/>
                  </a:cubicBezTo>
                  <a:cubicBezTo>
                    <a:pt x="1180796" y="406102"/>
                    <a:pt x="1168054" y="293245"/>
                    <a:pt x="1257247" y="269582"/>
                  </a:cubicBezTo>
                  <a:close/>
                  <a:moveTo>
                    <a:pt x="2484105" y="242278"/>
                  </a:moveTo>
                  <a:cubicBezTo>
                    <a:pt x="2584219" y="234996"/>
                    <a:pt x="2600602" y="338751"/>
                    <a:pt x="2513229" y="375157"/>
                  </a:cubicBezTo>
                  <a:cubicBezTo>
                    <a:pt x="2409474" y="387899"/>
                    <a:pt x="2396732" y="271402"/>
                    <a:pt x="2484105" y="242278"/>
                  </a:cubicBezTo>
                  <a:close/>
                  <a:moveTo>
                    <a:pt x="1788765" y="183"/>
                  </a:moveTo>
                  <a:cubicBezTo>
                    <a:pt x="1876137" y="-5278"/>
                    <a:pt x="1907082" y="113039"/>
                    <a:pt x="1816069" y="142164"/>
                  </a:cubicBezTo>
                  <a:cubicBezTo>
                    <a:pt x="1714134" y="145804"/>
                    <a:pt x="1694111" y="29307"/>
                    <a:pt x="1788765" y="183"/>
                  </a:cubicBezTo>
                  <a:close/>
                </a:path>
              </a:pathLst>
            </a:custGeom>
            <a:solidFill>
              <a:schemeClr val="bg2">
                <a:alpha val="14000"/>
              </a:schemeClr>
            </a:solidFill>
            <a:ln w="18181" cap="flat">
              <a:noFill/>
              <a:prstDash val="solid"/>
              <a:miter/>
            </a:ln>
          </p:spPr>
          <p:txBody>
            <a:bodyPr wrap="square" rtlCol="0" anchor="ctr">
              <a:noAutofit/>
            </a:bodyPr>
            <a:lstStyle/>
            <a:p>
              <a:endParaRPr lang="en-US" dirty="0"/>
            </a:p>
          </p:txBody>
        </p:sp>
      </p:grpSp>
      <p:sp>
        <p:nvSpPr>
          <p:cNvPr id="14" name="Title 1">
            <a:extLst>
              <a:ext uri="{FF2B5EF4-FFF2-40B4-BE49-F238E27FC236}">
                <a16:creationId xmlns:a16="http://schemas.microsoft.com/office/drawing/2014/main" id="{A7484453-8182-4858-606E-BB5599C0DAC1}"/>
              </a:ext>
            </a:extLst>
          </p:cNvPr>
          <p:cNvSpPr txBox="1">
            <a:spLocks/>
          </p:cNvSpPr>
          <p:nvPr/>
        </p:nvSpPr>
        <p:spPr>
          <a:xfrm flipH="1">
            <a:off x="0" y="4591864"/>
            <a:ext cx="3937029" cy="1665700"/>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a:solidFill>
                  <a:schemeClr val="tx2">
                    <a:lumMod val="85000"/>
                    <a:lumOff val="15000"/>
                  </a:schemeClr>
                </a:solidFill>
                <a:latin typeface="Century Gothic" panose="020B0502020202020204" pitchFamily="34" charset="0"/>
                <a:ea typeface="Tahoma" panose="020B0604030504040204" pitchFamily="34" charset="0"/>
                <a:cs typeface="Tahoma" panose="020B0604030504040204" pitchFamily="34" charset="0"/>
              </a:defRPr>
            </a:lvl1pPr>
          </a:lstStyle>
          <a:p>
            <a:pPr algn="ctr"/>
            <a:r>
              <a:rPr lang="en-US" sz="4800" b="1" dirty="0">
                <a:ln w="6350">
                  <a:solidFill>
                    <a:schemeClr val="bg2">
                      <a:alpha val="24000"/>
                    </a:schemeClr>
                  </a:solidFill>
                </a:ln>
                <a:solidFill>
                  <a:schemeClr val="tx2">
                    <a:lumMod val="85000"/>
                    <a:lumOff val="15000"/>
                    <a:alpha val="4000"/>
                  </a:schemeClr>
                </a:solidFill>
              </a:rPr>
              <a:t>Table </a:t>
            </a:r>
            <a:br>
              <a:rPr lang="en-US" sz="4800" b="1" dirty="0">
                <a:ln w="6350">
                  <a:solidFill>
                    <a:schemeClr val="bg2">
                      <a:alpha val="24000"/>
                    </a:schemeClr>
                  </a:solidFill>
                </a:ln>
                <a:solidFill>
                  <a:schemeClr val="tx2">
                    <a:lumMod val="85000"/>
                    <a:lumOff val="15000"/>
                    <a:alpha val="4000"/>
                  </a:schemeClr>
                </a:solidFill>
              </a:rPr>
            </a:br>
            <a:r>
              <a:rPr lang="en-US" sz="4800" b="1" dirty="0">
                <a:ln w="6350">
                  <a:solidFill>
                    <a:schemeClr val="bg2">
                      <a:alpha val="24000"/>
                    </a:schemeClr>
                  </a:solidFill>
                </a:ln>
                <a:solidFill>
                  <a:schemeClr val="tx2">
                    <a:lumMod val="85000"/>
                    <a:lumOff val="15000"/>
                    <a:alpha val="4000"/>
                  </a:schemeClr>
                </a:solidFill>
              </a:rPr>
              <a:t>of contents </a:t>
            </a:r>
          </a:p>
        </p:txBody>
      </p:sp>
    </p:spTree>
    <p:extLst>
      <p:ext uri="{BB962C8B-B14F-4D97-AF65-F5344CB8AC3E}">
        <p14:creationId xmlns:p14="http://schemas.microsoft.com/office/powerpoint/2010/main" val="238512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5A318-AB9B-92F3-9AA5-B2E155CF9CC1}"/>
            </a:ext>
          </a:extLst>
        </p:cNvPr>
        <p:cNvGrpSpPr/>
        <p:nvPr/>
      </p:nvGrpSpPr>
      <p:grpSpPr>
        <a:xfrm>
          <a:off x="0" y="0"/>
          <a:ext cx="0" cy="0"/>
          <a:chOff x="0" y="0"/>
          <a:chExt cx="0" cy="0"/>
        </a:xfrm>
      </p:grpSpPr>
      <p:pic>
        <p:nvPicPr>
          <p:cNvPr id="39" name="Picture Placeholder 38" descr="A bowl of food on a table&#10;&#10;Description automatically generated">
            <a:extLst>
              <a:ext uri="{FF2B5EF4-FFF2-40B4-BE49-F238E27FC236}">
                <a16:creationId xmlns:a16="http://schemas.microsoft.com/office/drawing/2014/main" id="{EF6D86A3-E2A4-39FB-C1AF-BA4028ECD1E7}"/>
              </a:ext>
            </a:extLst>
          </p:cNvPr>
          <p:cNvPicPr>
            <a:picLocks noGrp="1" noChangeAspect="1"/>
          </p:cNvPicPr>
          <p:nvPr>
            <p:ph type="pic" sz="quarter" idx="15"/>
          </p:nvPr>
        </p:nvPicPr>
        <p:blipFill>
          <a:blip r:embed="rId2" cstate="print">
            <a:extLst>
              <a:ext uri="{28A0092B-C50C-407E-A947-70E740481C1C}">
                <a14:useLocalDpi xmlns:a14="http://schemas.microsoft.com/office/drawing/2010/main"/>
              </a:ext>
            </a:extLst>
          </a:blip>
          <a:srcRect/>
          <a:stretch/>
        </p:blipFill>
        <p:spPr/>
      </p:pic>
      <p:sp>
        <p:nvSpPr>
          <p:cNvPr id="2" name="Title 1">
            <a:extLst>
              <a:ext uri="{FF2B5EF4-FFF2-40B4-BE49-F238E27FC236}">
                <a16:creationId xmlns:a16="http://schemas.microsoft.com/office/drawing/2014/main" id="{F7779FB5-3957-0FB4-A01A-F68A6D456A47}"/>
              </a:ext>
            </a:extLst>
          </p:cNvPr>
          <p:cNvSpPr>
            <a:spLocks noGrp="1"/>
          </p:cNvSpPr>
          <p:nvPr>
            <p:ph type="title"/>
          </p:nvPr>
        </p:nvSpPr>
        <p:spPr/>
        <p:txBody>
          <a:bodyPr/>
          <a:lstStyle/>
          <a:p>
            <a:r>
              <a:rPr lang="en-US" altLang="zh-CN" dirty="0"/>
              <a:t>Food</a:t>
            </a:r>
            <a:r>
              <a:rPr lang="zh-CN" altLang="en-US" dirty="0"/>
              <a:t> </a:t>
            </a:r>
            <a:r>
              <a:rPr lang="en-US" altLang="zh-CN" dirty="0"/>
              <a:t>network</a:t>
            </a:r>
            <a:endParaRPr lang="en-US" dirty="0"/>
          </a:p>
        </p:txBody>
      </p:sp>
      <p:sp>
        <p:nvSpPr>
          <p:cNvPr id="7" name="Rectangle 6">
            <a:extLst>
              <a:ext uri="{FF2B5EF4-FFF2-40B4-BE49-F238E27FC236}">
                <a16:creationId xmlns:a16="http://schemas.microsoft.com/office/drawing/2014/main" id="{D5324665-3090-7CD8-0DF0-7909F32C5F2C}"/>
              </a:ext>
            </a:extLst>
          </p:cNvPr>
          <p:cNvSpPr/>
          <p:nvPr/>
        </p:nvSpPr>
        <p:spPr>
          <a:xfrm>
            <a:off x="0" y="5212080"/>
            <a:ext cx="12192000" cy="1645920"/>
          </a:xfrm>
          <a:prstGeom prst="rect">
            <a:avLst/>
          </a:prstGeom>
          <a:solidFill>
            <a:schemeClr val="accent3">
              <a:alpha val="93000"/>
            </a:schemeClr>
          </a:solidFill>
          <a:ln w="12700" cap="flat" cmpd="sng" algn="ctr">
            <a:noFill/>
            <a:prstDash val="solid"/>
            <a:miter lim="800000"/>
          </a:ln>
          <a:effectLst/>
        </p:spPr>
        <p:txBody>
          <a:bodyPr wrap="square" rtlCol="0" anchor="ctr">
            <a:noAutofit/>
          </a:bodyPr>
          <a:lstStyle/>
          <a:p>
            <a:pPr algn="ctr"/>
            <a:endParaRPr lang="en-US" kern="0">
              <a:solidFill>
                <a:prstClr val="white"/>
              </a:solidFill>
              <a:latin typeface="Times New Roman"/>
            </a:endParaRPr>
          </a:p>
        </p:txBody>
      </p:sp>
      <p:grpSp>
        <p:nvGrpSpPr>
          <p:cNvPr id="9" name="Group 8">
            <a:extLst>
              <a:ext uri="{FF2B5EF4-FFF2-40B4-BE49-F238E27FC236}">
                <a16:creationId xmlns:a16="http://schemas.microsoft.com/office/drawing/2014/main" id="{FA95FDFA-D5DF-6A56-3E5F-5D611B9B954A}"/>
              </a:ext>
            </a:extLst>
          </p:cNvPr>
          <p:cNvGrpSpPr/>
          <p:nvPr/>
        </p:nvGrpSpPr>
        <p:grpSpPr>
          <a:xfrm>
            <a:off x="11754102" y="6396366"/>
            <a:ext cx="390460" cy="403176"/>
            <a:chOff x="4225328" y="1941649"/>
            <a:chExt cx="3694952" cy="3815272"/>
          </a:xfrm>
        </p:grpSpPr>
        <p:sp>
          <p:nvSpPr>
            <p:cNvPr id="12" name="Freeform: Shape 11">
              <a:extLst>
                <a:ext uri="{FF2B5EF4-FFF2-40B4-BE49-F238E27FC236}">
                  <a16:creationId xmlns:a16="http://schemas.microsoft.com/office/drawing/2014/main" id="{8761A15E-E306-372E-D3C9-F97622C9E0C3}"/>
                </a:ext>
              </a:extLst>
            </p:cNvPr>
            <p:cNvSpPr/>
            <p:nvPr/>
          </p:nvSpPr>
          <p:spPr>
            <a:xfrm>
              <a:off x="6034111" y="1941649"/>
              <a:ext cx="158364" cy="928334"/>
            </a:xfrm>
            <a:custGeom>
              <a:avLst/>
              <a:gdLst>
                <a:gd name="connsiteX0" fmla="*/ 67350 w 158364"/>
                <a:gd name="connsiteY0" fmla="*/ 0 h 928334"/>
                <a:gd name="connsiteX1" fmla="*/ 91014 w 158364"/>
                <a:gd name="connsiteY1" fmla="*/ 0 h 928334"/>
                <a:gd name="connsiteX2" fmla="*/ 158364 w 158364"/>
                <a:gd name="connsiteY2" fmla="*/ 67350 h 928334"/>
                <a:gd name="connsiteX3" fmla="*/ 158364 w 158364"/>
                <a:gd name="connsiteY3" fmla="*/ 862805 h 928334"/>
                <a:gd name="connsiteX4" fmla="*/ 91014 w 158364"/>
                <a:gd name="connsiteY4" fmla="*/ 928334 h 928334"/>
                <a:gd name="connsiteX5" fmla="*/ 67350 w 158364"/>
                <a:gd name="connsiteY5" fmla="*/ 928334 h 928334"/>
                <a:gd name="connsiteX6" fmla="*/ 0 w 158364"/>
                <a:gd name="connsiteY6" fmla="*/ 860984 h 928334"/>
                <a:gd name="connsiteX7" fmla="*/ 0 w 158364"/>
                <a:gd name="connsiteY7" fmla="*/ 67350 h 928334"/>
                <a:gd name="connsiteX8" fmla="*/ 67350 w 158364"/>
                <a:gd name="connsiteY8" fmla="*/ 0 h 92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64" h="928334">
                  <a:moveTo>
                    <a:pt x="67350" y="0"/>
                  </a:moveTo>
                  <a:lnTo>
                    <a:pt x="91014" y="0"/>
                  </a:lnTo>
                  <a:cubicBezTo>
                    <a:pt x="127419" y="0"/>
                    <a:pt x="158364" y="29124"/>
                    <a:pt x="158364" y="67350"/>
                  </a:cubicBezTo>
                  <a:lnTo>
                    <a:pt x="158364" y="862805"/>
                  </a:lnTo>
                  <a:cubicBezTo>
                    <a:pt x="158364" y="899210"/>
                    <a:pt x="127419" y="928334"/>
                    <a:pt x="91014" y="928334"/>
                  </a:cubicBezTo>
                  <a:lnTo>
                    <a:pt x="67350" y="928334"/>
                  </a:lnTo>
                  <a:cubicBezTo>
                    <a:pt x="30944" y="928334"/>
                    <a:pt x="0" y="899210"/>
                    <a:pt x="0" y="860984"/>
                  </a:cubicBezTo>
                  <a:lnTo>
                    <a:pt x="0" y="67350"/>
                  </a:lnTo>
                  <a:cubicBezTo>
                    <a:pt x="0" y="30944"/>
                    <a:pt x="29124" y="0"/>
                    <a:pt x="67350" y="0"/>
                  </a:cubicBezTo>
                  <a:close/>
                </a:path>
              </a:pathLst>
            </a:custGeom>
            <a:solidFill>
              <a:schemeClr val="accent2">
                <a:lumMod val="60000"/>
                <a:lumOff val="40000"/>
              </a:schemeClr>
            </a:solidFill>
            <a:ln w="1818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040F18C-2F8C-A4CC-43EF-95774EE77415}"/>
                </a:ext>
              </a:extLst>
            </p:cNvPr>
            <p:cNvSpPr/>
            <p:nvPr/>
          </p:nvSpPr>
          <p:spPr>
            <a:xfrm>
              <a:off x="4708830" y="2019922"/>
              <a:ext cx="1031950" cy="1092159"/>
            </a:xfrm>
            <a:custGeom>
              <a:avLst/>
              <a:gdLst>
                <a:gd name="connsiteX0" fmla="*/ 841092 w 1031950"/>
                <a:gd name="connsiteY0" fmla="*/ 0 h 1092159"/>
                <a:gd name="connsiteX1" fmla="*/ 926644 w 1031950"/>
                <a:gd name="connsiteY1" fmla="*/ 114676 h 1092159"/>
                <a:gd name="connsiteX2" fmla="*/ 999455 w 1031950"/>
                <a:gd name="connsiteY2" fmla="*/ 662577 h 1092159"/>
                <a:gd name="connsiteX3" fmla="*/ 941206 w 1031950"/>
                <a:gd name="connsiteY3" fmla="*/ 709903 h 1092159"/>
                <a:gd name="connsiteX4" fmla="*/ 842912 w 1031950"/>
                <a:gd name="connsiteY4" fmla="*/ 851884 h 1092159"/>
                <a:gd name="connsiteX5" fmla="*/ 688190 w 1031950"/>
                <a:gd name="connsiteY5" fmla="*/ 811838 h 1092159"/>
                <a:gd name="connsiteX6" fmla="*/ 686370 w 1031950"/>
                <a:gd name="connsiteY6" fmla="*/ 811838 h 1092159"/>
                <a:gd name="connsiteX7" fmla="*/ 684549 w 1031950"/>
                <a:gd name="connsiteY7" fmla="*/ 811838 h 1092159"/>
                <a:gd name="connsiteX8" fmla="*/ 398768 w 1031950"/>
                <a:gd name="connsiteY8" fmla="*/ 1092159 h 1092159"/>
                <a:gd name="connsiteX9" fmla="*/ 291373 w 1031950"/>
                <a:gd name="connsiteY9" fmla="*/ 1064855 h 1092159"/>
                <a:gd name="connsiteX10" fmla="*/ 242224 w 1031950"/>
                <a:gd name="connsiteY10" fmla="*/ 1070315 h 1092159"/>
                <a:gd name="connsiteX11" fmla="*/ 129 w 1031950"/>
                <a:gd name="connsiteY11" fmla="*/ 511495 h 1092159"/>
                <a:gd name="connsiteX12" fmla="*/ 122087 w 1031950"/>
                <a:gd name="connsiteY12" fmla="*/ 427763 h 1092159"/>
                <a:gd name="connsiteX13" fmla="*/ 542569 w 1031950"/>
                <a:gd name="connsiteY13" fmla="*/ 638913 h 1092159"/>
                <a:gd name="connsiteX14" fmla="*/ 537108 w 1031950"/>
                <a:gd name="connsiteY14" fmla="*/ 535158 h 1092159"/>
                <a:gd name="connsiteX15" fmla="*/ 841092 w 1031950"/>
                <a:gd name="connsiteY15" fmla="*/ 0 h 109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1950" h="1092159">
                  <a:moveTo>
                    <a:pt x="841092" y="0"/>
                  </a:moveTo>
                  <a:cubicBezTo>
                    <a:pt x="877497" y="30944"/>
                    <a:pt x="902981" y="72810"/>
                    <a:pt x="926644" y="114676"/>
                  </a:cubicBezTo>
                  <a:cubicBezTo>
                    <a:pt x="1023118" y="287601"/>
                    <a:pt x="1066805" y="471449"/>
                    <a:pt x="999455" y="662577"/>
                  </a:cubicBezTo>
                  <a:cubicBezTo>
                    <a:pt x="966690" y="684420"/>
                    <a:pt x="946667" y="704443"/>
                    <a:pt x="941206" y="709903"/>
                  </a:cubicBezTo>
                  <a:cubicBezTo>
                    <a:pt x="899340" y="748129"/>
                    <a:pt x="868396" y="799096"/>
                    <a:pt x="842912" y="851884"/>
                  </a:cubicBezTo>
                  <a:cubicBezTo>
                    <a:pt x="788304" y="820939"/>
                    <a:pt x="730056" y="813658"/>
                    <a:pt x="688190" y="811838"/>
                  </a:cubicBezTo>
                  <a:lnTo>
                    <a:pt x="686370" y="811838"/>
                  </a:lnTo>
                  <a:lnTo>
                    <a:pt x="684549" y="811838"/>
                  </a:lnTo>
                  <a:cubicBezTo>
                    <a:pt x="682729" y="811838"/>
                    <a:pt x="429713" y="824580"/>
                    <a:pt x="398768" y="1092159"/>
                  </a:cubicBezTo>
                  <a:cubicBezTo>
                    <a:pt x="366003" y="1075776"/>
                    <a:pt x="333239" y="1063034"/>
                    <a:pt x="291373" y="1064855"/>
                  </a:cubicBezTo>
                  <a:cubicBezTo>
                    <a:pt x="276810" y="1064855"/>
                    <a:pt x="260428" y="1066675"/>
                    <a:pt x="242224" y="1070315"/>
                  </a:cubicBezTo>
                  <a:cubicBezTo>
                    <a:pt x="71120" y="928335"/>
                    <a:pt x="1950" y="739028"/>
                    <a:pt x="129" y="511495"/>
                  </a:cubicBezTo>
                  <a:cubicBezTo>
                    <a:pt x="-1691" y="415021"/>
                    <a:pt x="14692" y="418661"/>
                    <a:pt x="122087" y="427763"/>
                  </a:cubicBezTo>
                  <a:cubicBezTo>
                    <a:pt x="285912" y="442325"/>
                    <a:pt x="436994" y="511495"/>
                    <a:pt x="542569" y="638913"/>
                  </a:cubicBezTo>
                  <a:cubicBezTo>
                    <a:pt x="531647" y="604328"/>
                    <a:pt x="533467" y="571563"/>
                    <a:pt x="537108" y="535158"/>
                  </a:cubicBezTo>
                  <a:cubicBezTo>
                    <a:pt x="553490" y="353131"/>
                    <a:pt x="666347" y="81912"/>
                    <a:pt x="841092" y="0"/>
                  </a:cubicBezTo>
                  <a:close/>
                </a:path>
              </a:pathLst>
            </a:custGeom>
            <a:solidFill>
              <a:schemeClr val="accent1"/>
            </a:solidFill>
            <a:ln w="1818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E1E58AF-F674-5AA8-1C97-07755A4DE787}"/>
                </a:ext>
              </a:extLst>
            </p:cNvPr>
            <p:cNvSpPr/>
            <p:nvPr/>
          </p:nvSpPr>
          <p:spPr>
            <a:xfrm>
              <a:off x="4470505" y="2640760"/>
              <a:ext cx="3190922" cy="1064725"/>
            </a:xfrm>
            <a:custGeom>
              <a:avLst/>
              <a:gdLst>
                <a:gd name="connsiteX0" fmla="*/ 1455790 w 3190922"/>
                <a:gd name="connsiteY0" fmla="*/ 1471 h 1064725"/>
                <a:gd name="connsiteX1" fmla="*/ 1527200 w 3190922"/>
                <a:gd name="connsiteY1" fmla="*/ 1692 h 1064725"/>
                <a:gd name="connsiteX2" fmla="*/ 1527200 w 3190922"/>
                <a:gd name="connsiteY2" fmla="*/ 165515 h 1064725"/>
                <a:gd name="connsiteX3" fmla="*/ 1630956 w 3190922"/>
                <a:gd name="connsiteY3" fmla="*/ 269270 h 1064725"/>
                <a:gd name="connsiteX4" fmla="*/ 1654620 w 3190922"/>
                <a:gd name="connsiteY4" fmla="*/ 269270 h 1064725"/>
                <a:gd name="connsiteX5" fmla="*/ 1758374 w 3190922"/>
                <a:gd name="connsiteY5" fmla="*/ 165515 h 1064725"/>
                <a:gd name="connsiteX6" fmla="*/ 1758374 w 3190922"/>
                <a:gd name="connsiteY6" fmla="*/ 19894 h 1064725"/>
                <a:gd name="connsiteX7" fmla="*/ 2149731 w 3190922"/>
                <a:gd name="connsiteY7" fmla="*/ 351182 h 1064725"/>
                <a:gd name="connsiteX8" fmla="*/ 2457356 w 3190922"/>
                <a:gd name="connsiteY8" fmla="*/ 192819 h 1064725"/>
                <a:gd name="connsiteX9" fmla="*/ 2863274 w 3190922"/>
                <a:gd name="connsiteY9" fmla="*/ 655166 h 1064725"/>
                <a:gd name="connsiteX10" fmla="*/ 2865095 w 3190922"/>
                <a:gd name="connsiteY10" fmla="*/ 664267 h 1064725"/>
                <a:gd name="connsiteX11" fmla="*/ 3190922 w 3190922"/>
                <a:gd name="connsiteY11" fmla="*/ 1064725 h 1064725"/>
                <a:gd name="connsiteX12" fmla="*/ 1820 w 3190922"/>
                <a:gd name="connsiteY12" fmla="*/ 1064725 h 1064725"/>
                <a:gd name="connsiteX13" fmla="*/ 0 w 3190922"/>
                <a:gd name="connsiteY13" fmla="*/ 1064725 h 1064725"/>
                <a:gd name="connsiteX14" fmla="*/ 222072 w 3190922"/>
                <a:gd name="connsiteY14" fmla="*/ 735257 h 1064725"/>
                <a:gd name="connsiteX15" fmla="*/ 253016 w 3190922"/>
                <a:gd name="connsiteY15" fmla="*/ 713414 h 1064725"/>
                <a:gd name="connsiteX16" fmla="*/ 444144 w 3190922"/>
                <a:gd name="connsiteY16" fmla="*/ 496803 h 1064725"/>
                <a:gd name="connsiteX17" fmla="*/ 668036 w 3190922"/>
                <a:gd name="connsiteY17" fmla="*/ 536849 h 1064725"/>
                <a:gd name="connsiteX18" fmla="*/ 922874 w 3190922"/>
                <a:gd name="connsiteY18" fmla="*/ 231045 h 1064725"/>
                <a:gd name="connsiteX19" fmla="*/ 1093979 w 3190922"/>
                <a:gd name="connsiteY19" fmla="*/ 289293 h 1064725"/>
                <a:gd name="connsiteX20" fmla="*/ 1203194 w 3190922"/>
                <a:gd name="connsiteY20" fmla="*/ 118188 h 1064725"/>
                <a:gd name="connsiteX21" fmla="*/ 1455790 w 3190922"/>
                <a:gd name="connsiteY21" fmla="*/ 1471 h 10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90922" h="1064725">
                  <a:moveTo>
                    <a:pt x="1455790" y="1471"/>
                  </a:moveTo>
                  <a:cubicBezTo>
                    <a:pt x="1478337" y="-470"/>
                    <a:pt x="1502171" y="-583"/>
                    <a:pt x="1527200" y="1692"/>
                  </a:cubicBezTo>
                  <a:lnTo>
                    <a:pt x="1527200" y="165515"/>
                  </a:lnTo>
                  <a:cubicBezTo>
                    <a:pt x="1527200" y="223764"/>
                    <a:pt x="1574528" y="269270"/>
                    <a:pt x="1630956" y="269270"/>
                  </a:cubicBezTo>
                  <a:lnTo>
                    <a:pt x="1654620" y="269270"/>
                  </a:lnTo>
                  <a:cubicBezTo>
                    <a:pt x="1712868" y="269270"/>
                    <a:pt x="1758374" y="221943"/>
                    <a:pt x="1758374" y="165515"/>
                  </a:cubicBezTo>
                  <a:lnTo>
                    <a:pt x="1758374" y="19894"/>
                  </a:lnTo>
                  <a:cubicBezTo>
                    <a:pt x="1934940" y="47198"/>
                    <a:pt x="2096944" y="176437"/>
                    <a:pt x="2149731" y="351182"/>
                  </a:cubicBezTo>
                  <a:cubicBezTo>
                    <a:pt x="2193418" y="238326"/>
                    <a:pt x="2342679" y="180077"/>
                    <a:pt x="2457356" y="192819"/>
                  </a:cubicBezTo>
                  <a:cubicBezTo>
                    <a:pt x="2692170" y="218303"/>
                    <a:pt x="2888758" y="409430"/>
                    <a:pt x="2863274" y="655166"/>
                  </a:cubicBezTo>
                  <a:lnTo>
                    <a:pt x="2865095" y="664267"/>
                  </a:lnTo>
                  <a:cubicBezTo>
                    <a:pt x="3047121" y="709774"/>
                    <a:pt x="3170899" y="880878"/>
                    <a:pt x="3190922" y="1064725"/>
                  </a:cubicBezTo>
                  <a:lnTo>
                    <a:pt x="1820" y="1064725"/>
                  </a:lnTo>
                  <a:cubicBezTo>
                    <a:pt x="1820" y="1064725"/>
                    <a:pt x="0" y="1064725"/>
                    <a:pt x="0" y="1064725"/>
                  </a:cubicBezTo>
                  <a:cubicBezTo>
                    <a:pt x="20023" y="939127"/>
                    <a:pt x="101935" y="791686"/>
                    <a:pt x="222072" y="735257"/>
                  </a:cubicBezTo>
                  <a:cubicBezTo>
                    <a:pt x="236634" y="727976"/>
                    <a:pt x="251196" y="731617"/>
                    <a:pt x="253016" y="713414"/>
                  </a:cubicBezTo>
                  <a:cubicBezTo>
                    <a:pt x="262118" y="613300"/>
                    <a:pt x="351311" y="525927"/>
                    <a:pt x="444144" y="496803"/>
                  </a:cubicBezTo>
                  <a:cubicBezTo>
                    <a:pt x="557000" y="462218"/>
                    <a:pt x="598866" y="491342"/>
                    <a:pt x="668036" y="536849"/>
                  </a:cubicBezTo>
                  <a:cubicBezTo>
                    <a:pt x="664396" y="240146"/>
                    <a:pt x="922874" y="231045"/>
                    <a:pt x="922874" y="231045"/>
                  </a:cubicBezTo>
                  <a:cubicBezTo>
                    <a:pt x="984763" y="232865"/>
                    <a:pt x="1044832" y="247427"/>
                    <a:pt x="1093979" y="289293"/>
                  </a:cubicBezTo>
                  <a:cubicBezTo>
                    <a:pt x="1119462" y="229224"/>
                    <a:pt x="1154047" y="161875"/>
                    <a:pt x="1203194" y="118188"/>
                  </a:cubicBezTo>
                  <a:cubicBezTo>
                    <a:pt x="1203194" y="118188"/>
                    <a:pt x="1297961" y="15059"/>
                    <a:pt x="1455790" y="1471"/>
                  </a:cubicBezTo>
                  <a:close/>
                </a:path>
              </a:pathLst>
            </a:custGeom>
            <a:solidFill>
              <a:schemeClr val="accent2"/>
            </a:solidFill>
            <a:ln w="1818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4A359A3-7EED-B51A-1CB0-9A5C7136EC9D}"/>
                </a:ext>
              </a:extLst>
            </p:cNvPr>
            <p:cNvSpPr/>
            <p:nvPr/>
          </p:nvSpPr>
          <p:spPr>
            <a:xfrm>
              <a:off x="4225328" y="3073672"/>
              <a:ext cx="3694952" cy="2683249"/>
            </a:xfrm>
            <a:custGeom>
              <a:avLst/>
              <a:gdLst>
                <a:gd name="connsiteX0" fmla="*/ 250643 w 3694949"/>
                <a:gd name="connsiteY0" fmla="*/ 666399 h 2683251"/>
                <a:gd name="connsiteX1" fmla="*/ 3443384 w 3694949"/>
                <a:gd name="connsiteY1" fmla="*/ 666399 h 2683251"/>
                <a:gd name="connsiteX2" fmla="*/ 3672738 w 3694949"/>
                <a:gd name="connsiteY2" fmla="*/ 748311 h 2683251"/>
                <a:gd name="connsiteX3" fmla="*/ 3507094 w 3694949"/>
                <a:gd name="connsiteY3" fmla="*/ 1014069 h 2683251"/>
                <a:gd name="connsiteX4" fmla="*/ 3496172 w 3694949"/>
                <a:gd name="connsiteY4" fmla="*/ 1112363 h 2683251"/>
                <a:gd name="connsiteX5" fmla="*/ 3024724 w 3694949"/>
                <a:gd name="connsiteY5" fmla="*/ 2035237 h 2683251"/>
                <a:gd name="connsiteX6" fmla="*/ 2813574 w 3694949"/>
                <a:gd name="connsiteY6" fmla="*/ 2233646 h 2683251"/>
                <a:gd name="connsiteX7" fmla="*/ 2718920 w 3694949"/>
                <a:gd name="connsiteY7" fmla="*/ 2308277 h 2683251"/>
                <a:gd name="connsiteX8" fmla="*/ 2611524 w 3694949"/>
                <a:gd name="connsiteY8" fmla="*/ 2390189 h 2683251"/>
                <a:gd name="connsiteX9" fmla="*/ 2808113 w 3694949"/>
                <a:gd name="connsiteY9" fmla="*/ 2390189 h 2683251"/>
                <a:gd name="connsiteX10" fmla="*/ 2795371 w 3694949"/>
                <a:gd name="connsiteY10" fmla="*/ 2683251 h 2683251"/>
                <a:gd name="connsiteX11" fmla="*/ 898656 w 3694949"/>
                <a:gd name="connsiteY11" fmla="*/ 2683251 h 2683251"/>
                <a:gd name="connsiteX12" fmla="*/ 885914 w 3694949"/>
                <a:gd name="connsiteY12" fmla="*/ 2390189 h 2683251"/>
                <a:gd name="connsiteX13" fmla="*/ 1082503 w 3694949"/>
                <a:gd name="connsiteY13" fmla="*/ 2390189 h 2683251"/>
                <a:gd name="connsiteX14" fmla="*/ 975107 w 3694949"/>
                <a:gd name="connsiteY14" fmla="*/ 2308277 h 2683251"/>
                <a:gd name="connsiteX15" fmla="*/ 880454 w 3694949"/>
                <a:gd name="connsiteY15" fmla="*/ 2233646 h 2683251"/>
                <a:gd name="connsiteX16" fmla="*/ 669303 w 3694949"/>
                <a:gd name="connsiteY16" fmla="*/ 2035237 h 2683251"/>
                <a:gd name="connsiteX17" fmla="*/ 197855 w 3694949"/>
                <a:gd name="connsiteY17" fmla="*/ 1112363 h 2683251"/>
                <a:gd name="connsiteX18" fmla="*/ 186933 w 3694949"/>
                <a:gd name="connsiteY18" fmla="*/ 1014069 h 2683251"/>
                <a:gd name="connsiteX19" fmla="*/ 21290 w 3694949"/>
                <a:gd name="connsiteY19" fmla="*/ 748311 h 2683251"/>
                <a:gd name="connsiteX20" fmla="*/ 250643 w 3694949"/>
                <a:gd name="connsiteY20" fmla="*/ 666399 h 2683251"/>
                <a:gd name="connsiteX21" fmla="*/ 1257247 w 3694949"/>
                <a:gd name="connsiteY21" fmla="*/ 269582 h 2683251"/>
                <a:gd name="connsiteX22" fmla="*/ 1273629 w 3694949"/>
                <a:gd name="connsiteY22" fmla="*/ 402461 h 2683251"/>
                <a:gd name="connsiteX23" fmla="*/ 1257247 w 3694949"/>
                <a:gd name="connsiteY23" fmla="*/ 269582 h 2683251"/>
                <a:gd name="connsiteX24" fmla="*/ 2484105 w 3694949"/>
                <a:gd name="connsiteY24" fmla="*/ 242278 h 2683251"/>
                <a:gd name="connsiteX25" fmla="*/ 2513229 w 3694949"/>
                <a:gd name="connsiteY25" fmla="*/ 375157 h 2683251"/>
                <a:gd name="connsiteX26" fmla="*/ 2484105 w 3694949"/>
                <a:gd name="connsiteY26" fmla="*/ 242278 h 2683251"/>
                <a:gd name="connsiteX27" fmla="*/ 1788765 w 3694949"/>
                <a:gd name="connsiteY27" fmla="*/ 183 h 2683251"/>
                <a:gd name="connsiteX28" fmla="*/ 1816069 w 3694949"/>
                <a:gd name="connsiteY28" fmla="*/ 142164 h 2683251"/>
                <a:gd name="connsiteX29" fmla="*/ 1788765 w 3694949"/>
                <a:gd name="connsiteY29" fmla="*/ 183 h 268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94949" h="2683251">
                  <a:moveTo>
                    <a:pt x="250643" y="666399"/>
                  </a:moveTo>
                  <a:lnTo>
                    <a:pt x="3443384" y="666399"/>
                  </a:lnTo>
                  <a:cubicBezTo>
                    <a:pt x="3530757" y="670040"/>
                    <a:pt x="3625411" y="660938"/>
                    <a:pt x="3672738" y="748311"/>
                  </a:cubicBezTo>
                  <a:cubicBezTo>
                    <a:pt x="3743728" y="884830"/>
                    <a:pt x="3632692" y="1048654"/>
                    <a:pt x="3507094" y="1014069"/>
                  </a:cubicBezTo>
                  <a:cubicBezTo>
                    <a:pt x="3507094" y="1035912"/>
                    <a:pt x="3505274" y="1092341"/>
                    <a:pt x="3496172" y="1112363"/>
                  </a:cubicBezTo>
                  <a:cubicBezTo>
                    <a:pt x="3470688" y="1427270"/>
                    <a:pt x="3232234" y="1807705"/>
                    <a:pt x="3024724" y="2035237"/>
                  </a:cubicBezTo>
                  <a:cubicBezTo>
                    <a:pt x="2959195" y="2106228"/>
                    <a:pt x="2886384" y="2171757"/>
                    <a:pt x="2813574" y="2233646"/>
                  </a:cubicBezTo>
                  <a:lnTo>
                    <a:pt x="2718920" y="2308277"/>
                  </a:lnTo>
                  <a:cubicBezTo>
                    <a:pt x="2682515" y="2333761"/>
                    <a:pt x="2642469" y="2357424"/>
                    <a:pt x="2611524" y="2390189"/>
                  </a:cubicBezTo>
                  <a:cubicBezTo>
                    <a:pt x="2644289" y="2355604"/>
                    <a:pt x="2769887" y="2375627"/>
                    <a:pt x="2808113" y="2390189"/>
                  </a:cubicBezTo>
                  <a:cubicBezTo>
                    <a:pt x="2948273" y="2441156"/>
                    <a:pt x="2966476" y="2665048"/>
                    <a:pt x="2795371" y="2683251"/>
                  </a:cubicBezTo>
                  <a:lnTo>
                    <a:pt x="898656" y="2683251"/>
                  </a:lnTo>
                  <a:cubicBezTo>
                    <a:pt x="727552" y="2665048"/>
                    <a:pt x="745754" y="2441156"/>
                    <a:pt x="885914" y="2390189"/>
                  </a:cubicBezTo>
                  <a:cubicBezTo>
                    <a:pt x="924140" y="2375627"/>
                    <a:pt x="1049738" y="2355604"/>
                    <a:pt x="1082503" y="2390189"/>
                  </a:cubicBezTo>
                  <a:cubicBezTo>
                    <a:pt x="1051558" y="2357424"/>
                    <a:pt x="1011513" y="2333761"/>
                    <a:pt x="975107" y="2308277"/>
                  </a:cubicBezTo>
                  <a:lnTo>
                    <a:pt x="880454" y="2233646"/>
                  </a:lnTo>
                  <a:cubicBezTo>
                    <a:pt x="805823" y="2171757"/>
                    <a:pt x="734833" y="2106228"/>
                    <a:pt x="669303" y="2035237"/>
                  </a:cubicBezTo>
                  <a:cubicBezTo>
                    <a:pt x="461793" y="1807705"/>
                    <a:pt x="223339" y="1427270"/>
                    <a:pt x="197855" y="1112363"/>
                  </a:cubicBezTo>
                  <a:cubicBezTo>
                    <a:pt x="190574" y="1092341"/>
                    <a:pt x="186933" y="1035912"/>
                    <a:pt x="186933" y="1014069"/>
                  </a:cubicBezTo>
                  <a:cubicBezTo>
                    <a:pt x="63156" y="1048654"/>
                    <a:pt x="-47880" y="883010"/>
                    <a:pt x="21290" y="748311"/>
                  </a:cubicBezTo>
                  <a:cubicBezTo>
                    <a:pt x="68616" y="660938"/>
                    <a:pt x="165090" y="670040"/>
                    <a:pt x="250643" y="666399"/>
                  </a:cubicBezTo>
                  <a:close/>
                  <a:moveTo>
                    <a:pt x="1257247" y="269582"/>
                  </a:moveTo>
                  <a:cubicBezTo>
                    <a:pt x="1353721" y="262301"/>
                    <a:pt x="1361002" y="375157"/>
                    <a:pt x="1273629" y="402461"/>
                  </a:cubicBezTo>
                  <a:cubicBezTo>
                    <a:pt x="1180796" y="406102"/>
                    <a:pt x="1168054" y="293245"/>
                    <a:pt x="1257247" y="269582"/>
                  </a:cubicBezTo>
                  <a:close/>
                  <a:moveTo>
                    <a:pt x="2484105" y="242278"/>
                  </a:moveTo>
                  <a:cubicBezTo>
                    <a:pt x="2584219" y="234996"/>
                    <a:pt x="2600602" y="338751"/>
                    <a:pt x="2513229" y="375157"/>
                  </a:cubicBezTo>
                  <a:cubicBezTo>
                    <a:pt x="2409474" y="387899"/>
                    <a:pt x="2396732" y="271402"/>
                    <a:pt x="2484105" y="242278"/>
                  </a:cubicBezTo>
                  <a:close/>
                  <a:moveTo>
                    <a:pt x="1788765" y="183"/>
                  </a:moveTo>
                  <a:cubicBezTo>
                    <a:pt x="1876137" y="-5278"/>
                    <a:pt x="1907082" y="113039"/>
                    <a:pt x="1816069" y="142164"/>
                  </a:cubicBezTo>
                  <a:cubicBezTo>
                    <a:pt x="1714134" y="145804"/>
                    <a:pt x="1694111" y="29307"/>
                    <a:pt x="1788765" y="183"/>
                  </a:cubicBezTo>
                  <a:close/>
                </a:path>
              </a:pathLst>
            </a:custGeom>
            <a:solidFill>
              <a:schemeClr val="accent3">
                <a:lumMod val="75000"/>
              </a:schemeClr>
            </a:solidFill>
            <a:ln w="18181" cap="flat">
              <a:noFill/>
              <a:prstDash val="solid"/>
              <a:miter/>
            </a:ln>
          </p:spPr>
          <p:txBody>
            <a:bodyPr wrap="square" rtlCol="0" anchor="ctr">
              <a:noAutofit/>
            </a:bodyPr>
            <a:lstStyle/>
            <a:p>
              <a:endParaRPr lang="en-US" dirty="0"/>
            </a:p>
          </p:txBody>
        </p:sp>
      </p:grpSp>
      <p:sp>
        <p:nvSpPr>
          <p:cNvPr id="3" name="Slide Number Placeholder 2">
            <a:extLst>
              <a:ext uri="{FF2B5EF4-FFF2-40B4-BE49-F238E27FC236}">
                <a16:creationId xmlns:a16="http://schemas.microsoft.com/office/drawing/2014/main" id="{37B57064-EDF7-E2A9-53C8-725B28DB4F14}"/>
              </a:ext>
            </a:extLst>
          </p:cNvPr>
          <p:cNvSpPr>
            <a:spLocks noGrp="1"/>
          </p:cNvSpPr>
          <p:nvPr>
            <p:ph type="sldNum" sz="quarter" idx="12"/>
          </p:nvPr>
        </p:nvSpPr>
        <p:spPr/>
        <p:txBody>
          <a:bodyPr/>
          <a:lstStyle/>
          <a:p>
            <a:fld id="{C83511D6-7947-48BF-B87B-28E846A6EF3C}" type="slidenum">
              <a:rPr lang="en-US" smtClean="0"/>
              <a:t>9</a:t>
            </a:fld>
            <a:endParaRPr lang="en-US"/>
          </a:p>
        </p:txBody>
      </p:sp>
      <p:sp>
        <p:nvSpPr>
          <p:cNvPr id="24" name="Text Placeholder 23">
            <a:extLst>
              <a:ext uri="{FF2B5EF4-FFF2-40B4-BE49-F238E27FC236}">
                <a16:creationId xmlns:a16="http://schemas.microsoft.com/office/drawing/2014/main" id="{42E3E471-628B-A286-03F2-5F354D664D6E}"/>
              </a:ext>
            </a:extLst>
          </p:cNvPr>
          <p:cNvSpPr>
            <a:spLocks noGrp="1"/>
          </p:cNvSpPr>
          <p:nvPr>
            <p:ph type="body" sz="quarter" idx="13"/>
          </p:nvPr>
        </p:nvSpPr>
        <p:spPr/>
        <p:txBody>
          <a:bodyPr>
            <a:normAutofit fontScale="25000" lnSpcReduction="20000"/>
          </a:bodyPr>
          <a:lstStyle/>
          <a:p>
            <a:r>
              <a:rPr lang="en-US" sz="4800" b="1" dirty="0"/>
              <a:t>Food Processor</a:t>
            </a:r>
          </a:p>
          <a:p>
            <a:pPr>
              <a:buFont typeface="Arial" panose="020B0604020202020204" pitchFamily="34" charset="0"/>
              <a:buChar char="•"/>
            </a:pPr>
            <a:r>
              <a:rPr lang="en-US" sz="4800" b="1" dirty="0"/>
              <a:t>Processing Workflows</a:t>
            </a:r>
            <a:r>
              <a:rPr lang="en-US" sz="4800" dirty="0"/>
              <a:t>: Automated workflows to process raw materials into finished food products efficiently.</a:t>
            </a:r>
          </a:p>
          <a:p>
            <a:pPr>
              <a:buFont typeface="Arial" panose="020B0604020202020204" pitchFamily="34" charset="0"/>
              <a:buChar char="•"/>
            </a:pPr>
            <a:r>
              <a:rPr lang="en-US" sz="4800" b="1" dirty="0"/>
              <a:t>Compliance and Safety Standards</a:t>
            </a:r>
            <a:r>
              <a:rPr lang="en-US" sz="4800" dirty="0"/>
              <a:t>: Tools to ensure adherence to food safety laws and quality standards.</a:t>
            </a:r>
          </a:p>
          <a:p>
            <a:pPr>
              <a:buFont typeface="Arial" panose="020B0604020202020204" pitchFamily="34" charset="0"/>
              <a:buChar char="•"/>
            </a:pPr>
            <a:r>
              <a:rPr lang="en-US" sz="4800" b="1" dirty="0"/>
              <a:t>Supply Chain Integration</a:t>
            </a:r>
            <a:r>
              <a:rPr lang="en-US" sz="4800" dirty="0"/>
              <a:t>: Linking processing units with farmers, distributors, and retailers for seamless supply chain operations.</a:t>
            </a:r>
          </a:p>
          <a:p>
            <a:endParaRPr lang="en-US" sz="3600" dirty="0"/>
          </a:p>
        </p:txBody>
      </p:sp>
      <p:pic>
        <p:nvPicPr>
          <p:cNvPr id="10" name="Picture 9" descr="A screenshot of a computer&#10;&#10;Description automatically generated">
            <a:extLst>
              <a:ext uri="{FF2B5EF4-FFF2-40B4-BE49-F238E27FC236}">
                <a16:creationId xmlns:a16="http://schemas.microsoft.com/office/drawing/2014/main" id="{728A412C-9C48-A4F0-F571-11210183F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27390"/>
            <a:ext cx="4428281" cy="3334954"/>
          </a:xfrm>
          <a:prstGeom prst="rect">
            <a:avLst/>
          </a:prstGeom>
        </p:spPr>
      </p:pic>
      <p:pic>
        <p:nvPicPr>
          <p:cNvPr id="14" name="Picture 13" descr="A screenshot of a computer screen&#10;&#10;Description automatically generated">
            <a:extLst>
              <a:ext uri="{FF2B5EF4-FFF2-40B4-BE49-F238E27FC236}">
                <a16:creationId xmlns:a16="http://schemas.microsoft.com/office/drawing/2014/main" id="{8F9EC67B-9A40-CBF5-D7E2-75828BB844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79" y="1513888"/>
            <a:ext cx="4576127" cy="3561958"/>
          </a:xfrm>
          <a:prstGeom prst="rect">
            <a:avLst/>
          </a:prstGeom>
        </p:spPr>
      </p:pic>
    </p:spTree>
    <p:extLst>
      <p:ext uri="{BB962C8B-B14F-4D97-AF65-F5344CB8AC3E}">
        <p14:creationId xmlns:p14="http://schemas.microsoft.com/office/powerpoint/2010/main" val="3207562230"/>
      </p:ext>
    </p:extLst>
  </p:cSld>
  <p:clrMapOvr>
    <a:masterClrMapping/>
  </p:clrMapOvr>
</p:sld>
</file>

<file path=ppt/theme/theme1.xml><?xml version="1.0" encoding="utf-8"?>
<a:theme xmlns:a="http://schemas.openxmlformats.org/drawingml/2006/main" name="1_Office Theme">
  <a:themeElements>
    <a:clrScheme name="Custom 342">
      <a:dk1>
        <a:sysClr val="windowText" lastClr="000000"/>
      </a:dk1>
      <a:lt1>
        <a:sysClr val="window" lastClr="FFFFFF"/>
      </a:lt1>
      <a:dk2>
        <a:srgbClr val="000000"/>
      </a:dk2>
      <a:lt2>
        <a:srgbClr val="FFFFFF"/>
      </a:lt2>
      <a:accent1>
        <a:srgbClr val="80B476"/>
      </a:accent1>
      <a:accent2>
        <a:srgbClr val="E6C54C"/>
      </a:accent2>
      <a:accent3>
        <a:srgbClr val="484848"/>
      </a:accent3>
      <a:accent4>
        <a:srgbClr val="919191"/>
      </a:accent4>
      <a:accent5>
        <a:srgbClr val="B2D2AC"/>
      </a:accent5>
      <a:accent6>
        <a:srgbClr val="EFDC93"/>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8459</TotalTime>
  <Words>2134</Words>
  <Application>Microsoft Macintosh PowerPoint</Application>
  <PresentationFormat>Widescreen</PresentationFormat>
  <Paragraphs>384</Paragraphs>
  <Slides>32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Lato Extended</vt:lpstr>
      <vt:lpstr>UICTFontTextStyleBody</vt:lpstr>
      <vt:lpstr>Aptos</vt:lpstr>
      <vt:lpstr>Arial</vt:lpstr>
      <vt:lpstr>Calibri</vt:lpstr>
      <vt:lpstr>Century Gothic</vt:lpstr>
      <vt:lpstr>Courier New</vt:lpstr>
      <vt:lpstr>Gujarati MT</vt:lpstr>
      <vt:lpstr>Times New Roman</vt:lpstr>
      <vt:lpstr>1_Office Theme</vt:lpstr>
      <vt:lpstr>Optimizing Farm-to-table Supply Chain for Sustainable Fresh Food</vt:lpstr>
      <vt:lpstr>Optimizing farm-to-table supply chain for sustainable fresh food</vt:lpstr>
      <vt:lpstr>Table of contents Optimizing farm-to-table supply chain for sustainable fresh food</vt:lpstr>
      <vt:lpstr>Food network</vt:lpstr>
      <vt:lpstr>Table of contents Optimizing farm-to-table supply chain for sustainable fresh food</vt:lpstr>
      <vt:lpstr>Food Network</vt:lpstr>
      <vt:lpstr>Food Network</vt:lpstr>
      <vt:lpstr>Table of contents Optimizing farm-to-table supply chain for sustainable fresh food</vt:lpstr>
      <vt:lpstr>Food network</vt:lpstr>
      <vt:lpstr>Table of contents Optimizing farm-to-table supply chain for sustainable fresh food</vt:lpstr>
      <vt:lpstr>Table of contents Optimizing farm-to-table supply chain for sustainable fresh food</vt:lpstr>
      <vt:lpstr>Obstacles in building sustainable agriculture supply chains</vt:lpstr>
      <vt:lpstr>Table of contents Optimizing farm-to-table supply chain for sustainable fresh food</vt:lpstr>
      <vt:lpstr>Obstacles in building sustainable agriculture supply chains</vt:lpstr>
      <vt:lpstr>Table of contents Optimizing farm-to-table supply chain for sustainable fresh food</vt:lpstr>
      <vt:lpstr>PowerPoint Presentation</vt:lpstr>
      <vt:lpstr>Table of contents Optimizing farm-to-table supply chain for sustainable fresh food</vt:lpstr>
      <vt:lpstr>Growth factors of farm-to-fork global market size</vt:lpstr>
      <vt:lpstr>Industry statistics related to farm-to-table industry</vt:lpstr>
      <vt:lpstr>PowerPoint Presentation</vt:lpstr>
      <vt:lpstr>Data storage</vt:lpstr>
      <vt:lpstr>Analyzing current performance of farm-to-table KPIs</vt:lpstr>
      <vt:lpstr>Identifying strategies to improve farm-to-table movement</vt:lpstr>
      <vt:lpstr>Fostering collaboration to improve synergy in farm-to-table supply chain</vt:lpstr>
      <vt:lpstr>Stakeholders and their roles in farm-to-table supply chain</vt:lpstr>
      <vt:lpstr>Technologies for implementing traceability in farm-to-table supply chain</vt:lpstr>
      <vt:lpstr>PowerPoint Presentation</vt:lpstr>
      <vt:lpstr>Methods for optimizing farm-to-table supply chain</vt:lpstr>
      <vt:lpstr>Advantages of local networks and short supply chains</vt:lpstr>
      <vt:lpstr>Impact of implementing short supply chains on farm-to-table KPIs</vt:lpstr>
      <vt:lpstr>Key players in sustainable farm-to-table businesses</vt:lpstr>
      <vt:lpstr>Thanks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Rai Bhupinder</dc:creator>
  <cp:lastModifiedBy>Jialun Tang</cp:lastModifiedBy>
  <cp:revision>2107</cp:revision>
  <dcterms:created xsi:type="dcterms:W3CDTF">2024-05-20T11:51:03Z</dcterms:created>
  <dcterms:modified xsi:type="dcterms:W3CDTF">2024-12-09T04:31:16Z</dcterms:modified>
</cp:coreProperties>
</file>